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306" r:id="rId6"/>
    <p:sldId id="257" r:id="rId7"/>
    <p:sldId id="307" r:id="rId8"/>
    <p:sldId id="258" r:id="rId9"/>
    <p:sldId id="309" r:id="rId10"/>
    <p:sldId id="310" r:id="rId11"/>
  </p:sldIdLst>
  <p:sldSz cx="9144000" cy="5143500" type="screen16x9"/>
  <p:notesSz cx="6858000" cy="9144000"/>
  <p:embeddedFontLst>
    <p:embeddedFont>
      <p:font typeface="BioRhyme ExtraBold" panose="00000900000000000000"/>
      <p:bold r:id="rId15"/>
    </p:embeddedFont>
    <p:embeddedFont>
      <p:font typeface="Raleway"/>
      <p:regular r:id="rId16"/>
    </p:embeddedFont>
    <p:embeddedFont>
      <p:font typeface="Lato" panose="020F0502020204030203"/>
      <p:regular r:id="rId17"/>
    </p:embeddedFont>
    <p:embeddedFont>
      <p:font typeface="Raleway Thin"/>
      <p:regular r:id="rId18"/>
      <p:bold r:id="rId19"/>
      <p:italic r:id="rId20"/>
      <p:boldItalic r:id="rId21"/>
    </p:embeddedFont>
    <p:embeddedFont>
      <p:font typeface="BioRhyme" panose="00000500000000000000"/>
      <p:regular r:id="rId22"/>
    </p:embeddedFont>
    <p:embeddedFont>
      <p:font typeface="Merriweather" panose="00000500000000000000"/>
      <p:regular r:id="rId23"/>
    </p:embeddedFont>
    <p:embeddedFont>
      <p:font typeface="微软雅黑" panose="020B0503020204020204" charset="-122"/>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89" d="100"/>
          <a:sy n="189" d="100"/>
        </p:scale>
        <p:origin x="92" y="164"/>
      </p:cViewPr>
      <p:guideLst>
        <p:guide orient="horz" pos="16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7"/>
        <p:cNvGrpSpPr/>
        <p:nvPr/>
      </p:nvGrpSpPr>
      <p:grpSpPr>
        <a:xfrm>
          <a:off x="0" y="0"/>
          <a:ext cx="0" cy="0"/>
          <a:chOff x="0" y="0"/>
          <a:chExt cx="0" cy="0"/>
        </a:xfrm>
      </p:grpSpPr>
      <p:sp>
        <p:nvSpPr>
          <p:cNvPr id="538" name="Google Shape;53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5"/>
        <p:cNvGrpSpPr/>
        <p:nvPr/>
      </p:nvGrpSpPr>
      <p:grpSpPr>
        <a:xfrm>
          <a:off x="0" y="0"/>
          <a:ext cx="0" cy="0"/>
          <a:chOff x="0" y="0"/>
          <a:chExt cx="0" cy="0"/>
        </a:xfrm>
      </p:grpSpPr>
      <p:sp>
        <p:nvSpPr>
          <p:cNvPr id="586" name="Google Shape;586;gb90307ad30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b90307ad3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5"/>
        <p:cNvGrpSpPr/>
        <p:nvPr/>
      </p:nvGrpSpPr>
      <p:grpSpPr>
        <a:xfrm>
          <a:off x="0" y="0"/>
          <a:ext cx="0" cy="0"/>
          <a:chOff x="0" y="0"/>
          <a:chExt cx="0" cy="0"/>
        </a:xfrm>
      </p:grpSpPr>
      <p:sp>
        <p:nvSpPr>
          <p:cNvPr id="546" name="Google Shape;546;ga266271319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a266271319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1"/>
        <p:cNvGrpSpPr/>
        <p:nvPr/>
      </p:nvGrpSpPr>
      <p:grpSpPr>
        <a:xfrm>
          <a:off x="0" y="0"/>
          <a:ext cx="0" cy="0"/>
          <a:chOff x="0" y="0"/>
          <a:chExt cx="0" cy="0"/>
        </a:xfrm>
      </p:grpSpPr>
      <p:sp>
        <p:nvSpPr>
          <p:cNvPr id="552" name="Google Shape;552;ga266271319_0_1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a266271319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5758" y="1376850"/>
            <a:ext cx="5199300" cy="186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4000"/>
            </a:lvl1pPr>
            <a:lvl2pPr lvl="1"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2pPr>
            <a:lvl3pPr lvl="2"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3pPr>
            <a:lvl4pPr lvl="3"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4pPr>
            <a:lvl5pPr lvl="4"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5pPr>
            <a:lvl6pPr lvl="5"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6pPr>
            <a:lvl7pPr lvl="6"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7pPr>
            <a:lvl8pPr lvl="7"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8pPr>
            <a:lvl9pPr lvl="8"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9pPr>
          </a:lstStyle>
          <a:p/>
        </p:txBody>
      </p:sp>
      <p:sp>
        <p:nvSpPr>
          <p:cNvPr id="10" name="Google Shape;10;p2"/>
          <p:cNvSpPr txBox="1">
            <a:spLocks noGrp="1"/>
          </p:cNvSpPr>
          <p:nvPr>
            <p:ph type="subTitle" idx="1"/>
          </p:nvPr>
        </p:nvSpPr>
        <p:spPr>
          <a:xfrm>
            <a:off x="605758" y="3244050"/>
            <a:ext cx="5199300" cy="40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Lato" panose="020F0502020204030203"/>
              <a:buNone/>
              <a:defRPr sz="1600">
                <a:solidFill>
                  <a:schemeClr val="accent1"/>
                </a:solidFill>
                <a:latin typeface="Raleway Thin"/>
                <a:ea typeface="Raleway Thin"/>
                <a:cs typeface="Raleway Thin"/>
                <a:sym typeface="Raleway Thin"/>
              </a:defRPr>
            </a:lvl1pPr>
            <a:lvl2pPr lvl="1"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2pPr>
            <a:lvl3pPr lvl="2"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3pPr>
            <a:lvl4pPr lvl="3"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4pPr>
            <a:lvl5pPr lvl="4"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5pPr>
            <a:lvl6pPr lvl="5"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6pPr>
            <a:lvl7pPr lvl="6"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7pPr>
            <a:lvl8pPr lvl="7"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8pPr>
            <a:lvl9pPr lvl="8"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9pPr>
          </a:lstStyle>
          <a:p/>
        </p:txBody>
      </p:sp>
      <p:sp>
        <p:nvSpPr>
          <p:cNvPr id="11" name="Google Shape;11;p2"/>
          <p:cNvSpPr/>
          <p:nvPr/>
        </p:nvSpPr>
        <p:spPr>
          <a:xfrm>
            <a:off x="7864826" y="-793700"/>
            <a:ext cx="1279173" cy="145252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0" y="4197971"/>
            <a:ext cx="1854385" cy="945574"/>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675600" y="4338213"/>
            <a:ext cx="1968900" cy="53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296123" y="4085017"/>
            <a:ext cx="95563" cy="530379"/>
          </a:xfrm>
          <a:custGeom>
            <a:avLst/>
            <a:gdLst/>
            <a:ahLst/>
            <a:cxnLst/>
            <a:rect l="l" t="t" r="r" b="b"/>
            <a:pathLst>
              <a:path w="709" h="3935" extrusionOk="0">
                <a:moveTo>
                  <a:pt x="355" y="1"/>
                </a:moveTo>
                <a:cubicBezTo>
                  <a:pt x="158" y="1"/>
                  <a:pt x="0" y="160"/>
                  <a:pt x="0" y="355"/>
                </a:cubicBezTo>
                <a:lnTo>
                  <a:pt x="0" y="3581"/>
                </a:lnTo>
                <a:cubicBezTo>
                  <a:pt x="0" y="3776"/>
                  <a:pt x="158" y="3934"/>
                  <a:pt x="355" y="3934"/>
                </a:cubicBezTo>
                <a:cubicBezTo>
                  <a:pt x="550" y="3934"/>
                  <a:pt x="708" y="3776"/>
                  <a:pt x="708" y="3581"/>
                </a:cubicBezTo>
                <a:lnTo>
                  <a:pt x="708" y="355"/>
                </a:lnTo>
                <a:cubicBezTo>
                  <a:pt x="708" y="160"/>
                  <a:pt x="550"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 name="Google Shape;15;p2"/>
          <p:cNvGrpSpPr/>
          <p:nvPr/>
        </p:nvGrpSpPr>
        <p:grpSpPr>
          <a:xfrm>
            <a:off x="2584750" y="4138150"/>
            <a:ext cx="1004946" cy="253775"/>
            <a:chOff x="1435000" y="4229925"/>
            <a:chExt cx="1004946" cy="253775"/>
          </a:xfrm>
        </p:grpSpPr>
        <p:sp>
          <p:nvSpPr>
            <p:cNvPr id="16" name="Google Shape;16;p2"/>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2"/>
          <p:cNvSpPr/>
          <p:nvPr/>
        </p:nvSpPr>
        <p:spPr>
          <a:xfrm>
            <a:off x="459225" y="0"/>
            <a:ext cx="2747120" cy="1373678"/>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rot="5400000">
            <a:off x="4349614" y="4239884"/>
            <a:ext cx="1451280" cy="164795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158"/>
        <p:cNvGrpSpPr/>
        <p:nvPr/>
      </p:nvGrpSpPr>
      <p:grpSpPr>
        <a:xfrm>
          <a:off x="0" y="0"/>
          <a:ext cx="0" cy="0"/>
          <a:chOff x="0" y="0"/>
          <a:chExt cx="0" cy="0"/>
        </a:xfrm>
      </p:grpSpPr>
      <p:sp>
        <p:nvSpPr>
          <p:cNvPr id="159" name="Google Shape;159;p11"/>
          <p:cNvSpPr txBox="1">
            <a:spLocks noGrp="1"/>
          </p:cNvSpPr>
          <p:nvPr>
            <p:ph type="title" hasCustomPrompt="1"/>
          </p:nvPr>
        </p:nvSpPr>
        <p:spPr>
          <a:xfrm>
            <a:off x="713225" y="1591275"/>
            <a:ext cx="7717500" cy="1258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9600"/>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60" name="Google Shape;160;p11"/>
          <p:cNvSpPr txBox="1">
            <a:spLocks noGrp="1"/>
          </p:cNvSpPr>
          <p:nvPr>
            <p:ph type="body" idx="1"/>
          </p:nvPr>
        </p:nvSpPr>
        <p:spPr>
          <a:xfrm>
            <a:off x="713225" y="2923813"/>
            <a:ext cx="7717500" cy="471600"/>
          </a:xfrm>
          <a:prstGeom prst="rect">
            <a:avLst/>
          </a:prstGeom>
        </p:spPr>
        <p:txBody>
          <a:bodyPr spcFirstLastPara="1" wrap="square" lIns="91425" tIns="91425" rIns="91425" bIns="91425" anchor="ctr" anchorCtr="0">
            <a:noAutofit/>
          </a:bodyPr>
          <a:lstStyle>
            <a:lvl1pPr marL="457200" lvl="0" indent="-330200" algn="ctr">
              <a:lnSpc>
                <a:spcPct val="100000"/>
              </a:lnSpc>
              <a:spcBef>
                <a:spcPts val="0"/>
              </a:spcBef>
              <a:spcAft>
                <a:spcPts val="0"/>
              </a:spcAft>
              <a:buSzPts val="16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161" name="Google Shape;161;p11"/>
          <p:cNvSpPr/>
          <p:nvPr/>
        </p:nvSpPr>
        <p:spPr>
          <a:xfrm rot="10800000" flipH="1">
            <a:off x="-7" y="-4"/>
            <a:ext cx="1625481" cy="1625481"/>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rot="10800000" flipH="1">
            <a:off x="7291474" y="3"/>
            <a:ext cx="1875359" cy="1114623"/>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1"/>
          <p:cNvSpPr/>
          <p:nvPr/>
        </p:nvSpPr>
        <p:spPr>
          <a:xfrm>
            <a:off x="220601" y="3872082"/>
            <a:ext cx="2542138" cy="1271474"/>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1"/>
          <p:cNvSpPr/>
          <p:nvPr/>
        </p:nvSpPr>
        <p:spPr>
          <a:xfrm>
            <a:off x="7874575" y="3872075"/>
            <a:ext cx="20850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11"/>
          <p:cNvGrpSpPr/>
          <p:nvPr/>
        </p:nvGrpSpPr>
        <p:grpSpPr>
          <a:xfrm>
            <a:off x="4069525" y="3947925"/>
            <a:ext cx="1004946" cy="253775"/>
            <a:chOff x="1435000" y="4229925"/>
            <a:chExt cx="1004946" cy="253775"/>
          </a:xfrm>
        </p:grpSpPr>
        <p:sp>
          <p:nvSpPr>
            <p:cNvPr id="166" name="Google Shape;166;p11"/>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1"/>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1"/>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1"/>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1"/>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9"/>
        <p:cNvGrpSpPr/>
        <p:nvPr/>
      </p:nvGrpSpPr>
      <p:grpSpPr>
        <a:xfrm>
          <a:off x="0" y="0"/>
          <a:ext cx="0" cy="0"/>
          <a:chOff x="0" y="0"/>
          <a:chExt cx="0" cy="0"/>
        </a:xfrm>
      </p:grpSpPr>
      <p:sp>
        <p:nvSpPr>
          <p:cNvPr id="180" name="Google Shape;180;p13">
            <a:hlinkClick r:id="" action="ppaction://noaction"/>
          </p:cNvPr>
          <p:cNvSpPr txBox="1">
            <a:spLocks noGrp="1"/>
          </p:cNvSpPr>
          <p:nvPr>
            <p:ph type="title" hasCustomPrompt="1"/>
          </p:nvPr>
        </p:nvSpPr>
        <p:spPr>
          <a:xfrm>
            <a:off x="907902" y="1632303"/>
            <a:ext cx="856800" cy="89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700">
                <a:solidFill>
                  <a:srgbClr val="89C099"/>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1" name="Google Shape;181;p13">
            <a:hlinkClick r:id="" action="ppaction://noaction"/>
          </p:cNvPr>
          <p:cNvSpPr txBox="1">
            <a:spLocks noGrp="1"/>
          </p:cNvSpPr>
          <p:nvPr>
            <p:ph type="title" idx="2"/>
          </p:nvPr>
        </p:nvSpPr>
        <p:spPr>
          <a:xfrm>
            <a:off x="2030350" y="1632297"/>
            <a:ext cx="2468700" cy="404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13">
            <a:hlinkClick r:id="" action="ppaction://noaction"/>
          </p:cNvPr>
          <p:cNvSpPr txBox="1">
            <a:spLocks noGrp="1"/>
          </p:cNvSpPr>
          <p:nvPr>
            <p:ph type="subTitle" idx="1"/>
          </p:nvPr>
        </p:nvSpPr>
        <p:spPr>
          <a:xfrm>
            <a:off x="2030350" y="1927268"/>
            <a:ext cx="24687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 name="Google Shape;183;p13">
            <a:hlinkClick r:id="" action="ppaction://noaction"/>
          </p:cNvPr>
          <p:cNvSpPr txBox="1">
            <a:spLocks noGrp="1"/>
          </p:cNvSpPr>
          <p:nvPr>
            <p:ph type="title" idx="3" hasCustomPrompt="1"/>
          </p:nvPr>
        </p:nvSpPr>
        <p:spPr>
          <a:xfrm>
            <a:off x="907902" y="3139674"/>
            <a:ext cx="856800" cy="89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700">
                <a:solidFill>
                  <a:schemeClr val="accent5"/>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4" name="Google Shape;184;p13">
            <a:hlinkClick r:id="" action="ppaction://noaction"/>
          </p:cNvPr>
          <p:cNvSpPr txBox="1">
            <a:spLocks noGrp="1"/>
          </p:cNvSpPr>
          <p:nvPr>
            <p:ph type="title" idx="4"/>
          </p:nvPr>
        </p:nvSpPr>
        <p:spPr>
          <a:xfrm>
            <a:off x="2030350" y="3139572"/>
            <a:ext cx="2468700" cy="404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13">
            <a:hlinkClick r:id="" action="ppaction://noaction"/>
          </p:cNvPr>
          <p:cNvSpPr txBox="1">
            <a:spLocks noGrp="1"/>
          </p:cNvSpPr>
          <p:nvPr>
            <p:ph type="subTitle" idx="5"/>
          </p:nvPr>
        </p:nvSpPr>
        <p:spPr>
          <a:xfrm>
            <a:off x="2030350" y="3434659"/>
            <a:ext cx="24687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13">
            <a:hlinkClick r:id="" action="ppaction://noaction"/>
          </p:cNvPr>
          <p:cNvSpPr txBox="1">
            <a:spLocks noGrp="1"/>
          </p:cNvSpPr>
          <p:nvPr>
            <p:ph type="title" idx="6" hasCustomPrompt="1"/>
          </p:nvPr>
        </p:nvSpPr>
        <p:spPr>
          <a:xfrm>
            <a:off x="4839589" y="1632303"/>
            <a:ext cx="856800" cy="89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700">
                <a:solidFill>
                  <a:schemeClr val="accent5"/>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7" name="Google Shape;187;p13">
            <a:hlinkClick r:id="" action="ppaction://noaction"/>
          </p:cNvPr>
          <p:cNvSpPr txBox="1">
            <a:spLocks noGrp="1"/>
          </p:cNvSpPr>
          <p:nvPr>
            <p:ph type="title" idx="7"/>
          </p:nvPr>
        </p:nvSpPr>
        <p:spPr>
          <a:xfrm>
            <a:off x="5962050" y="1632297"/>
            <a:ext cx="2468700" cy="404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3">
            <a:hlinkClick r:id="" action="ppaction://noaction"/>
          </p:cNvPr>
          <p:cNvSpPr txBox="1">
            <a:spLocks noGrp="1"/>
          </p:cNvSpPr>
          <p:nvPr>
            <p:ph type="subTitle" idx="8"/>
          </p:nvPr>
        </p:nvSpPr>
        <p:spPr>
          <a:xfrm>
            <a:off x="5962051" y="1927268"/>
            <a:ext cx="24687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 name="Google Shape;189;p13">
            <a:hlinkClick r:id="" action="ppaction://noaction"/>
          </p:cNvPr>
          <p:cNvSpPr txBox="1">
            <a:spLocks noGrp="1"/>
          </p:cNvSpPr>
          <p:nvPr>
            <p:ph type="title" idx="9" hasCustomPrompt="1"/>
          </p:nvPr>
        </p:nvSpPr>
        <p:spPr>
          <a:xfrm>
            <a:off x="4839589" y="3139674"/>
            <a:ext cx="856800" cy="89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700">
                <a:solidFill>
                  <a:schemeClr val="accent5"/>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90" name="Google Shape;190;p13">
            <a:hlinkClick r:id="" action="ppaction://noaction"/>
          </p:cNvPr>
          <p:cNvSpPr txBox="1">
            <a:spLocks noGrp="1"/>
          </p:cNvSpPr>
          <p:nvPr>
            <p:ph type="title" idx="13"/>
          </p:nvPr>
        </p:nvSpPr>
        <p:spPr>
          <a:xfrm>
            <a:off x="5962050" y="3139572"/>
            <a:ext cx="2468700" cy="404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1" name="Google Shape;191;p13">
            <a:hlinkClick r:id="" action="ppaction://noaction"/>
          </p:cNvPr>
          <p:cNvSpPr txBox="1">
            <a:spLocks noGrp="1"/>
          </p:cNvSpPr>
          <p:nvPr>
            <p:ph type="subTitle" idx="14"/>
          </p:nvPr>
        </p:nvSpPr>
        <p:spPr>
          <a:xfrm>
            <a:off x="5962050" y="3434659"/>
            <a:ext cx="24687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2" name="Google Shape;192;p13"/>
          <p:cNvSpPr/>
          <p:nvPr/>
        </p:nvSpPr>
        <p:spPr>
          <a:xfrm rot="-5400000">
            <a:off x="-702611" y="-649766"/>
            <a:ext cx="1451280" cy="164795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3"/>
          <p:cNvSpPr/>
          <p:nvPr/>
        </p:nvSpPr>
        <p:spPr>
          <a:xfrm>
            <a:off x="8022175" y="4571528"/>
            <a:ext cx="1121816" cy="572028"/>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3"/>
          <p:cNvSpPr txBox="1">
            <a:spLocks noGrp="1"/>
          </p:cNvSpPr>
          <p:nvPr>
            <p:ph type="title" idx="15"/>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1">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4942000" y="1629625"/>
            <a:ext cx="3372000" cy="6699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97" name="Google Shape;197;p14"/>
          <p:cNvSpPr txBox="1">
            <a:spLocks noGrp="1"/>
          </p:cNvSpPr>
          <p:nvPr>
            <p:ph type="subTitle" idx="1"/>
          </p:nvPr>
        </p:nvSpPr>
        <p:spPr>
          <a:xfrm>
            <a:off x="4941925" y="2299525"/>
            <a:ext cx="3372000" cy="122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grpSp>
        <p:nvGrpSpPr>
          <p:cNvPr id="198" name="Google Shape;198;p14"/>
          <p:cNvGrpSpPr/>
          <p:nvPr/>
        </p:nvGrpSpPr>
        <p:grpSpPr>
          <a:xfrm>
            <a:off x="5059875" y="3719675"/>
            <a:ext cx="1004946" cy="253775"/>
            <a:chOff x="1435000" y="4229925"/>
            <a:chExt cx="1004946" cy="253775"/>
          </a:xfrm>
        </p:grpSpPr>
        <p:sp>
          <p:nvSpPr>
            <p:cNvPr id="199" name="Google Shape;199;p14"/>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4"/>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4"/>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4"/>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4"/>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4"/>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4"/>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4"/>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4"/>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4"/>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4"/>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4"/>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1" name="Google Shape;211;p14"/>
          <p:cNvSpPr/>
          <p:nvPr/>
        </p:nvSpPr>
        <p:spPr>
          <a:xfrm rot="10800000" flipH="1">
            <a:off x="0" y="-7"/>
            <a:ext cx="1260607" cy="1260607"/>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4"/>
          <p:cNvSpPr/>
          <p:nvPr/>
        </p:nvSpPr>
        <p:spPr>
          <a:xfrm>
            <a:off x="0" y="1566300"/>
            <a:ext cx="4163851" cy="2763353"/>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4"/>
          <p:cNvSpPr/>
          <p:nvPr/>
        </p:nvSpPr>
        <p:spPr>
          <a:xfrm>
            <a:off x="8376750" y="3855525"/>
            <a:ext cx="1641300" cy="730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4"/>
          <p:cNvSpPr/>
          <p:nvPr/>
        </p:nvSpPr>
        <p:spPr>
          <a:xfrm rot="5400000">
            <a:off x="7680983" y="1030007"/>
            <a:ext cx="1962209" cy="981194"/>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724100" y="2442150"/>
            <a:ext cx="2983500" cy="669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17" name="Google Shape;217;p15"/>
          <p:cNvSpPr txBox="1">
            <a:spLocks noGrp="1"/>
          </p:cNvSpPr>
          <p:nvPr>
            <p:ph type="subTitle" idx="1"/>
          </p:nvPr>
        </p:nvSpPr>
        <p:spPr>
          <a:xfrm>
            <a:off x="724100" y="3111875"/>
            <a:ext cx="3101400" cy="147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 name="Google Shape;218;p15"/>
          <p:cNvSpPr/>
          <p:nvPr/>
        </p:nvSpPr>
        <p:spPr>
          <a:xfrm rot="10800000" flipH="1">
            <a:off x="-8" y="-8"/>
            <a:ext cx="1593533" cy="1593533"/>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5"/>
          <p:cNvSpPr/>
          <p:nvPr/>
        </p:nvSpPr>
        <p:spPr>
          <a:xfrm>
            <a:off x="7338950" y="262350"/>
            <a:ext cx="2661300" cy="61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5"/>
          <p:cNvSpPr/>
          <p:nvPr/>
        </p:nvSpPr>
        <p:spPr>
          <a:xfrm>
            <a:off x="4196550" y="1443350"/>
            <a:ext cx="5239500" cy="3700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221"/>
        <p:cNvGrpSpPr/>
        <p:nvPr/>
      </p:nvGrpSpPr>
      <p:grpSpPr>
        <a:xfrm>
          <a:off x="0" y="0"/>
          <a:ext cx="0" cy="0"/>
          <a:chOff x="0" y="0"/>
          <a:chExt cx="0" cy="0"/>
        </a:xfrm>
      </p:grpSpPr>
      <p:sp>
        <p:nvSpPr>
          <p:cNvPr id="222" name="Google Shape;222;p16"/>
          <p:cNvSpPr txBox="1">
            <a:spLocks noGrp="1"/>
          </p:cNvSpPr>
          <p:nvPr>
            <p:ph type="title"/>
          </p:nvPr>
        </p:nvSpPr>
        <p:spPr>
          <a:xfrm>
            <a:off x="5360400" y="571500"/>
            <a:ext cx="2983500" cy="66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sz="3000"/>
            </a:lvl1pPr>
            <a:lvl2pPr lvl="1"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23" name="Google Shape;223;p16"/>
          <p:cNvSpPr txBox="1">
            <a:spLocks noGrp="1"/>
          </p:cNvSpPr>
          <p:nvPr>
            <p:ph type="subTitle" idx="1"/>
          </p:nvPr>
        </p:nvSpPr>
        <p:spPr>
          <a:xfrm>
            <a:off x="5360400" y="1241225"/>
            <a:ext cx="2983500" cy="121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16"/>
          <p:cNvSpPr/>
          <p:nvPr/>
        </p:nvSpPr>
        <p:spPr>
          <a:xfrm>
            <a:off x="-570275" y="262350"/>
            <a:ext cx="2661300" cy="61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6"/>
          <p:cNvSpPr/>
          <p:nvPr/>
        </p:nvSpPr>
        <p:spPr>
          <a:xfrm>
            <a:off x="5987375" y="3726403"/>
            <a:ext cx="2865462" cy="1433171"/>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6"/>
          <p:cNvSpPr/>
          <p:nvPr/>
        </p:nvSpPr>
        <p:spPr>
          <a:xfrm>
            <a:off x="1" y="1318200"/>
            <a:ext cx="4805596" cy="3823578"/>
          </a:xfrm>
          <a:custGeom>
            <a:avLst/>
            <a:gdLst/>
            <a:ahLst/>
            <a:cxnLst/>
            <a:rect l="l" t="t" r="r" b="b"/>
            <a:pathLst>
              <a:path w="8323" h="4245" extrusionOk="0">
                <a:moveTo>
                  <a:pt x="1" y="1"/>
                </a:moveTo>
                <a:lnTo>
                  <a:pt x="1" y="4244"/>
                </a:lnTo>
                <a:lnTo>
                  <a:pt x="8323" y="4244"/>
                </a:lnTo>
                <a:lnTo>
                  <a:pt x="8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7" name="Google Shape;227;p16"/>
          <p:cNvGrpSpPr/>
          <p:nvPr/>
        </p:nvGrpSpPr>
        <p:grpSpPr>
          <a:xfrm>
            <a:off x="7242925" y="3033325"/>
            <a:ext cx="1004946" cy="253775"/>
            <a:chOff x="1435000" y="4229925"/>
            <a:chExt cx="1004946" cy="253775"/>
          </a:xfrm>
        </p:grpSpPr>
        <p:sp>
          <p:nvSpPr>
            <p:cNvPr id="228" name="Google Shape;228;p16"/>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6"/>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6"/>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6"/>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6"/>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6"/>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6"/>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6"/>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6"/>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6"/>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6"/>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6"/>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0" name="Google Shape;240;p16"/>
          <p:cNvSpPr/>
          <p:nvPr/>
        </p:nvSpPr>
        <p:spPr>
          <a:xfrm>
            <a:off x="8630975" y="3311525"/>
            <a:ext cx="16413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41"/>
        <p:cNvGrpSpPr/>
        <p:nvPr/>
      </p:nvGrpSpPr>
      <p:grpSpPr>
        <a:xfrm>
          <a:off x="0" y="0"/>
          <a:ext cx="0" cy="0"/>
          <a:chOff x="0" y="0"/>
          <a:chExt cx="0" cy="0"/>
        </a:xfrm>
      </p:grpSpPr>
      <p:sp>
        <p:nvSpPr>
          <p:cNvPr id="242" name="Google Shape;242;p17"/>
          <p:cNvSpPr txBox="1">
            <a:spLocks noGrp="1"/>
          </p:cNvSpPr>
          <p:nvPr>
            <p:ph type="title"/>
          </p:nvPr>
        </p:nvSpPr>
        <p:spPr>
          <a:xfrm>
            <a:off x="724100" y="557775"/>
            <a:ext cx="2983500" cy="669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3" name="Google Shape;243;p17"/>
          <p:cNvSpPr txBox="1">
            <a:spLocks noGrp="1"/>
          </p:cNvSpPr>
          <p:nvPr>
            <p:ph type="subTitle" idx="1"/>
          </p:nvPr>
        </p:nvSpPr>
        <p:spPr>
          <a:xfrm>
            <a:off x="724100" y="1227500"/>
            <a:ext cx="2983500" cy="12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4" name="Google Shape;244;p17"/>
          <p:cNvSpPr/>
          <p:nvPr/>
        </p:nvSpPr>
        <p:spPr>
          <a:xfrm>
            <a:off x="4598600" y="1511575"/>
            <a:ext cx="4545300" cy="364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7"/>
          <p:cNvSpPr/>
          <p:nvPr/>
        </p:nvSpPr>
        <p:spPr>
          <a:xfrm rot="10800000" flipH="1">
            <a:off x="5987375" y="3"/>
            <a:ext cx="2865462" cy="1433171"/>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7"/>
          <p:cNvSpPr/>
          <p:nvPr/>
        </p:nvSpPr>
        <p:spPr>
          <a:xfrm rot="10800000" flipH="1">
            <a:off x="1622675" y="4109525"/>
            <a:ext cx="2084936" cy="1042545"/>
          </a:xfrm>
          <a:custGeom>
            <a:avLst/>
            <a:gdLst/>
            <a:ahLst/>
            <a:cxnLst/>
            <a:rect l="l" t="t" r="r" b="b"/>
            <a:pathLst>
              <a:path w="13505" h="6753" extrusionOk="0">
                <a:moveTo>
                  <a:pt x="0" y="0"/>
                </a:moveTo>
                <a:lnTo>
                  <a:pt x="6752" y="6752"/>
                </a:lnTo>
                <a:lnTo>
                  <a:pt x="13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7"/>
          <p:cNvSpPr/>
          <p:nvPr/>
        </p:nvSpPr>
        <p:spPr>
          <a:xfrm>
            <a:off x="-670825" y="3311525"/>
            <a:ext cx="20850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4">
  <p:cSld name="CUSTOM_1_2">
    <p:spTree>
      <p:nvGrpSpPr>
        <p:cNvPr id="1" name="Shape 248"/>
        <p:cNvGrpSpPr/>
        <p:nvPr/>
      </p:nvGrpSpPr>
      <p:grpSpPr>
        <a:xfrm>
          <a:off x="0" y="0"/>
          <a:ext cx="0" cy="0"/>
          <a:chOff x="0" y="0"/>
          <a:chExt cx="0" cy="0"/>
        </a:xfrm>
      </p:grpSpPr>
      <p:sp>
        <p:nvSpPr>
          <p:cNvPr id="249" name="Google Shape;249;p18"/>
          <p:cNvSpPr txBox="1">
            <a:spLocks noGrp="1"/>
          </p:cNvSpPr>
          <p:nvPr>
            <p:ph type="title"/>
          </p:nvPr>
        </p:nvSpPr>
        <p:spPr>
          <a:xfrm>
            <a:off x="5320225" y="2442150"/>
            <a:ext cx="2983500" cy="669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0" name="Google Shape;250;p18"/>
          <p:cNvSpPr txBox="1">
            <a:spLocks noGrp="1"/>
          </p:cNvSpPr>
          <p:nvPr>
            <p:ph type="subTitle" idx="1"/>
          </p:nvPr>
        </p:nvSpPr>
        <p:spPr>
          <a:xfrm>
            <a:off x="5320225" y="3111875"/>
            <a:ext cx="3101400" cy="120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1" name="Google Shape;251;p18"/>
          <p:cNvSpPr/>
          <p:nvPr/>
        </p:nvSpPr>
        <p:spPr>
          <a:xfrm>
            <a:off x="-980325" y="262350"/>
            <a:ext cx="2661300" cy="61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8"/>
          <p:cNvSpPr/>
          <p:nvPr/>
        </p:nvSpPr>
        <p:spPr>
          <a:xfrm>
            <a:off x="0" y="2442150"/>
            <a:ext cx="4442100" cy="269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8"/>
          <p:cNvSpPr/>
          <p:nvPr/>
        </p:nvSpPr>
        <p:spPr>
          <a:xfrm flipH="1">
            <a:off x="5508300" y="0"/>
            <a:ext cx="2084936" cy="1042545"/>
          </a:xfrm>
          <a:custGeom>
            <a:avLst/>
            <a:gdLst/>
            <a:ahLst/>
            <a:cxnLst/>
            <a:rect l="l" t="t" r="r" b="b"/>
            <a:pathLst>
              <a:path w="13505" h="6753" extrusionOk="0">
                <a:moveTo>
                  <a:pt x="0" y="0"/>
                </a:moveTo>
                <a:lnTo>
                  <a:pt x="6752" y="6752"/>
                </a:lnTo>
                <a:lnTo>
                  <a:pt x="13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4" name="Google Shape;254;p18"/>
          <p:cNvGrpSpPr/>
          <p:nvPr/>
        </p:nvGrpSpPr>
        <p:grpSpPr>
          <a:xfrm>
            <a:off x="5439475" y="1820625"/>
            <a:ext cx="1004946" cy="253775"/>
            <a:chOff x="1435000" y="4229925"/>
            <a:chExt cx="1004946" cy="253775"/>
          </a:xfrm>
        </p:grpSpPr>
        <p:sp>
          <p:nvSpPr>
            <p:cNvPr id="255" name="Google Shape;255;p18"/>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8"/>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8"/>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8"/>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8"/>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8"/>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8"/>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8"/>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8"/>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8"/>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8"/>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8"/>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2">
    <p:spTree>
      <p:nvGrpSpPr>
        <p:cNvPr id="1" name="Shape 267"/>
        <p:cNvGrpSpPr/>
        <p:nvPr/>
      </p:nvGrpSpPr>
      <p:grpSpPr>
        <a:xfrm>
          <a:off x="0" y="0"/>
          <a:ext cx="0" cy="0"/>
          <a:chOff x="0" y="0"/>
          <a:chExt cx="0" cy="0"/>
        </a:xfrm>
      </p:grpSpPr>
      <p:sp>
        <p:nvSpPr>
          <p:cNvPr id="268" name="Google Shape;268;p19"/>
          <p:cNvSpPr/>
          <p:nvPr/>
        </p:nvSpPr>
        <p:spPr>
          <a:xfrm>
            <a:off x="0" y="0"/>
            <a:ext cx="1247400" cy="55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9" name="Google Shape;269;p19"/>
          <p:cNvGrpSpPr/>
          <p:nvPr/>
        </p:nvGrpSpPr>
        <p:grpSpPr>
          <a:xfrm>
            <a:off x="6859600" y="4060838"/>
            <a:ext cx="1004946" cy="253775"/>
            <a:chOff x="1435000" y="4229925"/>
            <a:chExt cx="1004946" cy="253775"/>
          </a:xfrm>
        </p:grpSpPr>
        <p:sp>
          <p:nvSpPr>
            <p:cNvPr id="270" name="Google Shape;270;p19"/>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9"/>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9"/>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9"/>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9"/>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9"/>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9"/>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9"/>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9"/>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9"/>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9"/>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9"/>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2" name="Google Shape;282;p19"/>
          <p:cNvSpPr/>
          <p:nvPr/>
        </p:nvSpPr>
        <p:spPr>
          <a:xfrm>
            <a:off x="8071950" y="3822625"/>
            <a:ext cx="16413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9"/>
          <p:cNvSpPr/>
          <p:nvPr/>
        </p:nvSpPr>
        <p:spPr>
          <a:xfrm>
            <a:off x="469025" y="3986926"/>
            <a:ext cx="2312434" cy="1156575"/>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9"/>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2_1">
    <p:spTree>
      <p:nvGrpSpPr>
        <p:cNvPr id="1" name="Shape 285"/>
        <p:cNvGrpSpPr/>
        <p:nvPr/>
      </p:nvGrpSpPr>
      <p:grpSpPr>
        <a:xfrm>
          <a:off x="0" y="0"/>
          <a:ext cx="0" cy="0"/>
          <a:chOff x="0" y="0"/>
          <a:chExt cx="0" cy="0"/>
        </a:xfrm>
      </p:grpSpPr>
      <p:grpSp>
        <p:nvGrpSpPr>
          <p:cNvPr id="286" name="Google Shape;286;p20"/>
          <p:cNvGrpSpPr/>
          <p:nvPr/>
        </p:nvGrpSpPr>
        <p:grpSpPr>
          <a:xfrm>
            <a:off x="7425775" y="4331938"/>
            <a:ext cx="1004946" cy="253775"/>
            <a:chOff x="1435000" y="4229925"/>
            <a:chExt cx="1004946" cy="253775"/>
          </a:xfrm>
        </p:grpSpPr>
        <p:sp>
          <p:nvSpPr>
            <p:cNvPr id="287" name="Google Shape;287;p20"/>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0"/>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0"/>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0"/>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0"/>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0"/>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0"/>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0"/>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0"/>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0"/>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0"/>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0"/>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9" name="Google Shape;299;p20"/>
          <p:cNvSpPr/>
          <p:nvPr/>
        </p:nvSpPr>
        <p:spPr>
          <a:xfrm>
            <a:off x="-928075" y="3822625"/>
            <a:ext cx="16413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20"/>
          <p:cNvSpPr/>
          <p:nvPr/>
        </p:nvSpPr>
        <p:spPr>
          <a:xfrm rot="-5400000">
            <a:off x="7505092" y="668947"/>
            <a:ext cx="2184988" cy="1092820"/>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0"/>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2428950" y="2771788"/>
            <a:ext cx="4286100" cy="56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32" name="Google Shape;32;p3"/>
          <p:cNvSpPr txBox="1">
            <a:spLocks noGrp="1"/>
          </p:cNvSpPr>
          <p:nvPr>
            <p:ph type="subTitle" idx="1"/>
          </p:nvPr>
        </p:nvSpPr>
        <p:spPr>
          <a:xfrm>
            <a:off x="3091450" y="3332788"/>
            <a:ext cx="2961000" cy="609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33" name="Google Shape;33;p3"/>
          <p:cNvSpPr txBox="1">
            <a:spLocks noGrp="1"/>
          </p:cNvSpPr>
          <p:nvPr>
            <p:ph type="title" idx="2" hasCustomPrompt="1"/>
          </p:nvPr>
        </p:nvSpPr>
        <p:spPr>
          <a:xfrm>
            <a:off x="2781990" y="1259393"/>
            <a:ext cx="3579900" cy="9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solidFill>
                  <a:schemeClr val="accent5"/>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34" name="Google Shape;34;p3"/>
          <p:cNvSpPr/>
          <p:nvPr/>
        </p:nvSpPr>
        <p:spPr>
          <a:xfrm rot="10800000">
            <a:off x="7550467" y="-8"/>
            <a:ext cx="1593533" cy="1593533"/>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a:off x="7289625" y="4197921"/>
            <a:ext cx="1854385" cy="945574"/>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a:off x="8260121" y="3885202"/>
            <a:ext cx="131550" cy="730198"/>
          </a:xfrm>
          <a:custGeom>
            <a:avLst/>
            <a:gdLst/>
            <a:ahLst/>
            <a:cxnLst/>
            <a:rect l="l" t="t" r="r" b="b"/>
            <a:pathLst>
              <a:path w="709" h="3935" extrusionOk="0">
                <a:moveTo>
                  <a:pt x="355" y="1"/>
                </a:moveTo>
                <a:cubicBezTo>
                  <a:pt x="158" y="1"/>
                  <a:pt x="0" y="160"/>
                  <a:pt x="0" y="355"/>
                </a:cubicBezTo>
                <a:lnTo>
                  <a:pt x="0" y="3581"/>
                </a:lnTo>
                <a:cubicBezTo>
                  <a:pt x="0" y="3776"/>
                  <a:pt x="158" y="3934"/>
                  <a:pt x="355" y="3934"/>
                </a:cubicBezTo>
                <a:cubicBezTo>
                  <a:pt x="550" y="3934"/>
                  <a:pt x="708" y="3776"/>
                  <a:pt x="708" y="3581"/>
                </a:cubicBezTo>
                <a:lnTo>
                  <a:pt x="708" y="355"/>
                </a:lnTo>
                <a:cubicBezTo>
                  <a:pt x="708" y="160"/>
                  <a:pt x="550"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a:off x="459225" y="0"/>
            <a:ext cx="2747120" cy="1373678"/>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383150" y="3822625"/>
            <a:ext cx="20205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2_1_1">
    <p:spTree>
      <p:nvGrpSpPr>
        <p:cNvPr id="1" name="Shape 302"/>
        <p:cNvGrpSpPr/>
        <p:nvPr/>
      </p:nvGrpSpPr>
      <p:grpSpPr>
        <a:xfrm>
          <a:off x="0" y="0"/>
          <a:ext cx="0" cy="0"/>
          <a:chOff x="0" y="0"/>
          <a:chExt cx="0" cy="0"/>
        </a:xfrm>
      </p:grpSpPr>
      <p:sp>
        <p:nvSpPr>
          <p:cNvPr id="303" name="Google Shape;303;p21"/>
          <p:cNvSpPr txBox="1">
            <a:spLocks noGrp="1"/>
          </p:cNvSpPr>
          <p:nvPr>
            <p:ph type="subTitle" idx="1"/>
          </p:nvPr>
        </p:nvSpPr>
        <p:spPr>
          <a:xfrm>
            <a:off x="706875" y="3238750"/>
            <a:ext cx="2410500" cy="68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4" name="Google Shape;304;p21"/>
          <p:cNvSpPr txBox="1">
            <a:spLocks noGrp="1"/>
          </p:cNvSpPr>
          <p:nvPr>
            <p:ph type="subTitle" idx="2"/>
          </p:nvPr>
        </p:nvSpPr>
        <p:spPr>
          <a:xfrm>
            <a:off x="3363600" y="3238750"/>
            <a:ext cx="24105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5" name="Google Shape;305;p21"/>
          <p:cNvSpPr txBox="1">
            <a:spLocks noGrp="1"/>
          </p:cNvSpPr>
          <p:nvPr>
            <p:ph type="subTitle" idx="3"/>
          </p:nvPr>
        </p:nvSpPr>
        <p:spPr>
          <a:xfrm>
            <a:off x="6020325" y="3238750"/>
            <a:ext cx="24105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6" name="Google Shape;306;p21"/>
          <p:cNvSpPr txBox="1">
            <a:spLocks noGrp="1"/>
          </p:cNvSpPr>
          <p:nvPr>
            <p:ph type="subTitle" idx="4"/>
          </p:nvPr>
        </p:nvSpPr>
        <p:spPr>
          <a:xfrm>
            <a:off x="706875" y="2804338"/>
            <a:ext cx="24105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erriweather" panose="00000500000000000000"/>
              <a:buNone/>
              <a:defRPr sz="20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307" name="Google Shape;307;p21"/>
          <p:cNvSpPr txBox="1">
            <a:spLocks noGrp="1"/>
          </p:cNvSpPr>
          <p:nvPr>
            <p:ph type="subTitle" idx="5"/>
          </p:nvPr>
        </p:nvSpPr>
        <p:spPr>
          <a:xfrm>
            <a:off x="3363600" y="2804338"/>
            <a:ext cx="24105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erriweather" panose="00000500000000000000"/>
              <a:buNone/>
              <a:defRPr sz="20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308" name="Google Shape;308;p21"/>
          <p:cNvSpPr txBox="1">
            <a:spLocks noGrp="1"/>
          </p:cNvSpPr>
          <p:nvPr>
            <p:ph type="subTitle" idx="6"/>
          </p:nvPr>
        </p:nvSpPr>
        <p:spPr>
          <a:xfrm>
            <a:off x="6020324" y="2804338"/>
            <a:ext cx="24105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erriweather" panose="00000500000000000000"/>
              <a:buNone/>
              <a:defRPr sz="20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400"/>
              <a:buFont typeface="Merriweather" panose="00000500000000000000"/>
              <a:buNone/>
              <a:defRPr>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309" name="Google Shape;309;p21"/>
          <p:cNvSpPr/>
          <p:nvPr/>
        </p:nvSpPr>
        <p:spPr>
          <a:xfrm rot="10800000">
            <a:off x="7550467" y="-8"/>
            <a:ext cx="1593533" cy="1593533"/>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0" name="Google Shape;310;p21"/>
          <p:cNvGrpSpPr/>
          <p:nvPr/>
        </p:nvGrpSpPr>
        <p:grpSpPr>
          <a:xfrm>
            <a:off x="7338950" y="571500"/>
            <a:ext cx="1004946" cy="253775"/>
            <a:chOff x="1435000" y="4229925"/>
            <a:chExt cx="1004946" cy="253775"/>
          </a:xfrm>
        </p:grpSpPr>
        <p:sp>
          <p:nvSpPr>
            <p:cNvPr id="311" name="Google Shape;311;p21"/>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1"/>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1"/>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1"/>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1"/>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1"/>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1"/>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1"/>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1"/>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1"/>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1"/>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1"/>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3" name="Google Shape;323;p21"/>
          <p:cNvSpPr/>
          <p:nvPr/>
        </p:nvSpPr>
        <p:spPr>
          <a:xfrm>
            <a:off x="7550479" y="4371773"/>
            <a:ext cx="1593522" cy="771771"/>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1"/>
          <p:cNvSpPr/>
          <p:nvPr/>
        </p:nvSpPr>
        <p:spPr>
          <a:xfrm>
            <a:off x="-1715900" y="4113125"/>
            <a:ext cx="27108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1"/>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2_1_1_1">
    <p:spTree>
      <p:nvGrpSpPr>
        <p:cNvPr id="1" name="Shape 326"/>
        <p:cNvGrpSpPr/>
        <p:nvPr/>
      </p:nvGrpSpPr>
      <p:grpSpPr>
        <a:xfrm>
          <a:off x="0" y="0"/>
          <a:ext cx="0" cy="0"/>
          <a:chOff x="0" y="0"/>
          <a:chExt cx="0" cy="0"/>
        </a:xfrm>
      </p:grpSpPr>
      <p:sp>
        <p:nvSpPr>
          <p:cNvPr id="327" name="Google Shape;327;p22"/>
          <p:cNvSpPr txBox="1">
            <a:spLocks noGrp="1"/>
          </p:cNvSpPr>
          <p:nvPr>
            <p:ph type="subTitle" idx="1"/>
          </p:nvPr>
        </p:nvSpPr>
        <p:spPr>
          <a:xfrm>
            <a:off x="6052060" y="3590200"/>
            <a:ext cx="2391600" cy="7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8" name="Google Shape;328;p22"/>
          <p:cNvSpPr txBox="1">
            <a:spLocks noGrp="1"/>
          </p:cNvSpPr>
          <p:nvPr>
            <p:ph type="subTitle" idx="2"/>
          </p:nvPr>
        </p:nvSpPr>
        <p:spPr>
          <a:xfrm>
            <a:off x="6053553" y="1976900"/>
            <a:ext cx="2391600" cy="7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9" name="Google Shape;329;p22"/>
          <p:cNvSpPr txBox="1">
            <a:spLocks noGrp="1"/>
          </p:cNvSpPr>
          <p:nvPr>
            <p:ph type="subTitle" idx="3"/>
          </p:nvPr>
        </p:nvSpPr>
        <p:spPr>
          <a:xfrm>
            <a:off x="6052049" y="3155800"/>
            <a:ext cx="2391600" cy="4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erriweather" panose="000005000000000000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330" name="Google Shape;330;p22"/>
          <p:cNvSpPr txBox="1">
            <a:spLocks noGrp="1"/>
          </p:cNvSpPr>
          <p:nvPr>
            <p:ph type="subTitle" idx="4"/>
          </p:nvPr>
        </p:nvSpPr>
        <p:spPr>
          <a:xfrm>
            <a:off x="6053542" y="1542500"/>
            <a:ext cx="2391600" cy="4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erriweather" panose="000005000000000000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331" name="Google Shape;331;p22"/>
          <p:cNvSpPr/>
          <p:nvPr/>
        </p:nvSpPr>
        <p:spPr>
          <a:xfrm>
            <a:off x="0" y="4570850"/>
            <a:ext cx="748383" cy="572696"/>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2"/>
          <p:cNvSpPr/>
          <p:nvPr/>
        </p:nvSpPr>
        <p:spPr>
          <a:xfrm rot="-5400000" flipH="1">
            <a:off x="8021673" y="2407301"/>
            <a:ext cx="1496278" cy="748375"/>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3" name="Google Shape;333;p22"/>
          <p:cNvGrpSpPr/>
          <p:nvPr/>
        </p:nvGrpSpPr>
        <p:grpSpPr>
          <a:xfrm>
            <a:off x="7416675" y="557775"/>
            <a:ext cx="1004946" cy="253775"/>
            <a:chOff x="1435000" y="4229925"/>
            <a:chExt cx="1004946" cy="253775"/>
          </a:xfrm>
        </p:grpSpPr>
        <p:sp>
          <p:nvSpPr>
            <p:cNvPr id="334" name="Google Shape;334;p22"/>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2"/>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2"/>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2"/>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2"/>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2"/>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2"/>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2"/>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2"/>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2"/>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2"/>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2"/>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6" name="Google Shape;346;p22"/>
          <p:cNvSpPr txBox="1">
            <a:spLocks noGrp="1"/>
          </p:cNvSpPr>
          <p:nvPr>
            <p:ph type="subTitle" idx="5"/>
          </p:nvPr>
        </p:nvSpPr>
        <p:spPr>
          <a:xfrm>
            <a:off x="2139910" y="3590200"/>
            <a:ext cx="2391600" cy="7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47" name="Google Shape;347;p22"/>
          <p:cNvSpPr txBox="1">
            <a:spLocks noGrp="1"/>
          </p:cNvSpPr>
          <p:nvPr>
            <p:ph type="subTitle" idx="6"/>
          </p:nvPr>
        </p:nvSpPr>
        <p:spPr>
          <a:xfrm>
            <a:off x="2141403" y="1976900"/>
            <a:ext cx="2391600" cy="7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48" name="Google Shape;348;p22"/>
          <p:cNvSpPr txBox="1">
            <a:spLocks noGrp="1"/>
          </p:cNvSpPr>
          <p:nvPr>
            <p:ph type="subTitle" idx="7"/>
          </p:nvPr>
        </p:nvSpPr>
        <p:spPr>
          <a:xfrm>
            <a:off x="2139899" y="3155800"/>
            <a:ext cx="2391600" cy="4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erriweather" panose="000005000000000000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349" name="Google Shape;349;p22"/>
          <p:cNvSpPr txBox="1">
            <a:spLocks noGrp="1"/>
          </p:cNvSpPr>
          <p:nvPr>
            <p:ph type="subTitle" idx="8"/>
          </p:nvPr>
        </p:nvSpPr>
        <p:spPr>
          <a:xfrm>
            <a:off x="2141392" y="1542500"/>
            <a:ext cx="2391600" cy="4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erriweather" panose="000005000000000000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350" name="Google Shape;350;p22"/>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351"/>
        <p:cNvGrpSpPr/>
        <p:nvPr/>
      </p:nvGrpSpPr>
      <p:grpSpPr>
        <a:xfrm>
          <a:off x="0" y="0"/>
          <a:ext cx="0" cy="0"/>
          <a:chOff x="0" y="0"/>
          <a:chExt cx="0" cy="0"/>
        </a:xfrm>
      </p:grpSpPr>
      <p:sp>
        <p:nvSpPr>
          <p:cNvPr id="352" name="Google Shape;352;p23"/>
          <p:cNvSpPr txBox="1"/>
          <p:nvPr/>
        </p:nvSpPr>
        <p:spPr>
          <a:xfrm>
            <a:off x="917775" y="153025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3" name="Google Shape;353;p23"/>
          <p:cNvSpPr txBox="1"/>
          <p:nvPr/>
        </p:nvSpPr>
        <p:spPr>
          <a:xfrm>
            <a:off x="5865425" y="1854550"/>
            <a:ext cx="18777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4" name="Google Shape;354;p23"/>
          <p:cNvSpPr txBox="1"/>
          <p:nvPr/>
        </p:nvSpPr>
        <p:spPr>
          <a:xfrm>
            <a:off x="1070175" y="290460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5" name="Google Shape;355;p23"/>
          <p:cNvSpPr txBox="1"/>
          <p:nvPr/>
        </p:nvSpPr>
        <p:spPr>
          <a:xfrm>
            <a:off x="1070175" y="3228900"/>
            <a:ext cx="17943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6" name="Google Shape;356;p23"/>
          <p:cNvSpPr txBox="1"/>
          <p:nvPr/>
        </p:nvSpPr>
        <p:spPr>
          <a:xfrm>
            <a:off x="3544000" y="168265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7" name="Google Shape;357;p23"/>
          <p:cNvSpPr txBox="1"/>
          <p:nvPr/>
        </p:nvSpPr>
        <p:spPr>
          <a:xfrm>
            <a:off x="3544000" y="2006950"/>
            <a:ext cx="17943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8" name="Google Shape;358;p23"/>
          <p:cNvSpPr txBox="1"/>
          <p:nvPr/>
        </p:nvSpPr>
        <p:spPr>
          <a:xfrm>
            <a:off x="3544000" y="290460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9" name="Google Shape;359;p23"/>
          <p:cNvSpPr txBox="1"/>
          <p:nvPr/>
        </p:nvSpPr>
        <p:spPr>
          <a:xfrm>
            <a:off x="3544000" y="3228900"/>
            <a:ext cx="17943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0" name="Google Shape;360;p23"/>
          <p:cNvSpPr txBox="1"/>
          <p:nvPr/>
        </p:nvSpPr>
        <p:spPr>
          <a:xfrm>
            <a:off x="6059500" y="168265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1" name="Google Shape;361;p23"/>
          <p:cNvSpPr txBox="1"/>
          <p:nvPr/>
        </p:nvSpPr>
        <p:spPr>
          <a:xfrm>
            <a:off x="6059500" y="290460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2" name="Google Shape;362;p23"/>
          <p:cNvSpPr txBox="1"/>
          <p:nvPr/>
        </p:nvSpPr>
        <p:spPr>
          <a:xfrm>
            <a:off x="6017825" y="3228900"/>
            <a:ext cx="18777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3" name="Google Shape;363;p23"/>
          <p:cNvSpPr txBox="1">
            <a:spLocks noGrp="1"/>
          </p:cNvSpPr>
          <p:nvPr>
            <p:ph type="subTitle" idx="1"/>
          </p:nvPr>
        </p:nvSpPr>
        <p:spPr>
          <a:xfrm>
            <a:off x="1298611" y="1776788"/>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p:txBody>
      </p:sp>
      <p:sp>
        <p:nvSpPr>
          <p:cNvPr id="364" name="Google Shape;364;p23"/>
          <p:cNvSpPr txBox="1">
            <a:spLocks noGrp="1"/>
          </p:cNvSpPr>
          <p:nvPr>
            <p:ph type="subTitle" idx="2"/>
          </p:nvPr>
        </p:nvSpPr>
        <p:spPr>
          <a:xfrm>
            <a:off x="1298611" y="2108915"/>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65" name="Google Shape;365;p23"/>
          <p:cNvSpPr txBox="1">
            <a:spLocks noGrp="1"/>
          </p:cNvSpPr>
          <p:nvPr>
            <p:ph type="subTitle" idx="3"/>
          </p:nvPr>
        </p:nvSpPr>
        <p:spPr>
          <a:xfrm>
            <a:off x="1298611" y="3174371"/>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p:txBody>
      </p:sp>
      <p:sp>
        <p:nvSpPr>
          <p:cNvPr id="366" name="Google Shape;366;p23"/>
          <p:cNvSpPr txBox="1">
            <a:spLocks noGrp="1"/>
          </p:cNvSpPr>
          <p:nvPr>
            <p:ph type="subTitle" idx="4"/>
          </p:nvPr>
        </p:nvSpPr>
        <p:spPr>
          <a:xfrm>
            <a:off x="1298611" y="3508961"/>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67" name="Google Shape;367;p23"/>
          <p:cNvSpPr txBox="1">
            <a:spLocks noGrp="1"/>
          </p:cNvSpPr>
          <p:nvPr>
            <p:ph type="subTitle" idx="5"/>
          </p:nvPr>
        </p:nvSpPr>
        <p:spPr>
          <a:xfrm>
            <a:off x="3850931" y="1776788"/>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p:txBody>
      </p:sp>
      <p:sp>
        <p:nvSpPr>
          <p:cNvPr id="368" name="Google Shape;368;p23"/>
          <p:cNvSpPr txBox="1">
            <a:spLocks noGrp="1"/>
          </p:cNvSpPr>
          <p:nvPr>
            <p:ph type="subTitle" idx="6"/>
          </p:nvPr>
        </p:nvSpPr>
        <p:spPr>
          <a:xfrm>
            <a:off x="3850931" y="2108915"/>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69" name="Google Shape;369;p23"/>
          <p:cNvSpPr txBox="1">
            <a:spLocks noGrp="1"/>
          </p:cNvSpPr>
          <p:nvPr>
            <p:ph type="subTitle" idx="7"/>
          </p:nvPr>
        </p:nvSpPr>
        <p:spPr>
          <a:xfrm>
            <a:off x="3850931" y="3174371"/>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p:txBody>
      </p:sp>
      <p:sp>
        <p:nvSpPr>
          <p:cNvPr id="370" name="Google Shape;370;p23"/>
          <p:cNvSpPr txBox="1">
            <a:spLocks noGrp="1"/>
          </p:cNvSpPr>
          <p:nvPr>
            <p:ph type="subTitle" idx="8"/>
          </p:nvPr>
        </p:nvSpPr>
        <p:spPr>
          <a:xfrm>
            <a:off x="3850931" y="3508961"/>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71" name="Google Shape;371;p23"/>
          <p:cNvSpPr txBox="1">
            <a:spLocks noGrp="1"/>
          </p:cNvSpPr>
          <p:nvPr>
            <p:ph type="subTitle" idx="9"/>
          </p:nvPr>
        </p:nvSpPr>
        <p:spPr>
          <a:xfrm>
            <a:off x="6403251" y="1776788"/>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p:txBody>
      </p:sp>
      <p:sp>
        <p:nvSpPr>
          <p:cNvPr id="372" name="Google Shape;372;p23"/>
          <p:cNvSpPr txBox="1">
            <a:spLocks noGrp="1"/>
          </p:cNvSpPr>
          <p:nvPr>
            <p:ph type="subTitle" idx="13"/>
          </p:nvPr>
        </p:nvSpPr>
        <p:spPr>
          <a:xfrm>
            <a:off x="6403251" y="2108915"/>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73" name="Google Shape;373;p23"/>
          <p:cNvSpPr txBox="1">
            <a:spLocks noGrp="1"/>
          </p:cNvSpPr>
          <p:nvPr>
            <p:ph type="subTitle" idx="14"/>
          </p:nvPr>
        </p:nvSpPr>
        <p:spPr>
          <a:xfrm>
            <a:off x="6403251" y="3174371"/>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p:txBody>
      </p:sp>
      <p:sp>
        <p:nvSpPr>
          <p:cNvPr id="374" name="Google Shape;374;p23"/>
          <p:cNvSpPr txBox="1">
            <a:spLocks noGrp="1"/>
          </p:cNvSpPr>
          <p:nvPr>
            <p:ph type="subTitle" idx="15"/>
          </p:nvPr>
        </p:nvSpPr>
        <p:spPr>
          <a:xfrm>
            <a:off x="6403251" y="3508961"/>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75" name="Google Shape;375;p23"/>
          <p:cNvSpPr/>
          <p:nvPr/>
        </p:nvSpPr>
        <p:spPr>
          <a:xfrm rot="10800000">
            <a:off x="7518518" y="-4"/>
            <a:ext cx="1625481" cy="1625481"/>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6" name="Google Shape;376;p23"/>
          <p:cNvGrpSpPr/>
          <p:nvPr/>
        </p:nvGrpSpPr>
        <p:grpSpPr>
          <a:xfrm>
            <a:off x="713225" y="4458825"/>
            <a:ext cx="1004946" cy="253775"/>
            <a:chOff x="1435000" y="4229925"/>
            <a:chExt cx="1004946" cy="253775"/>
          </a:xfrm>
        </p:grpSpPr>
        <p:sp>
          <p:nvSpPr>
            <p:cNvPr id="377" name="Google Shape;377;p23"/>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3"/>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3"/>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3"/>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3"/>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3"/>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3"/>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3"/>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3"/>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3"/>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3"/>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3"/>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9" name="Google Shape;389;p23"/>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TITLE_AND_BODY_1">
    <p:spTree>
      <p:nvGrpSpPr>
        <p:cNvPr id="1" name="Shape 390"/>
        <p:cNvGrpSpPr/>
        <p:nvPr/>
      </p:nvGrpSpPr>
      <p:grpSpPr>
        <a:xfrm>
          <a:off x="0" y="0"/>
          <a:ext cx="0" cy="0"/>
          <a:chOff x="0" y="0"/>
          <a:chExt cx="0" cy="0"/>
        </a:xfrm>
      </p:grpSpPr>
      <p:sp>
        <p:nvSpPr>
          <p:cNvPr id="391" name="Google Shape;391;p24"/>
          <p:cNvSpPr txBox="1">
            <a:spLocks noGrp="1"/>
          </p:cNvSpPr>
          <p:nvPr>
            <p:ph type="body" idx="1"/>
          </p:nvPr>
        </p:nvSpPr>
        <p:spPr>
          <a:xfrm>
            <a:off x="713225" y="1152475"/>
            <a:ext cx="7717500" cy="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p:txBody>
      </p:sp>
      <p:sp>
        <p:nvSpPr>
          <p:cNvPr id="392" name="Google Shape;392;p24"/>
          <p:cNvSpPr/>
          <p:nvPr/>
        </p:nvSpPr>
        <p:spPr>
          <a:xfrm>
            <a:off x="-1334900" y="4338213"/>
            <a:ext cx="1968900" cy="530400"/>
          </a:xfrm>
          <a:prstGeom prst="roundRect">
            <a:avLst>
              <a:gd name="adj" fmla="val 50000"/>
            </a:avLst>
          </a:prstGeom>
          <a:solidFill>
            <a:srgbClr val="DBB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3" name="Google Shape;393;p24"/>
          <p:cNvGrpSpPr/>
          <p:nvPr/>
        </p:nvGrpSpPr>
        <p:grpSpPr>
          <a:xfrm>
            <a:off x="7672650" y="4688000"/>
            <a:ext cx="1004946" cy="253775"/>
            <a:chOff x="1435000" y="4229925"/>
            <a:chExt cx="1004946" cy="253775"/>
          </a:xfrm>
        </p:grpSpPr>
        <p:sp>
          <p:nvSpPr>
            <p:cNvPr id="394" name="Google Shape;394;p24"/>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4"/>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4"/>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24"/>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4"/>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24"/>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4"/>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4"/>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4"/>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4"/>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4"/>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4"/>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6" name="Google Shape;406;p24"/>
          <p:cNvSpPr/>
          <p:nvPr/>
        </p:nvSpPr>
        <p:spPr>
          <a:xfrm rot="-5400000">
            <a:off x="8266189" y="-649766"/>
            <a:ext cx="1451280" cy="164795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4"/>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5">
    <p:bg>
      <p:bgPr>
        <a:solidFill>
          <a:schemeClr val="lt1"/>
        </a:solidFill>
        <a:effectLst/>
      </p:bgPr>
    </p:bg>
    <p:spTree>
      <p:nvGrpSpPr>
        <p:cNvPr id="1" name="Shape 408"/>
        <p:cNvGrpSpPr/>
        <p:nvPr/>
      </p:nvGrpSpPr>
      <p:grpSpPr>
        <a:xfrm>
          <a:off x="0" y="0"/>
          <a:ext cx="0" cy="0"/>
          <a:chOff x="0" y="0"/>
          <a:chExt cx="0" cy="0"/>
        </a:xfrm>
      </p:grpSpPr>
      <p:sp>
        <p:nvSpPr>
          <p:cNvPr id="409" name="Google Shape;409;p25"/>
          <p:cNvSpPr txBox="1">
            <a:spLocks noGrp="1"/>
          </p:cNvSpPr>
          <p:nvPr>
            <p:ph type="title"/>
          </p:nvPr>
        </p:nvSpPr>
        <p:spPr>
          <a:xfrm>
            <a:off x="1934400" y="3650030"/>
            <a:ext cx="5254800" cy="40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2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0" name="Google Shape;410;p25"/>
          <p:cNvSpPr txBox="1">
            <a:spLocks noGrp="1"/>
          </p:cNvSpPr>
          <p:nvPr>
            <p:ph type="subTitle" idx="1"/>
          </p:nvPr>
        </p:nvSpPr>
        <p:spPr>
          <a:xfrm>
            <a:off x="1798175" y="2333025"/>
            <a:ext cx="5547600" cy="13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600"/>
              <a:buNone/>
              <a:defRPr sz="2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25"/>
          <p:cNvSpPr/>
          <p:nvPr/>
        </p:nvSpPr>
        <p:spPr>
          <a:xfrm>
            <a:off x="8010325" y="3227750"/>
            <a:ext cx="1156502" cy="1915805"/>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5"/>
          <p:cNvSpPr/>
          <p:nvPr/>
        </p:nvSpPr>
        <p:spPr>
          <a:xfrm rot="10800000" flipH="1">
            <a:off x="-1047625" y="4109525"/>
            <a:ext cx="2084936" cy="1042545"/>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3" name="Google Shape;413;p25"/>
          <p:cNvGrpSpPr/>
          <p:nvPr/>
        </p:nvGrpSpPr>
        <p:grpSpPr>
          <a:xfrm>
            <a:off x="7676425" y="4338750"/>
            <a:ext cx="1004946" cy="253775"/>
            <a:chOff x="1435000" y="4229925"/>
            <a:chExt cx="1004946" cy="253775"/>
          </a:xfrm>
        </p:grpSpPr>
        <p:sp>
          <p:nvSpPr>
            <p:cNvPr id="414" name="Google Shape;414;p25"/>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5"/>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5"/>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5"/>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5"/>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5"/>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5"/>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5"/>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5"/>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5"/>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5"/>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25"/>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6" name="Google Shape;426;p25"/>
          <p:cNvSpPr/>
          <p:nvPr/>
        </p:nvSpPr>
        <p:spPr>
          <a:xfrm rot="10800000" flipH="1">
            <a:off x="0" y="11"/>
            <a:ext cx="1927343" cy="1927343"/>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25"/>
          <p:cNvSpPr/>
          <p:nvPr/>
        </p:nvSpPr>
        <p:spPr>
          <a:xfrm rot="10800000" flipH="1">
            <a:off x="7883601" y="1"/>
            <a:ext cx="2542138" cy="1271474"/>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5_1">
    <p:spTree>
      <p:nvGrpSpPr>
        <p:cNvPr id="1" name="Shape 428"/>
        <p:cNvGrpSpPr/>
        <p:nvPr/>
      </p:nvGrpSpPr>
      <p:grpSpPr>
        <a:xfrm>
          <a:off x="0" y="0"/>
          <a:ext cx="0" cy="0"/>
          <a:chOff x="0" y="0"/>
          <a:chExt cx="0" cy="0"/>
        </a:xfrm>
      </p:grpSpPr>
      <p:sp>
        <p:nvSpPr>
          <p:cNvPr id="429" name="Google Shape;429;p26"/>
          <p:cNvSpPr txBox="1">
            <a:spLocks noGrp="1"/>
          </p:cNvSpPr>
          <p:nvPr>
            <p:ph type="title" hasCustomPrompt="1"/>
          </p:nvPr>
        </p:nvSpPr>
        <p:spPr>
          <a:xfrm>
            <a:off x="2039700" y="983325"/>
            <a:ext cx="50646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430" name="Google Shape;430;p26"/>
          <p:cNvSpPr txBox="1">
            <a:spLocks noGrp="1"/>
          </p:cNvSpPr>
          <p:nvPr>
            <p:ph type="subTitle" idx="1"/>
          </p:nvPr>
        </p:nvSpPr>
        <p:spPr>
          <a:xfrm>
            <a:off x="2039750" y="1468184"/>
            <a:ext cx="5064600" cy="30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431" name="Google Shape;431;p26"/>
          <p:cNvSpPr txBox="1">
            <a:spLocks noGrp="1"/>
          </p:cNvSpPr>
          <p:nvPr>
            <p:ph type="title" idx="2" hasCustomPrompt="1"/>
          </p:nvPr>
        </p:nvSpPr>
        <p:spPr>
          <a:xfrm>
            <a:off x="2039750" y="2175728"/>
            <a:ext cx="50646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432" name="Google Shape;432;p26"/>
          <p:cNvSpPr txBox="1">
            <a:spLocks noGrp="1"/>
          </p:cNvSpPr>
          <p:nvPr>
            <p:ph type="title" idx="3" hasCustomPrompt="1"/>
          </p:nvPr>
        </p:nvSpPr>
        <p:spPr>
          <a:xfrm>
            <a:off x="2039750" y="3368128"/>
            <a:ext cx="50646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433" name="Google Shape;433;p26"/>
          <p:cNvSpPr txBox="1">
            <a:spLocks noGrp="1"/>
          </p:cNvSpPr>
          <p:nvPr>
            <p:ph type="subTitle" idx="4"/>
          </p:nvPr>
        </p:nvSpPr>
        <p:spPr>
          <a:xfrm>
            <a:off x="2039750" y="3852984"/>
            <a:ext cx="5064600" cy="30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434" name="Google Shape;434;p26"/>
          <p:cNvSpPr txBox="1">
            <a:spLocks noGrp="1"/>
          </p:cNvSpPr>
          <p:nvPr>
            <p:ph type="subTitle" idx="5"/>
          </p:nvPr>
        </p:nvSpPr>
        <p:spPr>
          <a:xfrm>
            <a:off x="2039750" y="2653204"/>
            <a:ext cx="5064600" cy="30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435" name="Google Shape;435;p26"/>
          <p:cNvSpPr/>
          <p:nvPr/>
        </p:nvSpPr>
        <p:spPr>
          <a:xfrm>
            <a:off x="-775350" y="3872075"/>
            <a:ext cx="20850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6"/>
          <p:cNvSpPr/>
          <p:nvPr/>
        </p:nvSpPr>
        <p:spPr>
          <a:xfrm>
            <a:off x="7495252" y="3832837"/>
            <a:ext cx="2084998" cy="2367551"/>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6"/>
          <p:cNvSpPr/>
          <p:nvPr/>
        </p:nvSpPr>
        <p:spPr>
          <a:xfrm>
            <a:off x="6815424" y="0"/>
            <a:ext cx="2328566" cy="1164369"/>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6"/>
          <p:cNvSpPr/>
          <p:nvPr/>
        </p:nvSpPr>
        <p:spPr>
          <a:xfrm rot="10800000" flipH="1">
            <a:off x="0" y="2"/>
            <a:ext cx="1875359" cy="1346823"/>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9" name="Google Shape;439;p26"/>
          <p:cNvGrpSpPr/>
          <p:nvPr/>
        </p:nvGrpSpPr>
        <p:grpSpPr>
          <a:xfrm>
            <a:off x="1309650" y="709400"/>
            <a:ext cx="1004946" cy="253775"/>
            <a:chOff x="1435000" y="4229925"/>
            <a:chExt cx="1004946" cy="253775"/>
          </a:xfrm>
        </p:grpSpPr>
        <p:sp>
          <p:nvSpPr>
            <p:cNvPr id="440" name="Google Shape;440;p26"/>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6"/>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26"/>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26"/>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26"/>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26"/>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6"/>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6"/>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26"/>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26"/>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6"/>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6"/>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CUSTOM_7">
    <p:bg>
      <p:bgPr>
        <a:solidFill>
          <a:schemeClr val="lt1"/>
        </a:solidFill>
        <a:effectLst/>
      </p:bgPr>
    </p:bg>
    <p:spTree>
      <p:nvGrpSpPr>
        <p:cNvPr id="1" name="Shape 452"/>
        <p:cNvGrpSpPr/>
        <p:nvPr/>
      </p:nvGrpSpPr>
      <p:grpSpPr>
        <a:xfrm>
          <a:off x="0" y="0"/>
          <a:ext cx="0" cy="0"/>
          <a:chOff x="0" y="0"/>
          <a:chExt cx="0" cy="0"/>
        </a:xfrm>
      </p:grpSpPr>
      <p:sp>
        <p:nvSpPr>
          <p:cNvPr id="453" name="Google Shape;453;p27"/>
          <p:cNvSpPr txBox="1">
            <a:spLocks noGrp="1"/>
          </p:cNvSpPr>
          <p:nvPr>
            <p:ph type="subTitle" idx="1"/>
          </p:nvPr>
        </p:nvSpPr>
        <p:spPr>
          <a:xfrm>
            <a:off x="713225" y="1240800"/>
            <a:ext cx="4275300" cy="27864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SzPts val="1400"/>
              <a:buChar char="●"/>
              <a:defRPr b="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4" name="Google Shape;454;p27"/>
          <p:cNvSpPr/>
          <p:nvPr/>
        </p:nvSpPr>
        <p:spPr>
          <a:xfrm>
            <a:off x="7775726" y="3787751"/>
            <a:ext cx="1368280" cy="1355799"/>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5" name="Google Shape;455;p27"/>
          <p:cNvGrpSpPr/>
          <p:nvPr/>
        </p:nvGrpSpPr>
        <p:grpSpPr>
          <a:xfrm>
            <a:off x="7212800" y="4226375"/>
            <a:ext cx="1004946" cy="253775"/>
            <a:chOff x="1435000" y="4229925"/>
            <a:chExt cx="1004946" cy="253775"/>
          </a:xfrm>
        </p:grpSpPr>
        <p:sp>
          <p:nvSpPr>
            <p:cNvPr id="456" name="Google Shape;456;p27"/>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27"/>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7"/>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7"/>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7"/>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27"/>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7"/>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7"/>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7"/>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7"/>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7"/>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7"/>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8" name="Google Shape;468;p27"/>
          <p:cNvSpPr/>
          <p:nvPr/>
        </p:nvSpPr>
        <p:spPr>
          <a:xfrm rot="10800000">
            <a:off x="367453" y="3952000"/>
            <a:ext cx="2382788" cy="1191499"/>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7"/>
          <p:cNvSpPr/>
          <p:nvPr/>
        </p:nvSpPr>
        <p:spPr>
          <a:xfrm>
            <a:off x="8343900" y="571500"/>
            <a:ext cx="27108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7"/>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
  <p:cSld name="CUSTOM_4_1_1">
    <p:spTree>
      <p:nvGrpSpPr>
        <p:cNvPr id="1" name="Shape 471"/>
        <p:cNvGrpSpPr/>
        <p:nvPr/>
      </p:nvGrpSpPr>
      <p:grpSpPr>
        <a:xfrm>
          <a:off x="0" y="0"/>
          <a:ext cx="0" cy="0"/>
          <a:chOff x="0" y="0"/>
          <a:chExt cx="0" cy="0"/>
        </a:xfrm>
      </p:grpSpPr>
      <p:sp>
        <p:nvSpPr>
          <p:cNvPr id="472" name="Google Shape;472;p28"/>
          <p:cNvSpPr txBox="1">
            <a:spLocks noGrp="1"/>
          </p:cNvSpPr>
          <p:nvPr>
            <p:ph type="subTitle" idx="1"/>
          </p:nvPr>
        </p:nvSpPr>
        <p:spPr>
          <a:xfrm>
            <a:off x="713225" y="1661513"/>
            <a:ext cx="3207900" cy="3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b="1"/>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p:txBody>
      </p:sp>
      <p:sp>
        <p:nvSpPr>
          <p:cNvPr id="473" name="Google Shape;473;p28"/>
          <p:cNvSpPr txBox="1">
            <a:spLocks noGrp="1"/>
          </p:cNvSpPr>
          <p:nvPr>
            <p:ph type="title"/>
          </p:nvPr>
        </p:nvSpPr>
        <p:spPr>
          <a:xfrm>
            <a:off x="713225" y="849463"/>
            <a:ext cx="3207900" cy="5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800"/>
            </a:lvl1pPr>
            <a:lvl2pPr lvl="1"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474" name="Google Shape;474;p28"/>
          <p:cNvSpPr txBox="1">
            <a:spLocks noGrp="1"/>
          </p:cNvSpPr>
          <p:nvPr>
            <p:ph type="subTitle" idx="2"/>
          </p:nvPr>
        </p:nvSpPr>
        <p:spPr>
          <a:xfrm>
            <a:off x="1098550" y="2238075"/>
            <a:ext cx="2437500" cy="10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75" name="Google Shape;475;p28"/>
          <p:cNvSpPr txBox="1"/>
          <p:nvPr/>
        </p:nvSpPr>
        <p:spPr>
          <a:xfrm>
            <a:off x="3536050" y="4125475"/>
            <a:ext cx="4936500" cy="4434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GB" sz="1200">
                <a:solidFill>
                  <a:schemeClr val="accent1"/>
                </a:solidFill>
                <a:latin typeface="Raleway"/>
                <a:ea typeface="Raleway"/>
                <a:cs typeface="Raleway"/>
                <a:sym typeface="Raleway"/>
              </a:rPr>
              <a:t>CREDITS: This presentation template was created by </a:t>
            </a:r>
            <a:r>
              <a:rPr lang="en-GB" sz="1200" b="1">
                <a:solidFill>
                  <a:schemeClr val="accent1"/>
                </a:solidFill>
                <a:uFill>
                  <a:noFill/>
                </a:uFill>
                <a:latin typeface="Raleway"/>
                <a:ea typeface="Raleway"/>
                <a:cs typeface="Raleway"/>
                <a:sym typeface="Raleway"/>
                <a:hlinkClick r:id="rId2"/>
              </a:rPr>
              <a:t>Slidesgo</a:t>
            </a:r>
            <a:r>
              <a:rPr lang="en-GB" sz="1200">
                <a:solidFill>
                  <a:schemeClr val="accent1"/>
                </a:solidFill>
                <a:latin typeface="Raleway"/>
                <a:ea typeface="Raleway"/>
                <a:cs typeface="Raleway"/>
                <a:sym typeface="Raleway"/>
              </a:rPr>
              <a:t>, including icons by </a:t>
            </a:r>
            <a:r>
              <a:rPr lang="en-GB" sz="1200" b="1">
                <a:solidFill>
                  <a:schemeClr val="accent1"/>
                </a:solidFill>
                <a:uFill>
                  <a:noFill/>
                </a:uFill>
                <a:latin typeface="Raleway"/>
                <a:ea typeface="Raleway"/>
                <a:cs typeface="Raleway"/>
                <a:sym typeface="Raleway"/>
                <a:hlinkClick r:id="rId3"/>
              </a:rPr>
              <a:t>Flaticon</a:t>
            </a:r>
            <a:r>
              <a:rPr lang="en-GB" sz="1200">
                <a:solidFill>
                  <a:schemeClr val="accent1"/>
                </a:solidFill>
                <a:latin typeface="Raleway"/>
                <a:ea typeface="Raleway"/>
                <a:cs typeface="Raleway"/>
                <a:sym typeface="Raleway"/>
              </a:rPr>
              <a:t>, and infographics &amp; images by </a:t>
            </a:r>
            <a:r>
              <a:rPr lang="en-GB" sz="1200" b="1">
                <a:solidFill>
                  <a:schemeClr val="accent1"/>
                </a:solidFill>
                <a:uFill>
                  <a:noFill/>
                </a:uFill>
                <a:latin typeface="Raleway"/>
                <a:ea typeface="Raleway"/>
                <a:cs typeface="Raleway"/>
                <a:sym typeface="Raleway"/>
                <a:hlinkClick r:id="rId4"/>
              </a:rPr>
              <a:t>Freepik</a:t>
            </a:r>
            <a:r>
              <a:rPr lang="en-GB" sz="1200">
                <a:solidFill>
                  <a:schemeClr val="accent1"/>
                </a:solidFill>
                <a:latin typeface="Raleway"/>
                <a:ea typeface="Raleway"/>
                <a:cs typeface="Raleway"/>
                <a:sym typeface="Raleway"/>
              </a:rPr>
              <a:t>. </a:t>
            </a:r>
            <a:endParaRPr sz="1200">
              <a:solidFill>
                <a:schemeClr val="accent1"/>
              </a:solidFill>
              <a:latin typeface="Raleway"/>
              <a:ea typeface="Raleway"/>
              <a:cs typeface="Raleway"/>
              <a:sym typeface="Raleway"/>
            </a:endParaRPr>
          </a:p>
          <a:p>
            <a:pPr marL="0" lvl="0" indent="0" algn="r" rtl="0">
              <a:spcBef>
                <a:spcPts val="300"/>
              </a:spcBef>
              <a:spcAft>
                <a:spcPts val="0"/>
              </a:spcAft>
              <a:buNone/>
            </a:pPr>
            <a:endParaRPr sz="1200">
              <a:solidFill>
                <a:schemeClr val="accent1"/>
              </a:solidFill>
              <a:latin typeface="Raleway"/>
              <a:ea typeface="Raleway"/>
              <a:cs typeface="Raleway"/>
              <a:sym typeface="Raleway"/>
            </a:endParaRPr>
          </a:p>
        </p:txBody>
      </p:sp>
      <p:sp>
        <p:nvSpPr>
          <p:cNvPr id="476" name="Google Shape;476;p28"/>
          <p:cNvSpPr/>
          <p:nvPr/>
        </p:nvSpPr>
        <p:spPr>
          <a:xfrm>
            <a:off x="0" y="-1"/>
            <a:ext cx="1739382" cy="589502"/>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8"/>
          <p:cNvSpPr/>
          <p:nvPr/>
        </p:nvSpPr>
        <p:spPr>
          <a:xfrm>
            <a:off x="7869700" y="378788"/>
            <a:ext cx="1968900" cy="53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8"/>
          <p:cNvSpPr/>
          <p:nvPr/>
        </p:nvSpPr>
        <p:spPr>
          <a:xfrm>
            <a:off x="8490223" y="125592"/>
            <a:ext cx="95563" cy="530379"/>
          </a:xfrm>
          <a:custGeom>
            <a:avLst/>
            <a:gdLst/>
            <a:ahLst/>
            <a:cxnLst/>
            <a:rect l="l" t="t" r="r" b="b"/>
            <a:pathLst>
              <a:path w="709" h="3935" extrusionOk="0">
                <a:moveTo>
                  <a:pt x="355" y="1"/>
                </a:moveTo>
                <a:cubicBezTo>
                  <a:pt x="158" y="1"/>
                  <a:pt x="0" y="160"/>
                  <a:pt x="0" y="355"/>
                </a:cubicBezTo>
                <a:lnTo>
                  <a:pt x="0" y="3581"/>
                </a:lnTo>
                <a:cubicBezTo>
                  <a:pt x="0" y="3776"/>
                  <a:pt x="158" y="3934"/>
                  <a:pt x="355" y="3934"/>
                </a:cubicBezTo>
                <a:cubicBezTo>
                  <a:pt x="550" y="3934"/>
                  <a:pt x="708" y="3776"/>
                  <a:pt x="708" y="3581"/>
                </a:cubicBezTo>
                <a:lnTo>
                  <a:pt x="708" y="355"/>
                </a:lnTo>
                <a:cubicBezTo>
                  <a:pt x="708" y="160"/>
                  <a:pt x="550"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8"/>
          <p:cNvSpPr/>
          <p:nvPr/>
        </p:nvSpPr>
        <p:spPr>
          <a:xfrm rot="10800000">
            <a:off x="943562" y="4353163"/>
            <a:ext cx="2747120" cy="1373678"/>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480" name="Google Shape;480;p28"/>
          <p:cNvSpPr/>
          <p:nvPr/>
        </p:nvSpPr>
        <p:spPr>
          <a:xfrm rot="10800000">
            <a:off x="-249599" y="3297827"/>
            <a:ext cx="1374773" cy="1561100"/>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1" name="Google Shape;481;p28"/>
          <p:cNvGrpSpPr/>
          <p:nvPr/>
        </p:nvGrpSpPr>
        <p:grpSpPr>
          <a:xfrm>
            <a:off x="713225" y="4300888"/>
            <a:ext cx="1004946" cy="253775"/>
            <a:chOff x="1435000" y="4229925"/>
            <a:chExt cx="1004946" cy="253775"/>
          </a:xfrm>
        </p:grpSpPr>
        <p:sp>
          <p:nvSpPr>
            <p:cNvPr id="482" name="Google Shape;482;p28"/>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8"/>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8"/>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8"/>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8"/>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8"/>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8"/>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8"/>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8"/>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8"/>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8"/>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8"/>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4" name="Google Shape;494;p28"/>
          <p:cNvSpPr/>
          <p:nvPr/>
        </p:nvSpPr>
        <p:spPr>
          <a:xfrm>
            <a:off x="4553750" y="1246675"/>
            <a:ext cx="4613400" cy="193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495"/>
        <p:cNvGrpSpPr/>
        <p:nvPr/>
      </p:nvGrpSpPr>
      <p:grpSpPr>
        <a:xfrm>
          <a:off x="0" y="0"/>
          <a:ext cx="0" cy="0"/>
          <a:chOff x="0" y="0"/>
          <a:chExt cx="0" cy="0"/>
        </a:xfrm>
      </p:grpSpPr>
      <p:sp>
        <p:nvSpPr>
          <p:cNvPr id="496" name="Google Shape;496;p29"/>
          <p:cNvSpPr/>
          <p:nvPr/>
        </p:nvSpPr>
        <p:spPr>
          <a:xfrm>
            <a:off x="0" y="4408075"/>
            <a:ext cx="1578644" cy="735422"/>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9"/>
          <p:cNvSpPr/>
          <p:nvPr/>
        </p:nvSpPr>
        <p:spPr>
          <a:xfrm>
            <a:off x="7869700" y="4073588"/>
            <a:ext cx="1968900" cy="53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9"/>
          <p:cNvSpPr/>
          <p:nvPr/>
        </p:nvSpPr>
        <p:spPr>
          <a:xfrm>
            <a:off x="8490223" y="3820392"/>
            <a:ext cx="95563" cy="530379"/>
          </a:xfrm>
          <a:custGeom>
            <a:avLst/>
            <a:gdLst/>
            <a:ahLst/>
            <a:cxnLst/>
            <a:rect l="l" t="t" r="r" b="b"/>
            <a:pathLst>
              <a:path w="709" h="3935" extrusionOk="0">
                <a:moveTo>
                  <a:pt x="355" y="1"/>
                </a:moveTo>
                <a:cubicBezTo>
                  <a:pt x="158" y="1"/>
                  <a:pt x="0" y="160"/>
                  <a:pt x="0" y="355"/>
                </a:cubicBezTo>
                <a:lnTo>
                  <a:pt x="0" y="3581"/>
                </a:lnTo>
                <a:cubicBezTo>
                  <a:pt x="0" y="3776"/>
                  <a:pt x="158" y="3934"/>
                  <a:pt x="355" y="3934"/>
                </a:cubicBezTo>
                <a:cubicBezTo>
                  <a:pt x="550" y="3934"/>
                  <a:pt x="708" y="3776"/>
                  <a:pt x="708" y="3581"/>
                </a:cubicBezTo>
                <a:lnTo>
                  <a:pt x="708" y="355"/>
                </a:lnTo>
                <a:cubicBezTo>
                  <a:pt x="708" y="160"/>
                  <a:pt x="550"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9"/>
          <p:cNvSpPr/>
          <p:nvPr/>
        </p:nvSpPr>
        <p:spPr>
          <a:xfrm>
            <a:off x="6286712" y="-12156"/>
            <a:ext cx="2747120" cy="1373678"/>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500" name="Google Shape;500;p29"/>
          <p:cNvSpPr/>
          <p:nvPr/>
        </p:nvSpPr>
        <p:spPr>
          <a:xfrm rot="10800000">
            <a:off x="-249599" y="346977"/>
            <a:ext cx="1374773" cy="1561100"/>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1" name="Google Shape;501;p29"/>
          <p:cNvGrpSpPr/>
          <p:nvPr/>
        </p:nvGrpSpPr>
        <p:grpSpPr>
          <a:xfrm>
            <a:off x="1125175" y="4276588"/>
            <a:ext cx="1004946" cy="253775"/>
            <a:chOff x="1435000" y="4229925"/>
            <a:chExt cx="1004946" cy="253775"/>
          </a:xfrm>
        </p:grpSpPr>
        <p:sp>
          <p:nvSpPr>
            <p:cNvPr id="502" name="Google Shape;502;p29"/>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9"/>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9"/>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9"/>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29"/>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29"/>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29"/>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9"/>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9"/>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9"/>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9"/>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9"/>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8_1">
    <p:spTree>
      <p:nvGrpSpPr>
        <p:cNvPr id="1" name="Shape 514"/>
        <p:cNvGrpSpPr/>
        <p:nvPr/>
      </p:nvGrpSpPr>
      <p:grpSpPr>
        <a:xfrm>
          <a:off x="0" y="0"/>
          <a:ext cx="0" cy="0"/>
          <a:chOff x="0" y="0"/>
          <a:chExt cx="0" cy="0"/>
        </a:xfrm>
      </p:grpSpPr>
      <p:sp>
        <p:nvSpPr>
          <p:cNvPr id="515" name="Google Shape;515;p30"/>
          <p:cNvSpPr/>
          <p:nvPr/>
        </p:nvSpPr>
        <p:spPr>
          <a:xfrm rot="5400000">
            <a:off x="7963164" y="3780021"/>
            <a:ext cx="1451280" cy="164795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0"/>
          <p:cNvSpPr/>
          <p:nvPr/>
        </p:nvSpPr>
        <p:spPr>
          <a:xfrm>
            <a:off x="-727850" y="4073588"/>
            <a:ext cx="1968900" cy="53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7" name="Google Shape;517;p30"/>
          <p:cNvGrpSpPr/>
          <p:nvPr/>
        </p:nvGrpSpPr>
        <p:grpSpPr>
          <a:xfrm>
            <a:off x="7425775" y="4350213"/>
            <a:ext cx="1004946" cy="253775"/>
            <a:chOff x="1435000" y="4229925"/>
            <a:chExt cx="1004946" cy="253775"/>
          </a:xfrm>
        </p:grpSpPr>
        <p:sp>
          <p:nvSpPr>
            <p:cNvPr id="518" name="Google Shape;518;p30"/>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0"/>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30"/>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30"/>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30"/>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30"/>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30"/>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30"/>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30"/>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30"/>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0"/>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30"/>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0" name="Google Shape;530;p30"/>
          <p:cNvSpPr/>
          <p:nvPr/>
        </p:nvSpPr>
        <p:spPr>
          <a:xfrm>
            <a:off x="7864826" y="-484100"/>
            <a:ext cx="1279173" cy="145252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30"/>
          <p:cNvSpPr/>
          <p:nvPr/>
        </p:nvSpPr>
        <p:spPr>
          <a:xfrm rot="10800000" flipH="1">
            <a:off x="0" y="11"/>
            <a:ext cx="1927343" cy="1927343"/>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30"/>
          <p:cNvSpPr/>
          <p:nvPr/>
        </p:nvSpPr>
        <p:spPr>
          <a:xfrm>
            <a:off x="8622575" y="1927338"/>
            <a:ext cx="1968900" cy="53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33678A"/>
              </a:buClr>
              <a:buSzPts val="1200"/>
              <a:buChar char="●"/>
              <a:defRPr sz="1300"/>
            </a:lvl1pPr>
            <a:lvl2pPr marL="914400" lvl="1" indent="-304800">
              <a:spcBef>
                <a:spcPts val="0"/>
              </a:spcBef>
              <a:spcAft>
                <a:spcPts val="0"/>
              </a:spcAft>
              <a:buClr>
                <a:srgbClr val="33678A"/>
              </a:buClr>
              <a:buSzPts val="1200"/>
              <a:buFont typeface="Roboto Condensed Light"/>
              <a:buChar char="○"/>
              <a:defRPr/>
            </a:lvl2pPr>
            <a:lvl3pPr marL="1371600" lvl="2" indent="-304800">
              <a:spcBef>
                <a:spcPts val="0"/>
              </a:spcBef>
              <a:spcAft>
                <a:spcPts val="0"/>
              </a:spcAft>
              <a:buClr>
                <a:srgbClr val="33678A"/>
              </a:buClr>
              <a:buSzPts val="1200"/>
              <a:buFont typeface="Roboto Condensed Light"/>
              <a:buChar char="■"/>
              <a:defRPr/>
            </a:lvl3pPr>
            <a:lvl4pPr marL="1828800" lvl="3" indent="-304800">
              <a:spcBef>
                <a:spcPts val="0"/>
              </a:spcBef>
              <a:spcAft>
                <a:spcPts val="0"/>
              </a:spcAft>
              <a:buClr>
                <a:srgbClr val="33678A"/>
              </a:buClr>
              <a:buSzPts val="1200"/>
              <a:buFont typeface="Roboto Condensed Light"/>
              <a:buChar char="●"/>
              <a:defRPr/>
            </a:lvl4pPr>
            <a:lvl5pPr marL="2286000" lvl="4" indent="-304800">
              <a:spcBef>
                <a:spcPts val="0"/>
              </a:spcBef>
              <a:spcAft>
                <a:spcPts val="0"/>
              </a:spcAft>
              <a:buClr>
                <a:srgbClr val="33678A"/>
              </a:buClr>
              <a:buSzPts val="1200"/>
              <a:buFont typeface="Roboto Condensed Light"/>
              <a:buChar char="○"/>
              <a:defRPr/>
            </a:lvl5pPr>
            <a:lvl6pPr marL="2743200" lvl="5" indent="-304800">
              <a:spcBef>
                <a:spcPts val="0"/>
              </a:spcBef>
              <a:spcAft>
                <a:spcPts val="0"/>
              </a:spcAft>
              <a:buClr>
                <a:srgbClr val="33678A"/>
              </a:buClr>
              <a:buSzPts val="1200"/>
              <a:buFont typeface="Roboto Condensed Light"/>
              <a:buChar char="■"/>
              <a:defRPr/>
            </a:lvl6pPr>
            <a:lvl7pPr marL="3200400" lvl="6" indent="-304800">
              <a:spcBef>
                <a:spcPts val="0"/>
              </a:spcBef>
              <a:spcAft>
                <a:spcPts val="0"/>
              </a:spcAft>
              <a:buClr>
                <a:srgbClr val="33678A"/>
              </a:buClr>
              <a:buSzPts val="1200"/>
              <a:buFont typeface="Roboto Condensed Light"/>
              <a:buChar char="●"/>
              <a:defRPr/>
            </a:lvl7pPr>
            <a:lvl8pPr marL="3657600" lvl="7" indent="-304800">
              <a:spcBef>
                <a:spcPts val="0"/>
              </a:spcBef>
              <a:spcAft>
                <a:spcPts val="0"/>
              </a:spcAft>
              <a:buClr>
                <a:srgbClr val="33678A"/>
              </a:buClr>
              <a:buSzPts val="1200"/>
              <a:buFont typeface="Roboto Condensed Light"/>
              <a:buChar char="○"/>
              <a:defRPr/>
            </a:lvl8pPr>
            <a:lvl9pPr marL="4114800" lvl="8" indent="-304800">
              <a:spcBef>
                <a:spcPts val="0"/>
              </a:spcBef>
              <a:spcAft>
                <a:spcPts val="0"/>
              </a:spcAft>
              <a:buClr>
                <a:srgbClr val="33678A"/>
              </a:buClr>
              <a:buSzPts val="1200"/>
              <a:buFont typeface="Roboto Condensed Light"/>
              <a:buChar char="■"/>
              <a:defRPr/>
            </a:lvl9pPr>
          </a:lstStyle>
          <a:p/>
        </p:txBody>
      </p:sp>
      <p:sp>
        <p:nvSpPr>
          <p:cNvPr id="42" name="Google Shape;42;p4"/>
          <p:cNvSpPr/>
          <p:nvPr/>
        </p:nvSpPr>
        <p:spPr>
          <a:xfrm>
            <a:off x="-1334900" y="4338213"/>
            <a:ext cx="1968900" cy="530400"/>
          </a:xfrm>
          <a:prstGeom prst="roundRect">
            <a:avLst>
              <a:gd name="adj" fmla="val 50000"/>
            </a:avLst>
          </a:prstGeom>
          <a:solidFill>
            <a:srgbClr val="DBB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 name="Google Shape;43;p4"/>
          <p:cNvGrpSpPr/>
          <p:nvPr/>
        </p:nvGrpSpPr>
        <p:grpSpPr>
          <a:xfrm>
            <a:off x="7672650" y="4688000"/>
            <a:ext cx="1004946" cy="253775"/>
            <a:chOff x="1435000" y="4229925"/>
            <a:chExt cx="1004946" cy="253775"/>
          </a:xfrm>
        </p:grpSpPr>
        <p:sp>
          <p:nvSpPr>
            <p:cNvPr id="44" name="Google Shape;44;p4"/>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4"/>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4"/>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4"/>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4"/>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4"/>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 name="Google Shape;56;p4"/>
          <p:cNvSpPr/>
          <p:nvPr/>
        </p:nvSpPr>
        <p:spPr>
          <a:xfrm rot="-5400000">
            <a:off x="8266189" y="-649766"/>
            <a:ext cx="1451280" cy="164795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57"/>
        <p:cNvGrpSpPr/>
        <p:nvPr/>
      </p:nvGrpSpPr>
      <p:grpSpPr>
        <a:xfrm>
          <a:off x="0" y="0"/>
          <a:ext cx="0" cy="0"/>
          <a:chOff x="0" y="0"/>
          <a:chExt cx="0" cy="0"/>
        </a:xfrm>
      </p:grpSpPr>
      <p:sp>
        <p:nvSpPr>
          <p:cNvPr id="58" name="Google Shape;58;p5"/>
          <p:cNvSpPr/>
          <p:nvPr/>
        </p:nvSpPr>
        <p:spPr>
          <a:xfrm rot="10800000" flipH="1">
            <a:off x="5987375" y="3"/>
            <a:ext cx="2865462" cy="1433171"/>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txBox="1">
            <a:spLocks noGrp="1"/>
          </p:cNvSpPr>
          <p:nvPr>
            <p:ph type="subTitle" idx="1"/>
          </p:nvPr>
        </p:nvSpPr>
        <p:spPr>
          <a:xfrm>
            <a:off x="1246225" y="2444025"/>
            <a:ext cx="2704800" cy="126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60" name="Google Shape;60;p5"/>
          <p:cNvSpPr txBox="1">
            <a:spLocks noGrp="1"/>
          </p:cNvSpPr>
          <p:nvPr>
            <p:ph type="subTitle" idx="2"/>
          </p:nvPr>
        </p:nvSpPr>
        <p:spPr>
          <a:xfrm>
            <a:off x="5193000" y="2444025"/>
            <a:ext cx="2704800" cy="12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1" name="Google Shape;61;p5"/>
          <p:cNvSpPr txBox="1">
            <a:spLocks noGrp="1"/>
          </p:cNvSpPr>
          <p:nvPr>
            <p:ph type="subTitle" idx="3"/>
          </p:nvPr>
        </p:nvSpPr>
        <p:spPr>
          <a:xfrm>
            <a:off x="1156525" y="1885525"/>
            <a:ext cx="2884200" cy="461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2000"/>
              <a:buFont typeface="BioRhyme" panose="00000500000000000000"/>
              <a:buNone/>
              <a:defRPr sz="20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2pPr>
            <a:lvl3pPr lvl="2">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3pPr>
            <a:lvl4pPr lvl="3">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4pPr>
            <a:lvl5pPr lvl="4">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5pPr>
            <a:lvl6pPr lvl="5">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6pPr>
            <a:lvl7pPr lvl="6">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7pPr>
            <a:lvl8pPr lvl="7">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8pPr>
            <a:lvl9pPr lvl="8">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9pPr>
          </a:lstStyle>
          <a:p/>
        </p:txBody>
      </p:sp>
      <p:sp>
        <p:nvSpPr>
          <p:cNvPr id="62" name="Google Shape;62;p5"/>
          <p:cNvSpPr txBox="1">
            <a:spLocks noGrp="1"/>
          </p:cNvSpPr>
          <p:nvPr>
            <p:ph type="subTitle" idx="4"/>
          </p:nvPr>
        </p:nvSpPr>
        <p:spPr>
          <a:xfrm>
            <a:off x="5103300" y="1885525"/>
            <a:ext cx="2884200" cy="461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Font typeface="BioRhyme" panose="00000500000000000000"/>
              <a:buNone/>
              <a:defRPr sz="20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2pPr>
            <a:lvl3pPr lvl="2"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3pPr>
            <a:lvl4pPr lvl="3"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4pPr>
            <a:lvl5pPr lvl="4"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5pPr>
            <a:lvl6pPr lvl="5"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6pPr>
            <a:lvl7pPr lvl="6"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7pPr>
            <a:lvl8pPr lvl="7"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8pPr>
            <a:lvl9pPr lvl="8"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9pPr>
          </a:lstStyle>
          <a:p/>
        </p:txBody>
      </p:sp>
      <p:sp>
        <p:nvSpPr>
          <p:cNvPr id="63" name="Google Shape;63;p5"/>
          <p:cNvSpPr/>
          <p:nvPr/>
        </p:nvSpPr>
        <p:spPr>
          <a:xfrm>
            <a:off x="0" y="3787750"/>
            <a:ext cx="1156522" cy="1355799"/>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5"/>
          <p:cNvSpPr/>
          <p:nvPr/>
        </p:nvSpPr>
        <p:spPr>
          <a:xfrm>
            <a:off x="-1029250" y="571500"/>
            <a:ext cx="16098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5"/>
          <p:cNvSpPr/>
          <p:nvPr/>
        </p:nvSpPr>
        <p:spPr>
          <a:xfrm rot="10800000" flipH="1">
            <a:off x="8101525" y="4109525"/>
            <a:ext cx="2084936" cy="1042545"/>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 name="Google Shape;66;p5"/>
          <p:cNvGrpSpPr/>
          <p:nvPr/>
        </p:nvGrpSpPr>
        <p:grpSpPr>
          <a:xfrm>
            <a:off x="722375" y="4338750"/>
            <a:ext cx="1004946" cy="253775"/>
            <a:chOff x="1435000" y="4229925"/>
            <a:chExt cx="1004946" cy="253775"/>
          </a:xfrm>
        </p:grpSpPr>
        <p:sp>
          <p:nvSpPr>
            <p:cNvPr id="67" name="Google Shape;67;p5"/>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5"/>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5"/>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5"/>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5"/>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5"/>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5"/>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5"/>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5"/>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9" name="Google Shape;79;p5"/>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0"/>
        <p:cNvGrpSpPr/>
        <p:nvPr/>
      </p:nvGrpSpPr>
      <p:grpSpPr>
        <a:xfrm>
          <a:off x="0" y="0"/>
          <a:ext cx="0" cy="0"/>
          <a:chOff x="0" y="0"/>
          <a:chExt cx="0" cy="0"/>
        </a:xfrm>
      </p:grpSpPr>
      <p:sp>
        <p:nvSpPr>
          <p:cNvPr id="81" name="Google Shape;81;p6"/>
          <p:cNvSpPr/>
          <p:nvPr/>
        </p:nvSpPr>
        <p:spPr>
          <a:xfrm>
            <a:off x="-493200" y="3855525"/>
            <a:ext cx="1641300" cy="730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6"/>
          <p:cNvSpPr/>
          <p:nvPr/>
        </p:nvSpPr>
        <p:spPr>
          <a:xfrm rot="5400000">
            <a:off x="7805270" y="3780245"/>
            <a:ext cx="1462101" cy="1647511"/>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 name="Google Shape;83;p6"/>
          <p:cNvGrpSpPr/>
          <p:nvPr/>
        </p:nvGrpSpPr>
        <p:grpSpPr>
          <a:xfrm>
            <a:off x="883975" y="4178275"/>
            <a:ext cx="1004946" cy="253775"/>
            <a:chOff x="1435000" y="4229925"/>
            <a:chExt cx="1004946" cy="253775"/>
          </a:xfrm>
        </p:grpSpPr>
        <p:sp>
          <p:nvSpPr>
            <p:cNvPr id="84" name="Google Shape;84;p6"/>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6"/>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6"/>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6"/>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6"/>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6"/>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6"/>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6"/>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6"/>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6"/>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6"/>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 name="Google Shape;96;p6"/>
          <p:cNvSpPr/>
          <p:nvPr/>
        </p:nvSpPr>
        <p:spPr>
          <a:xfrm>
            <a:off x="7912625" y="0"/>
            <a:ext cx="1247400" cy="55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4873375" y="1590650"/>
            <a:ext cx="3182100" cy="80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3600"/>
            </a:lvl1pPr>
            <a:lvl2pPr lvl="1">
              <a:spcBef>
                <a:spcPts val="0"/>
              </a:spcBef>
              <a:spcAft>
                <a:spcPts val="0"/>
              </a:spcAft>
              <a:buClr>
                <a:schemeClr val="accent1"/>
              </a:buClr>
              <a:buSzPts val="2400"/>
              <a:buNone/>
              <a:defRPr sz="2400">
                <a:solidFill>
                  <a:schemeClr val="accent1"/>
                </a:solidFill>
              </a:defRPr>
            </a:lvl2pPr>
            <a:lvl3pPr lvl="2">
              <a:spcBef>
                <a:spcPts val="0"/>
              </a:spcBef>
              <a:spcAft>
                <a:spcPts val="0"/>
              </a:spcAft>
              <a:buClr>
                <a:schemeClr val="accent1"/>
              </a:buClr>
              <a:buSzPts val="2400"/>
              <a:buNone/>
              <a:defRPr sz="2400">
                <a:solidFill>
                  <a:schemeClr val="accent1"/>
                </a:solidFill>
              </a:defRPr>
            </a:lvl3pPr>
            <a:lvl4pPr lvl="3">
              <a:spcBef>
                <a:spcPts val="0"/>
              </a:spcBef>
              <a:spcAft>
                <a:spcPts val="0"/>
              </a:spcAft>
              <a:buClr>
                <a:schemeClr val="accent1"/>
              </a:buClr>
              <a:buSzPts val="2400"/>
              <a:buNone/>
              <a:defRPr sz="2400">
                <a:solidFill>
                  <a:schemeClr val="accent1"/>
                </a:solidFill>
              </a:defRPr>
            </a:lvl4pPr>
            <a:lvl5pPr lvl="4">
              <a:spcBef>
                <a:spcPts val="0"/>
              </a:spcBef>
              <a:spcAft>
                <a:spcPts val="0"/>
              </a:spcAft>
              <a:buClr>
                <a:schemeClr val="accent1"/>
              </a:buClr>
              <a:buSzPts val="2400"/>
              <a:buNone/>
              <a:defRPr sz="2400">
                <a:solidFill>
                  <a:schemeClr val="accent1"/>
                </a:solidFill>
              </a:defRPr>
            </a:lvl5pPr>
            <a:lvl6pPr lvl="5">
              <a:spcBef>
                <a:spcPts val="0"/>
              </a:spcBef>
              <a:spcAft>
                <a:spcPts val="0"/>
              </a:spcAft>
              <a:buClr>
                <a:schemeClr val="accent1"/>
              </a:buClr>
              <a:buSzPts val="2400"/>
              <a:buNone/>
              <a:defRPr sz="2400">
                <a:solidFill>
                  <a:schemeClr val="accent1"/>
                </a:solidFill>
              </a:defRPr>
            </a:lvl6pPr>
            <a:lvl7pPr lvl="6">
              <a:spcBef>
                <a:spcPts val="0"/>
              </a:spcBef>
              <a:spcAft>
                <a:spcPts val="0"/>
              </a:spcAft>
              <a:buClr>
                <a:schemeClr val="accent1"/>
              </a:buClr>
              <a:buSzPts val="2400"/>
              <a:buNone/>
              <a:defRPr sz="2400">
                <a:solidFill>
                  <a:schemeClr val="accent1"/>
                </a:solidFill>
              </a:defRPr>
            </a:lvl7pPr>
            <a:lvl8pPr lvl="7">
              <a:spcBef>
                <a:spcPts val="0"/>
              </a:spcBef>
              <a:spcAft>
                <a:spcPts val="0"/>
              </a:spcAft>
              <a:buClr>
                <a:schemeClr val="accent1"/>
              </a:buClr>
              <a:buSzPts val="2400"/>
              <a:buNone/>
              <a:defRPr sz="2400">
                <a:solidFill>
                  <a:schemeClr val="accent1"/>
                </a:solidFill>
              </a:defRPr>
            </a:lvl8pPr>
            <a:lvl9pPr lvl="8">
              <a:spcBef>
                <a:spcPts val="0"/>
              </a:spcBef>
              <a:spcAft>
                <a:spcPts val="0"/>
              </a:spcAft>
              <a:buClr>
                <a:schemeClr val="accent1"/>
              </a:buClr>
              <a:buSzPts val="2400"/>
              <a:buNone/>
              <a:defRPr sz="2400">
                <a:solidFill>
                  <a:schemeClr val="accent1"/>
                </a:solidFill>
              </a:defRPr>
            </a:lvl9pPr>
          </a:lstStyle>
          <a:p/>
        </p:txBody>
      </p:sp>
      <p:sp>
        <p:nvSpPr>
          <p:cNvPr id="100" name="Google Shape;100;p7"/>
          <p:cNvSpPr txBox="1">
            <a:spLocks noGrp="1"/>
          </p:cNvSpPr>
          <p:nvPr>
            <p:ph type="subTitle" idx="1"/>
          </p:nvPr>
        </p:nvSpPr>
        <p:spPr>
          <a:xfrm>
            <a:off x="4864388" y="2398925"/>
            <a:ext cx="3182100" cy="1339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1600"/>
              <a:buNone/>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01" name="Google Shape;101;p7"/>
          <p:cNvSpPr/>
          <p:nvPr/>
        </p:nvSpPr>
        <p:spPr>
          <a:xfrm>
            <a:off x="14325" y="745025"/>
            <a:ext cx="4111800" cy="439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 name="Google Shape;102;p7"/>
          <p:cNvGrpSpPr/>
          <p:nvPr/>
        </p:nvGrpSpPr>
        <p:grpSpPr>
          <a:xfrm>
            <a:off x="7425775" y="4331938"/>
            <a:ext cx="1004946" cy="253775"/>
            <a:chOff x="1435000" y="4229925"/>
            <a:chExt cx="1004946" cy="253775"/>
          </a:xfrm>
        </p:grpSpPr>
        <p:sp>
          <p:nvSpPr>
            <p:cNvPr id="103" name="Google Shape;103;p7"/>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7"/>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7"/>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7"/>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7"/>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7"/>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7"/>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7"/>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7"/>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7"/>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7"/>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7"/>
          <p:cNvSpPr/>
          <p:nvPr/>
        </p:nvSpPr>
        <p:spPr>
          <a:xfrm>
            <a:off x="7711275" y="557775"/>
            <a:ext cx="2103000" cy="730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1234600" y="2860625"/>
            <a:ext cx="6674700" cy="174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8" name="Google Shape;118;p8"/>
          <p:cNvSpPr/>
          <p:nvPr/>
        </p:nvSpPr>
        <p:spPr>
          <a:xfrm>
            <a:off x="-928075" y="557775"/>
            <a:ext cx="2103000" cy="730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8"/>
          <p:cNvSpPr/>
          <p:nvPr/>
        </p:nvSpPr>
        <p:spPr>
          <a:xfrm rot="5400000">
            <a:off x="-646999" y="3616948"/>
            <a:ext cx="1706297" cy="1937551"/>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a:off x="8421600" y="3855525"/>
            <a:ext cx="2103000" cy="730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a:off x="8421600" y="14325"/>
            <a:ext cx="819600" cy="194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 name="Google Shape;122;p8"/>
          <p:cNvGrpSpPr/>
          <p:nvPr/>
        </p:nvGrpSpPr>
        <p:grpSpPr>
          <a:xfrm>
            <a:off x="7628150" y="795988"/>
            <a:ext cx="1004946" cy="253775"/>
            <a:chOff x="1435000" y="4229925"/>
            <a:chExt cx="1004946" cy="253775"/>
          </a:xfrm>
        </p:grpSpPr>
        <p:sp>
          <p:nvSpPr>
            <p:cNvPr id="123" name="Google Shape;123;p8"/>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8"/>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8"/>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8"/>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8"/>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8"/>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8"/>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8"/>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8"/>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8"/>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8"/>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1212775" y="1629625"/>
            <a:ext cx="3372000" cy="6699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7" name="Google Shape;137;p9"/>
          <p:cNvSpPr txBox="1">
            <a:spLocks noGrp="1"/>
          </p:cNvSpPr>
          <p:nvPr>
            <p:ph type="subTitle" idx="1"/>
          </p:nvPr>
        </p:nvSpPr>
        <p:spPr>
          <a:xfrm>
            <a:off x="1212700" y="2299525"/>
            <a:ext cx="3372000" cy="1221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8" name="Google Shape;138;p9"/>
          <p:cNvSpPr/>
          <p:nvPr/>
        </p:nvSpPr>
        <p:spPr>
          <a:xfrm>
            <a:off x="5397975" y="1159675"/>
            <a:ext cx="3746100" cy="398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9"/>
          <p:cNvSpPr/>
          <p:nvPr/>
        </p:nvSpPr>
        <p:spPr>
          <a:xfrm>
            <a:off x="7171528" y="0"/>
            <a:ext cx="1735399" cy="867601"/>
          </a:xfrm>
          <a:custGeom>
            <a:avLst/>
            <a:gdLst/>
            <a:ahLst/>
            <a:cxnLst/>
            <a:rect l="l" t="t" r="r" b="b"/>
            <a:pathLst>
              <a:path w="10045" h="5022" extrusionOk="0">
                <a:moveTo>
                  <a:pt x="1" y="0"/>
                </a:moveTo>
                <a:cubicBezTo>
                  <a:pt x="1" y="2773"/>
                  <a:pt x="2249" y="5022"/>
                  <a:pt x="5023" y="5022"/>
                </a:cubicBezTo>
                <a:cubicBezTo>
                  <a:pt x="7796" y="5022"/>
                  <a:pt x="10044" y="2773"/>
                  <a:pt x="10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0" name="Google Shape;140;p9"/>
          <p:cNvGrpSpPr/>
          <p:nvPr/>
        </p:nvGrpSpPr>
        <p:grpSpPr>
          <a:xfrm>
            <a:off x="1022250" y="613825"/>
            <a:ext cx="1004946" cy="253775"/>
            <a:chOff x="1435000" y="4229925"/>
            <a:chExt cx="1004946" cy="253775"/>
          </a:xfrm>
        </p:grpSpPr>
        <p:sp>
          <p:nvSpPr>
            <p:cNvPr id="141" name="Google Shape;141;p9"/>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9"/>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9"/>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9"/>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9"/>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9"/>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9"/>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9"/>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9"/>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9"/>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9"/>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9"/>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 name="Google Shape;153;p9"/>
          <p:cNvSpPr/>
          <p:nvPr/>
        </p:nvSpPr>
        <p:spPr>
          <a:xfrm>
            <a:off x="0" y="4113120"/>
            <a:ext cx="1134654" cy="1030422"/>
          </a:xfrm>
          <a:custGeom>
            <a:avLst/>
            <a:gdLst/>
            <a:ahLst/>
            <a:cxnLst/>
            <a:rect l="l" t="t" r="r" b="b"/>
            <a:pathLst>
              <a:path w="8323" h="4244" extrusionOk="0">
                <a:moveTo>
                  <a:pt x="0" y="0"/>
                </a:moveTo>
                <a:lnTo>
                  <a:pt x="0" y="4244"/>
                </a:lnTo>
                <a:lnTo>
                  <a:pt x="8322" y="4244"/>
                </a:lnTo>
                <a:lnTo>
                  <a:pt x="8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9"/>
          <p:cNvSpPr/>
          <p:nvPr/>
        </p:nvSpPr>
        <p:spPr>
          <a:xfrm>
            <a:off x="7747650" y="4113125"/>
            <a:ext cx="27108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55"/>
        <p:cNvGrpSpPr/>
        <p:nvPr/>
      </p:nvGrpSpPr>
      <p:grpSpPr>
        <a:xfrm>
          <a:off x="0" y="0"/>
          <a:ext cx="0" cy="0"/>
          <a:chOff x="0" y="0"/>
          <a:chExt cx="0" cy="0"/>
        </a:xfrm>
      </p:grpSpPr>
      <p:sp>
        <p:nvSpPr>
          <p:cNvPr id="156" name="Google Shape;156;p10"/>
          <p:cNvSpPr txBox="1">
            <a:spLocks noGrp="1"/>
          </p:cNvSpPr>
          <p:nvPr>
            <p:ph type="body" idx="1"/>
          </p:nvPr>
        </p:nvSpPr>
        <p:spPr>
          <a:xfrm>
            <a:off x="722375" y="902650"/>
            <a:ext cx="4091700" cy="30684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lt1"/>
              </a:buClr>
              <a:buSzPts val="1600"/>
              <a:buFont typeface="Abril Fatface"/>
              <a:buNone/>
              <a:defRPr sz="4000">
                <a:solidFill>
                  <a:schemeClr val="lt1"/>
                </a:solidFill>
                <a:latin typeface="BioRhyme ExtraBold" panose="00000900000000000000"/>
                <a:ea typeface="BioRhyme ExtraBold" panose="00000900000000000000"/>
                <a:cs typeface="BioRhyme ExtraBold" panose="00000900000000000000"/>
                <a:sym typeface="BioRhyme ExtraBold" panose="00000900000000000000"/>
              </a:defRPr>
            </a:lvl1pPr>
          </a:lstStyle>
          <a:p/>
        </p:txBody>
      </p:sp>
      <p:sp>
        <p:nvSpPr>
          <p:cNvPr id="157" name="Google Shape;157;p10"/>
          <p:cNvSpPr/>
          <p:nvPr/>
        </p:nvSpPr>
        <p:spPr>
          <a:xfrm>
            <a:off x="-13175" y="0"/>
            <a:ext cx="9144000" cy="5143500"/>
          </a:xfrm>
          <a:prstGeom prst="rect">
            <a:avLst/>
          </a:prstGeom>
          <a:gradFill>
            <a:gsLst>
              <a:gs pos="0">
                <a:srgbClr val="414042">
                  <a:alpha val="43921"/>
                </a:srgbClr>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1"/>
              </a:buClr>
              <a:buSzPts val="2800"/>
              <a:buFont typeface="BioRhyme ExtraBold" panose="00000900000000000000"/>
              <a:buNone/>
              <a:defRPr sz="2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accent2"/>
              </a:buClr>
              <a:buSzPts val="1600"/>
              <a:buFont typeface="Raleway"/>
              <a:buChar char="●"/>
              <a:defRPr sz="1600">
                <a:solidFill>
                  <a:schemeClr val="accent2"/>
                </a:solidFill>
                <a:latin typeface="Raleway"/>
                <a:ea typeface="Raleway"/>
                <a:cs typeface="Raleway"/>
                <a:sym typeface="Raleway"/>
              </a:defRPr>
            </a:lvl1pPr>
            <a:lvl2pPr marL="914400" lvl="1"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2pPr>
            <a:lvl3pPr marL="1371600" lvl="2"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3pPr>
            <a:lvl4pPr marL="1828800" lvl="3"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4pPr>
            <a:lvl5pPr marL="2286000" lvl="4"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5pPr>
            <a:lvl6pPr marL="2743200" lvl="5"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6pPr>
            <a:lvl7pPr marL="3200400" lvl="6"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7pPr>
            <a:lvl8pPr marL="3657600" lvl="7"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8pPr>
            <a:lvl9pPr marL="4114800" lvl="8"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0"/>
        <p:cNvGrpSpPr/>
        <p:nvPr/>
      </p:nvGrpSpPr>
      <p:grpSpPr>
        <a:xfrm>
          <a:off x="0" y="0"/>
          <a:ext cx="0" cy="0"/>
          <a:chOff x="0" y="0"/>
          <a:chExt cx="0" cy="0"/>
        </a:xfrm>
      </p:grpSpPr>
      <p:sp>
        <p:nvSpPr>
          <p:cNvPr id="542" name="Google Shape;542;p33"/>
          <p:cNvSpPr txBox="1">
            <a:spLocks noGrp="1"/>
          </p:cNvSpPr>
          <p:nvPr>
            <p:ph type="subTitle" idx="1"/>
          </p:nvPr>
        </p:nvSpPr>
        <p:spPr>
          <a:xfrm>
            <a:off x="605790" y="3568065"/>
            <a:ext cx="4861560" cy="1145540"/>
          </a:xfrm>
          <a:prstGeom prst="rect">
            <a:avLst/>
          </a:prstGeom>
        </p:spPr>
        <p:txBody>
          <a:bodyPr spcFirstLastPara="1" wrap="square" lIns="91425" tIns="91425" rIns="91425" bIns="91425" anchor="ctr" anchorCtr="0">
            <a:noAutofit/>
          </a:bodyPr>
          <a:lstStyle/>
          <a:p>
            <a:pPr marL="0" lvl="0" indent="0" algn="l" rtl="0" eaLnBrk="1" fontAlgn="auto" latinLnBrk="0" hangingPunct="1">
              <a:spcBef>
                <a:spcPts val="0"/>
              </a:spcBef>
              <a:spcAft>
                <a:spcPts val="0"/>
              </a:spcAft>
              <a:buNone/>
            </a:pPr>
            <a:r>
              <a:rPr lang="en-US" altLang="zh-CN" sz="1400" b="1"/>
              <a:t>Program Name: Masters of Science (Data Science)</a:t>
            </a:r>
            <a:endParaRPr lang="en-US" altLang="zh-CN" sz="1400" b="1"/>
          </a:p>
          <a:p>
            <a:pPr marL="0" lvl="0" indent="0" algn="l" rtl="0" eaLnBrk="1" fontAlgn="auto" latinLnBrk="0" hangingPunct="1">
              <a:spcBef>
                <a:spcPts val="0"/>
              </a:spcBef>
              <a:spcAft>
                <a:spcPts val="0"/>
              </a:spcAft>
              <a:buNone/>
            </a:pPr>
            <a:r>
              <a:rPr lang="en-US" altLang="zh-CN" sz="1400" b="1"/>
              <a:t>Subject Name: Project 1 (MCST1043)</a:t>
            </a:r>
            <a:endParaRPr lang="en-US" altLang="zh-CN" sz="1400" b="1"/>
          </a:p>
          <a:p>
            <a:pPr marL="0" lvl="0" indent="0" algn="l" rtl="0" eaLnBrk="1" fontAlgn="auto" latinLnBrk="0" hangingPunct="1">
              <a:spcBef>
                <a:spcPts val="0"/>
              </a:spcBef>
              <a:spcAft>
                <a:spcPts val="0"/>
              </a:spcAft>
              <a:buNone/>
            </a:pPr>
            <a:r>
              <a:rPr lang="en-US" altLang="zh-CN" sz="1400" b="1"/>
              <a:t>Student Name: Guo Yachao</a:t>
            </a:r>
            <a:endParaRPr lang="en-US" altLang="zh-CN" sz="1400" b="1"/>
          </a:p>
          <a:p>
            <a:pPr marL="0" lvl="0" indent="0" algn="l" rtl="0" eaLnBrk="1" fontAlgn="auto" latinLnBrk="0" hangingPunct="1">
              <a:spcBef>
                <a:spcPts val="0"/>
              </a:spcBef>
              <a:spcAft>
                <a:spcPts val="0"/>
              </a:spcAft>
              <a:buNone/>
            </a:pPr>
            <a:r>
              <a:rPr lang="en-US" altLang="zh-CN" sz="1400" b="1"/>
              <a:t>Metric number: MCS241039</a:t>
            </a:r>
            <a:endParaRPr lang="en-US" altLang="zh-CN" sz="1400" b="1"/>
          </a:p>
        </p:txBody>
      </p:sp>
      <p:sp>
        <p:nvSpPr>
          <p:cNvPr id="543" name="Google Shape;543;p33"/>
          <p:cNvSpPr txBox="1">
            <a:spLocks noGrp="1"/>
          </p:cNvSpPr>
          <p:nvPr>
            <p:ph type="ctrTitle"/>
          </p:nvPr>
        </p:nvSpPr>
        <p:spPr>
          <a:xfrm>
            <a:off x="261620" y="1094740"/>
            <a:ext cx="4888230" cy="198374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altLang="zh-CN" sz="2800" b="1">
                <a:ln w="15875"/>
                <a:gradFill>
                  <a:gsLst>
                    <a:gs pos="0">
                      <a:schemeClr val="accent1"/>
                    </a:gs>
                    <a:gs pos="100000">
                      <a:schemeClr val="accent6"/>
                    </a:gs>
                  </a:gsLst>
                  <a:lin ang="2700000" scaled="0"/>
                </a:gradFill>
                <a:effectLst/>
                <a:latin typeface="微软雅黑" panose="020B0503020204020204" charset="-122"/>
                <a:ea typeface="微软雅黑" panose="020B0503020204020204" charset="-122"/>
              </a:rPr>
              <a:t>Detection Of Network Anomalies In Smart Home Internet Of Things In Machine Learning</a:t>
            </a:r>
            <a:endParaRPr lang="en-US" altLang="zh-CN" sz="2800" b="1">
              <a:ln w="15875"/>
              <a:gradFill>
                <a:gsLst>
                  <a:gs pos="0">
                    <a:schemeClr val="accent1"/>
                  </a:gs>
                  <a:gs pos="100000">
                    <a:schemeClr val="accent6"/>
                  </a:gs>
                </a:gsLst>
                <a:lin ang="2700000" scaled="0"/>
              </a:gradFill>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5467350" y="0"/>
            <a:ext cx="3676650" cy="1950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6"/>
          <p:cNvSpPr/>
          <p:nvPr/>
        </p:nvSpPr>
        <p:spPr>
          <a:xfrm>
            <a:off x="3637000" y="805336"/>
            <a:ext cx="1869900" cy="1869900"/>
          </a:xfrm>
          <a:prstGeom prst="ellipse">
            <a:avLst/>
          </a:prstGeom>
          <a:solidFill>
            <a:srgbClr val="D5E3D9">
              <a:alpha val="68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36"/>
          <p:cNvSpPr txBox="1">
            <a:spLocks noGrp="1"/>
          </p:cNvSpPr>
          <p:nvPr>
            <p:ph type="title" idx="2"/>
          </p:nvPr>
        </p:nvSpPr>
        <p:spPr>
          <a:xfrm>
            <a:off x="438785" y="217805"/>
            <a:ext cx="4133215" cy="682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400"/>
              <a:t>Introduction</a:t>
            </a:r>
            <a:endParaRPr lang="en-US" altLang="en-GB" sz="4400"/>
          </a:p>
        </p:txBody>
      </p:sp>
      <p:grpSp>
        <p:nvGrpSpPr>
          <p:cNvPr id="593" name="Google Shape;593;p36"/>
          <p:cNvGrpSpPr/>
          <p:nvPr/>
        </p:nvGrpSpPr>
        <p:grpSpPr>
          <a:xfrm>
            <a:off x="4069525" y="4458825"/>
            <a:ext cx="1004946" cy="253775"/>
            <a:chOff x="1435000" y="4229925"/>
            <a:chExt cx="1004946" cy="253775"/>
          </a:xfrm>
        </p:grpSpPr>
        <p:sp>
          <p:nvSpPr>
            <p:cNvPr id="594" name="Google Shape;594;p36"/>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36"/>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36"/>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36"/>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36"/>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36"/>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36"/>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36"/>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36"/>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36"/>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36"/>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36"/>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文本框 2"/>
          <p:cNvSpPr txBox="1"/>
          <p:nvPr/>
        </p:nvSpPr>
        <p:spPr>
          <a:xfrm>
            <a:off x="665480" y="1102995"/>
            <a:ext cx="7056120" cy="2160905"/>
          </a:xfrm>
          <a:prstGeom prst="rect">
            <a:avLst/>
          </a:prstGeom>
        </p:spPr>
        <p:txBody>
          <a:bodyPr>
            <a:noAutofit/>
            <a:extLst>
              <a:ext uri="{4A0BC546-FE56-4ADE-93B0-CB8AF2F6F144}">
                <wpsdc:textFrameExt xmlns:wpsdc="http://www.wps.cn/officeDocument/2022/drawingmlCustomData" type="text"/>
              </a:ext>
            </a:extLst>
          </a:bodyPr>
          <a:p>
            <a:pPr marL="0" indent="0" algn="l" eaLnBrk="1" fontAlgn="auto" latinLnBrk="0" hangingPunct="1">
              <a:lnSpc>
                <a:spcPct val="150000"/>
              </a:lnSpc>
            </a:pPr>
            <a:r>
              <a:rPr lang="en-US" altLang="zh-CN" sz="18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微软雅黑" panose="020B0503020204020204" charset="-122"/>
              </a:rPr>
              <a:t>The Internet of Things provides us with daily convenience. Smart home connects various devices in the home through the Internet of things network to form an intelligent and automated home ecosystem</a:t>
            </a:r>
            <a:endParaRPr lang="en-US" altLang="zh-CN" sz="18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idx="2"/>
          </p:nvPr>
        </p:nvSpPr>
        <p:spPr>
          <a:xfrm>
            <a:off x="478155" y="241935"/>
            <a:ext cx="6170295" cy="560705"/>
          </a:xfrm>
        </p:spPr>
        <p:txBody>
          <a:bodyPr/>
          <a:p>
            <a:r>
              <a:rPr lang="en-US" altLang="zh-CN">
                <a:sym typeface="+mn-ea"/>
              </a:rPr>
              <a:t>Problem Background</a:t>
            </a:r>
            <a:endParaRPr lang="zh-CN" altLang="en-US"/>
          </a:p>
        </p:txBody>
      </p:sp>
      <p:sp>
        <p:nvSpPr>
          <p:cNvPr id="6" name="文本框 5"/>
          <p:cNvSpPr txBox="1"/>
          <p:nvPr/>
        </p:nvSpPr>
        <p:spPr>
          <a:xfrm>
            <a:off x="908685" y="900430"/>
            <a:ext cx="7863840" cy="3994785"/>
          </a:xfrm>
          <a:prstGeom prst="rect">
            <a:avLst/>
          </a:prstGeom>
          <a:noFill/>
        </p:spPr>
        <p:txBody>
          <a:bodyPr wrap="square" rtlCol="0">
            <a:noAutofit/>
          </a:bodyPr>
          <a:p>
            <a:pPr marL="457200" lvl="0" indent="-292100" algn="l" rtl="0">
              <a:spcBef>
                <a:spcPts val="0"/>
              </a:spcBef>
              <a:spcAft>
                <a:spcPts val="0"/>
              </a:spcAft>
              <a:buClr>
                <a:schemeClr val="accent2"/>
              </a:buClr>
              <a:buSzPts val="1000"/>
              <a:buChar char="●"/>
            </a:pPr>
            <a:r>
              <a:rPr lang="en-US" altLang="zh-CN" sz="1600" b="1">
                <a:sym typeface="+mn-ea"/>
              </a:rPr>
              <a:t>The popularity and complexity of smart home Internet of Things:</a:t>
            </a:r>
            <a:endParaRPr lang="en-US" altLang="zh-CN" sz="1600" b="1">
              <a:sym typeface="+mn-ea"/>
            </a:endParaRPr>
          </a:p>
          <a:p>
            <a:pPr marL="914400" lvl="1" indent="-292100" algn="l" rtl="0" eaLnBrk="1" fontAlgn="auto" latinLnBrk="0" hangingPunct="1">
              <a:lnSpc>
                <a:spcPct val="150000"/>
              </a:lnSpc>
              <a:spcBef>
                <a:spcPts val="0"/>
              </a:spcBef>
              <a:spcAft>
                <a:spcPts val="0"/>
              </a:spcAft>
              <a:buClr>
                <a:schemeClr val="accent2"/>
              </a:buClr>
              <a:buSzPts val="1000"/>
              <a:buFont typeface="Arial" panose="020B0604020202020204" pitchFamily="34" charset="0"/>
              <a:buChar char="●"/>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equipment diversity: a variety of devices produced by different manufacturers and operating systems</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endParaRPr>
          </a:p>
          <a:p>
            <a:pPr marL="914400" lvl="1" indent="-292100" algn="l" rtl="0" eaLnBrk="1" fontAlgn="auto" latinLnBrk="0" hangingPunct="1">
              <a:lnSpc>
                <a:spcPct val="150000"/>
              </a:lnSpc>
              <a:spcBef>
                <a:spcPts val="0"/>
              </a:spcBef>
              <a:spcAft>
                <a:spcPts val="0"/>
              </a:spcAft>
              <a:buClr>
                <a:schemeClr val="accent2"/>
              </a:buClr>
              <a:buSzPts val="1000"/>
              <a:buFont typeface="Arial" panose="020B0604020202020204" pitchFamily="34" charset="0"/>
              <a:buChar char="●"/>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data traffic is surging: generate a lot of data streams</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endParaRPr>
          </a:p>
          <a:p>
            <a:pPr marL="914400" lvl="1" indent="-292100" algn="l" rtl="0" eaLnBrk="1" fontAlgn="auto" latinLnBrk="0" hangingPunct="1">
              <a:lnSpc>
                <a:spcPct val="150000"/>
              </a:lnSpc>
              <a:spcBef>
                <a:spcPts val="0"/>
              </a:spcBef>
              <a:spcAft>
                <a:spcPts val="0"/>
              </a:spcAft>
              <a:buClr>
                <a:schemeClr val="accent2"/>
              </a:buClr>
              <a:buSzPts val="1000"/>
              <a:buFont typeface="Arial" panose="020B0604020202020204" pitchFamily="34" charset="0"/>
              <a:buChar char="●"/>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resource constraints:</a:t>
            </a: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low computing power and storage capacity, which makes it difficult to run traditional security protection software</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marL="165100" lvl="0" indent="0" algn="l" rtl="0">
              <a:spcBef>
                <a:spcPts val="0"/>
              </a:spcBef>
              <a:spcAft>
                <a:spcPts val="0"/>
              </a:spcAft>
              <a:buClr>
                <a:schemeClr val="accent2"/>
              </a:buClr>
              <a:buSzPts val="1000"/>
              <a:buNone/>
            </a:pPr>
            <a:endParaRPr lang="en-US" altLang="zh-CN" b="1"/>
          </a:p>
          <a:p>
            <a:pPr marL="457200" lvl="0" indent="-292100" algn="l" rtl="0">
              <a:spcBef>
                <a:spcPts val="0"/>
              </a:spcBef>
              <a:spcAft>
                <a:spcPts val="0"/>
              </a:spcAft>
              <a:buClr>
                <a:schemeClr val="accent2"/>
              </a:buClr>
              <a:buSzPts val="1000"/>
              <a:buChar char="●"/>
            </a:pPr>
            <a:r>
              <a:rPr lang="en-US" altLang="zh-CN" sz="1600" b="1">
                <a:sym typeface="+mn-ea"/>
              </a:rPr>
              <a:t>Threats to network anomalies: </a:t>
            </a:r>
            <a:endParaRPr lang="en-US" altLang="zh-CN" sz="1600" b="1">
              <a:sym typeface="+mn-ea"/>
            </a:endParaRPr>
          </a:p>
          <a:p>
            <a:pPr marL="914400" lvl="1" indent="-292100" algn="l" rtl="0" eaLnBrk="1" fontAlgn="auto" latinLnBrk="0" hangingPunct="1">
              <a:lnSpc>
                <a:spcPct val="150000"/>
              </a:lnSpc>
              <a:spcBef>
                <a:spcPts val="0"/>
              </a:spcBef>
              <a:spcAft>
                <a:spcPts val="0"/>
              </a:spcAft>
              <a:buClr>
                <a:schemeClr val="accent2"/>
              </a:buClr>
              <a:buSzPts val="1000"/>
              <a:buFont typeface="Arial" panose="020B0604020202020204" pitchFamily="34" charset="0"/>
              <a:buChar char="●"/>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hostile attack:distributed denial of service attacks,malware infection</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endParaRPr>
          </a:p>
          <a:p>
            <a:pPr marL="914400" lvl="1" indent="-292100" algn="l" rtl="0" eaLnBrk="1" fontAlgn="auto" latinLnBrk="0" hangingPunct="1">
              <a:lnSpc>
                <a:spcPct val="150000"/>
              </a:lnSpc>
              <a:spcBef>
                <a:spcPts val="0"/>
              </a:spcBef>
              <a:spcAft>
                <a:spcPts val="0"/>
              </a:spcAft>
              <a:buClr>
                <a:schemeClr val="accent2"/>
              </a:buClr>
              <a:buSzPts val="1000"/>
              <a:buFont typeface="Arial" panose="020B0604020202020204" pitchFamily="34" charset="0"/>
              <a:buChar char="●"/>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equipment trouble:hardware failures or software errors may occur</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endParaRPr>
          </a:p>
          <a:p>
            <a:pPr marL="914400" lvl="1" indent="-292100" algn="l" rtl="0" eaLnBrk="1" fontAlgn="auto" latinLnBrk="0" hangingPunct="1">
              <a:lnSpc>
                <a:spcPct val="150000"/>
              </a:lnSpc>
              <a:spcBef>
                <a:spcPts val="0"/>
              </a:spcBef>
              <a:spcAft>
                <a:spcPts val="0"/>
              </a:spcAft>
              <a:buClr>
                <a:schemeClr val="accent2"/>
              </a:buClr>
              <a:buSzPts val="1000"/>
              <a:buFont typeface="Arial" panose="020B0604020202020204" pitchFamily="34" charset="0"/>
              <a:buChar char="●"/>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misconfiguration:the user or administrator may have incorrectly configured the </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marL="622300" lvl="1" indent="0" algn="l" rtl="0" eaLnBrk="1" fontAlgn="auto" latinLnBrk="0" hangingPunct="1">
              <a:lnSpc>
                <a:spcPct val="150000"/>
              </a:lnSpc>
              <a:spcBef>
                <a:spcPts val="0"/>
              </a:spcBef>
              <a:spcAft>
                <a:spcPts val="0"/>
              </a:spcAft>
              <a:buClr>
                <a:schemeClr val="accent2"/>
              </a:buClr>
              <a:buSzPts val="1000"/>
              <a:buFont typeface="Arial" panose="020B0604020202020204" pitchFamily="34" charset="0"/>
              <a:buNone/>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device parameters</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8"/>
        <p:cNvGrpSpPr/>
        <p:nvPr/>
      </p:nvGrpSpPr>
      <p:grpSpPr>
        <a:xfrm>
          <a:off x="0" y="0"/>
          <a:ext cx="0" cy="0"/>
          <a:chOff x="0" y="0"/>
          <a:chExt cx="0" cy="0"/>
        </a:xfrm>
      </p:grpSpPr>
      <p:sp>
        <p:nvSpPr>
          <p:cNvPr id="549" name="Google Shape;549;p34"/>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a:t>Problem S</a:t>
            </a:r>
            <a:r>
              <a:rPr lang="en-US" altLang="zh-CN"/>
              <a:t>tatement</a:t>
            </a:r>
            <a:endParaRPr lang="en-US" altLang="zh-CN"/>
          </a:p>
        </p:txBody>
      </p:sp>
      <p:sp>
        <p:nvSpPr>
          <p:cNvPr id="550" name="Google Shape;550;p3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US" altLang="zh-CN" sz="1400" b="1">
                <a:solidFill>
                  <a:schemeClr val="accent2"/>
                </a:solidFill>
              </a:rPr>
              <a:t>          </a:t>
            </a:r>
            <a:endParaRPr lang="en-US" altLang="zh-CN" sz="1400" b="1">
              <a:solidFill>
                <a:schemeClr val="accent2"/>
              </a:solidFill>
            </a:endParaRPr>
          </a:p>
          <a:p>
            <a:pPr marL="457200" lvl="0" indent="-292100" algn="l" rtl="0">
              <a:spcBef>
                <a:spcPts val="0"/>
              </a:spcBef>
              <a:spcAft>
                <a:spcPts val="0"/>
              </a:spcAft>
              <a:buClr>
                <a:schemeClr val="accent2"/>
              </a:buClr>
              <a:buSzPts val="1000"/>
              <a:buChar char="●"/>
            </a:pPr>
            <a:r>
              <a:rPr lang="en-US" altLang="zh-CN" sz="1600" b="1">
                <a:solidFill>
                  <a:srgbClr val="000000"/>
                </a:solidFill>
                <a:latin typeface="Arial" panose="020B0604020202020204"/>
                <a:ea typeface="Arial" panose="020B0604020202020204"/>
                <a:cs typeface="Arial" panose="020B0604020202020204"/>
                <a:sym typeface="+mn-ea"/>
              </a:rPr>
              <a:t>Limitations of traditional methods: </a:t>
            </a:r>
            <a:endParaRPr lang="en-US" altLang="zh-CN" sz="1600" b="1">
              <a:solidFill>
                <a:srgbClr val="000000"/>
              </a:solidFill>
              <a:latin typeface="Arial" panose="020B0604020202020204"/>
              <a:ea typeface="Arial" panose="020B0604020202020204"/>
              <a:cs typeface="Arial" panose="020B0604020202020204"/>
              <a:sym typeface="+mn-ea"/>
            </a:endParaRPr>
          </a:p>
          <a:p>
            <a:pPr marL="914400" lvl="1" indent="0" algn="l" rtl="0">
              <a:spcBef>
                <a:spcPts val="0"/>
              </a:spcBef>
              <a:spcAft>
                <a:spcPts val="0"/>
              </a:spcAft>
              <a:buClr>
                <a:schemeClr val="accent2"/>
              </a:buClr>
              <a:buSzPts val="1000"/>
              <a:buNone/>
            </a:pPr>
            <a:r>
              <a:rPr lang="en-US" altLang="zh-CN">
                <a:ln w="12700">
                  <a:solidFill>
                    <a:schemeClr val="accent3">
                      <a:lumMod val="50000"/>
                    </a:schemeClr>
                  </a:solidFill>
                  <a:prstDash val="solid"/>
                </a:ln>
                <a:solidFill>
                  <a:schemeClr val="accent2"/>
                </a:solidFill>
                <a:effectLst>
                  <a:innerShdw blurRad="177800">
                    <a:schemeClr val="accent3">
                      <a:lumMod val="50000"/>
                    </a:schemeClr>
                  </a:innerShdw>
                </a:effectLst>
                <a:latin typeface="Arial" panose="020B0604020202020204"/>
                <a:ea typeface="Arial" panose="020B0604020202020204"/>
                <a:cs typeface="Arial" panose="020B0604020202020204"/>
                <a:sym typeface="+mn-ea"/>
              </a:rPr>
              <a:t>high false positive rate:traditional methods tend to misinterpret normal behavior as abnormal</a:t>
            </a:r>
            <a:endParaRPr lang="en-US" altLang="zh-CN">
              <a:ln w="12700">
                <a:solidFill>
                  <a:schemeClr val="accent3">
                    <a:lumMod val="50000"/>
                  </a:schemeClr>
                </a:solidFill>
                <a:prstDash val="solid"/>
              </a:ln>
              <a:solidFill>
                <a:schemeClr val="accent2"/>
              </a:solidFill>
              <a:effectLst>
                <a:innerShdw blurRad="177800">
                  <a:schemeClr val="accent3">
                    <a:lumMod val="50000"/>
                  </a:schemeClr>
                </a:innerShdw>
              </a:effectLst>
              <a:latin typeface="Arial" panose="020B0604020202020204"/>
              <a:ea typeface="Arial" panose="020B0604020202020204"/>
              <a:cs typeface="Arial" panose="020B0604020202020204"/>
              <a:sym typeface="+mn-ea"/>
            </a:endParaRPr>
          </a:p>
          <a:p>
            <a:pPr marL="914400" lvl="1" indent="0" algn="l" rtl="0">
              <a:spcBef>
                <a:spcPts val="0"/>
              </a:spcBef>
              <a:spcAft>
                <a:spcPts val="0"/>
              </a:spcAft>
              <a:buClr>
                <a:schemeClr val="accent2"/>
              </a:buClr>
              <a:buSzPts val="1000"/>
              <a:buNone/>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sym typeface="+mn-ea"/>
              </a:rPr>
              <a:t>lack of intelligence:t</a:t>
            </a:r>
            <a:r>
              <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raditional methods are difficult to deal with large-scale, heterogeneous device data</a:t>
            </a:r>
            <a:endPar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endParaRPr>
          </a:p>
          <a:p>
            <a:pPr marL="165100" lvl="0" indent="0" algn="l" rtl="0">
              <a:spcBef>
                <a:spcPts val="0"/>
              </a:spcBef>
              <a:spcAft>
                <a:spcPts val="0"/>
              </a:spcAft>
              <a:buClr>
                <a:schemeClr val="accent2"/>
              </a:buClr>
              <a:buSzPts val="1000"/>
              <a:buNone/>
            </a:pPr>
            <a:endParaRPr lang="en-GB" sz="1400"/>
          </a:p>
          <a:p>
            <a:pPr marL="165100" lvl="0" indent="0" algn="l" rtl="0">
              <a:spcBef>
                <a:spcPts val="0"/>
              </a:spcBef>
              <a:spcAft>
                <a:spcPts val="0"/>
              </a:spcAft>
              <a:buClr>
                <a:schemeClr val="accent2"/>
              </a:buClr>
              <a:buSzPts val="1000"/>
              <a:buNone/>
            </a:pPr>
            <a:endParaRPr sz="1400"/>
          </a:p>
          <a:p>
            <a:pPr marL="457200" lvl="0" indent="-292100" algn="l" rtl="0">
              <a:spcBef>
                <a:spcPts val="0"/>
              </a:spcBef>
              <a:spcAft>
                <a:spcPts val="0"/>
              </a:spcAft>
              <a:buClr>
                <a:schemeClr val="accent2"/>
              </a:buClr>
              <a:buSzPts val="1000"/>
              <a:buChar char="●"/>
            </a:pPr>
            <a:r>
              <a:rPr lang="en-US" altLang="zh-CN" sz="1600" b="1">
                <a:solidFill>
                  <a:srgbClr val="000000"/>
                </a:solidFill>
                <a:latin typeface="Arial" panose="020B0604020202020204"/>
                <a:ea typeface="Arial" panose="020B0604020202020204"/>
                <a:cs typeface="Arial" panose="020B0604020202020204"/>
              </a:rPr>
              <a:t>Advantages of machine learning:</a:t>
            </a:r>
            <a:endParaRPr lang="en-US" altLang="zh-CN" sz="1600" b="1">
              <a:solidFill>
                <a:srgbClr val="000000"/>
              </a:solidFill>
              <a:latin typeface="Arial" panose="020B0604020202020204"/>
              <a:ea typeface="Arial" panose="020B0604020202020204"/>
              <a:cs typeface="Arial" panose="020B0604020202020204"/>
            </a:endParaRPr>
          </a:p>
          <a:p>
            <a:pPr marL="914400" lvl="1" indent="0" algn="l" rtl="0">
              <a:spcBef>
                <a:spcPts val="0"/>
              </a:spcBef>
              <a:spcAft>
                <a:spcPts val="0"/>
              </a:spcAft>
              <a:buClr>
                <a:schemeClr val="accent2"/>
              </a:buClr>
              <a:buSzPts val="1000"/>
              <a:buNone/>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high efficiency:machine learning can handle large-scale, high-dimensional data streams</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endParaRPr>
          </a:p>
          <a:p>
            <a:pPr marL="914400" lvl="1" indent="0" algn="l" rtl="0">
              <a:spcBef>
                <a:spcPts val="0"/>
              </a:spcBef>
              <a:spcAft>
                <a:spcPts val="0"/>
              </a:spcAft>
              <a:buClr>
                <a:schemeClr val="accent2"/>
              </a:buClr>
              <a:buSzPts val="1000"/>
              <a:buNone/>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real-time:machine learning algorithms can achieve efficient real-time detection in the smart home environment</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endParaRPr>
          </a:p>
          <a:p>
            <a:pPr marL="914400" lvl="1" indent="0" algn="l" rtl="0">
              <a:spcBef>
                <a:spcPts val="0"/>
              </a:spcBef>
              <a:spcAft>
                <a:spcPts val="0"/>
              </a:spcAft>
              <a:buClr>
                <a:schemeClr val="accent2"/>
              </a:buClr>
              <a:buSzPts val="1000"/>
              <a:buNone/>
            </a:pPr>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adaptability:m</a:t>
            </a:r>
            <a:r>
              <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achine learning can process large-scale, high-dimensional data streams</a:t>
            </a:r>
            <a:endPar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endParaRPr>
          </a:p>
          <a:p>
            <a:pPr marL="457200" lvl="0" indent="-292100" algn="l" rtl="0">
              <a:spcBef>
                <a:spcPts val="0"/>
              </a:spcBef>
              <a:spcAft>
                <a:spcPts val="0"/>
              </a:spcAft>
              <a:buClr>
                <a:schemeClr val="accent2"/>
              </a:buClr>
              <a:buSzPts val="1000"/>
              <a:buChar char="●"/>
            </a:pPr>
            <a:endParaRPr lang="en-GB"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Aim of the Projec</a:t>
            </a:r>
            <a:endParaRPr lang="en-US" altLang="zh-CN"/>
          </a:p>
        </p:txBody>
      </p:sp>
      <p:sp>
        <p:nvSpPr>
          <p:cNvPr id="3" name="文本占位符 2"/>
          <p:cNvSpPr>
            <a:spLocks noGrp="1"/>
          </p:cNvSpPr>
          <p:nvPr>
            <p:ph type="body" idx="1"/>
          </p:nvPr>
        </p:nvSpPr>
        <p:spPr/>
        <p:txBody>
          <a:bodyPr/>
          <a:p>
            <a:pPr marL="152400" indent="0">
              <a:buNone/>
            </a:pPr>
            <a:r>
              <a:rPr lang="en-US" altLang="zh-CN" sz="1600" b="1">
                <a:solidFill>
                  <a:srgbClr val="000000"/>
                </a:solidFill>
                <a:latin typeface="Arial" panose="020B0604020202020204"/>
                <a:ea typeface="Arial" panose="020B0604020202020204"/>
                <a:cs typeface="Arial" panose="020B0604020202020204"/>
              </a:rPr>
              <a:t>This project  proposes a machine learning that is based on smart home anomaly detection method and that is detecting the abnormal and normal behaviors about IoT device traffic, so as to identify malicious activities such as external attacks and attempts.</a:t>
            </a:r>
            <a:endParaRPr lang="en-US" altLang="zh-CN" sz="1600" b="1">
              <a:solidFill>
                <a:srgbClr val="000000"/>
              </a:solidFill>
              <a:latin typeface="Arial" panose="020B0604020202020204"/>
              <a:ea typeface="Arial" panose="020B0604020202020204"/>
              <a:cs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5"/>
          <p:cNvSpPr/>
          <p:nvPr/>
        </p:nvSpPr>
        <p:spPr>
          <a:xfrm>
            <a:off x="4329977" y="1394620"/>
            <a:ext cx="1245900" cy="1246200"/>
          </a:xfrm>
          <a:prstGeom prst="ellipse">
            <a:avLst/>
          </a:prstGeom>
          <a:solidFill>
            <a:srgbClr val="D5E3D9">
              <a:alpha val="68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5"/>
          <p:cNvSpPr/>
          <p:nvPr/>
        </p:nvSpPr>
        <p:spPr>
          <a:xfrm>
            <a:off x="4368077" y="2877861"/>
            <a:ext cx="1245900" cy="1246200"/>
          </a:xfrm>
          <a:prstGeom prst="ellipse">
            <a:avLst/>
          </a:prstGeom>
          <a:solidFill>
            <a:srgbClr val="D5E3D9">
              <a:alpha val="68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5"/>
          <p:cNvSpPr/>
          <p:nvPr/>
        </p:nvSpPr>
        <p:spPr>
          <a:xfrm>
            <a:off x="226205" y="1280955"/>
            <a:ext cx="1245900" cy="1246200"/>
          </a:xfrm>
          <a:prstGeom prst="ellipse">
            <a:avLst/>
          </a:prstGeom>
          <a:solidFill>
            <a:srgbClr val="D5E3D9">
              <a:alpha val="68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35"/>
          <p:cNvSpPr/>
          <p:nvPr/>
        </p:nvSpPr>
        <p:spPr>
          <a:xfrm>
            <a:off x="303675" y="2877861"/>
            <a:ext cx="1245900" cy="1246200"/>
          </a:xfrm>
          <a:prstGeom prst="ellipse">
            <a:avLst/>
          </a:prstGeom>
          <a:solidFill>
            <a:srgbClr val="D5E3D9">
              <a:alpha val="68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35"/>
          <p:cNvSpPr txBox="1">
            <a:spLocks noGrp="1"/>
          </p:cNvSpPr>
          <p:nvPr>
            <p:ph type="title"/>
          </p:nvPr>
        </p:nvSpPr>
        <p:spPr>
          <a:xfrm>
            <a:off x="420857" y="1525623"/>
            <a:ext cx="856800" cy="89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562" name="Google Shape;562;p35"/>
          <p:cNvSpPr txBox="1">
            <a:spLocks noGrp="1"/>
          </p:cNvSpPr>
          <p:nvPr>
            <p:ph type="subTitle" idx="1"/>
          </p:nvPr>
        </p:nvSpPr>
        <p:spPr>
          <a:xfrm>
            <a:off x="1549400" y="1525905"/>
            <a:ext cx="2741295" cy="1040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To collect data sets that contain more types of malicious behavior characteristics.</a:t>
            </a:r>
            <a:endPar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endParaRPr>
          </a:p>
        </p:txBody>
      </p:sp>
      <p:sp>
        <p:nvSpPr>
          <p:cNvPr id="563" name="Google Shape;563;p35"/>
          <p:cNvSpPr txBox="1">
            <a:spLocks noGrp="1"/>
          </p:cNvSpPr>
          <p:nvPr>
            <p:ph type="title" idx="3"/>
          </p:nvPr>
        </p:nvSpPr>
        <p:spPr>
          <a:xfrm>
            <a:off x="498327" y="3053949"/>
            <a:ext cx="856800" cy="89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566" name="Google Shape;566;p35"/>
          <p:cNvSpPr txBox="1">
            <a:spLocks noGrp="1"/>
          </p:cNvSpPr>
          <p:nvPr>
            <p:ph type="title" idx="6"/>
          </p:nvPr>
        </p:nvSpPr>
        <p:spPr>
          <a:xfrm>
            <a:off x="4562729" y="1559913"/>
            <a:ext cx="856800" cy="89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567" name="Google Shape;567;p35"/>
          <p:cNvSpPr txBox="1">
            <a:spLocks noGrp="1"/>
          </p:cNvSpPr>
          <p:nvPr>
            <p:ph type="title" idx="7"/>
          </p:nvPr>
        </p:nvSpPr>
        <p:spPr>
          <a:xfrm>
            <a:off x="5691505" y="1490980"/>
            <a:ext cx="2468880" cy="1060450"/>
          </a:xfrm>
          <a:prstGeom prst="rect">
            <a:avLst/>
          </a:prstGeom>
        </p:spPr>
        <p:txBody>
          <a:bodyPr spcFirstLastPara="1" wrap="square" lIns="91425" tIns="91425" rIns="91425" bIns="91425" anchor="b" anchorCtr="0">
            <a:noAutofit/>
          </a:bodyPr>
          <a:lstStyle/>
          <a:p>
            <a:pPr marL="0" lvl="0" algn="l" rtl="0">
              <a:spcBef>
                <a:spcPts val="0"/>
              </a:spcBef>
              <a:spcAft>
                <a:spcPts val="0"/>
              </a:spcAft>
              <a:buFont typeface="Raleway"/>
              <a:buNone/>
            </a:pPr>
            <a:r>
              <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To preprocess the data by data cleaning, feature selection and even data balancing.</a:t>
            </a:r>
            <a:endPar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endParaRPr>
          </a:p>
        </p:txBody>
      </p:sp>
      <p:sp>
        <p:nvSpPr>
          <p:cNvPr id="569" name="Google Shape;569;p35"/>
          <p:cNvSpPr txBox="1">
            <a:spLocks noGrp="1"/>
          </p:cNvSpPr>
          <p:nvPr>
            <p:ph type="title" idx="9"/>
          </p:nvPr>
        </p:nvSpPr>
        <p:spPr>
          <a:xfrm>
            <a:off x="4571619" y="3109194"/>
            <a:ext cx="856800" cy="89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571" name="Google Shape;571;p35"/>
          <p:cNvSpPr txBox="1">
            <a:spLocks noGrp="1"/>
          </p:cNvSpPr>
          <p:nvPr>
            <p:ph type="subTitle" idx="14"/>
          </p:nvPr>
        </p:nvSpPr>
        <p:spPr>
          <a:xfrm>
            <a:off x="5691505" y="3022600"/>
            <a:ext cx="2854325" cy="8394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To detect network anomalies in the Internet of Things by using Multiple machine learning methods.</a:t>
            </a:r>
            <a:endPar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endParaRPr>
          </a:p>
        </p:txBody>
      </p:sp>
      <p:grpSp>
        <p:nvGrpSpPr>
          <p:cNvPr id="572" name="Google Shape;572;p35"/>
          <p:cNvGrpSpPr/>
          <p:nvPr/>
        </p:nvGrpSpPr>
        <p:grpSpPr>
          <a:xfrm>
            <a:off x="7338950" y="571500"/>
            <a:ext cx="1004946" cy="253775"/>
            <a:chOff x="1435000" y="4229925"/>
            <a:chExt cx="1004946" cy="253775"/>
          </a:xfrm>
        </p:grpSpPr>
        <p:sp>
          <p:nvSpPr>
            <p:cNvPr id="573" name="Google Shape;573;p35"/>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35"/>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35"/>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35"/>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35"/>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35"/>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35"/>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35"/>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35"/>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35"/>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5"/>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35"/>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副标题 2"/>
          <p:cNvSpPr/>
          <p:nvPr>
            <p:ph type="subTitle" idx="5"/>
          </p:nvPr>
        </p:nvSpPr>
        <p:spPr>
          <a:xfrm>
            <a:off x="1649095" y="3139440"/>
            <a:ext cx="2922270" cy="989965"/>
          </a:xfrm>
        </p:spPr>
        <p:txBody>
          <a:bodyPr/>
          <a:p>
            <a:pPr algn="l"/>
            <a:r>
              <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To select a variety of machine learning methods.</a:t>
            </a:r>
            <a:endParaRPr lang="en-US" altLang="zh-CN" sz="1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endParaRPr>
          </a:p>
        </p:txBody>
      </p:sp>
      <p:sp>
        <p:nvSpPr>
          <p:cNvPr id="4" name="文本框 3"/>
          <p:cNvSpPr txBox="1"/>
          <p:nvPr/>
        </p:nvSpPr>
        <p:spPr>
          <a:xfrm>
            <a:off x="975360" y="173355"/>
            <a:ext cx="5555615" cy="535305"/>
          </a:xfrm>
          <a:prstGeom prst="rect">
            <a:avLst/>
          </a:prstGeom>
        </p:spPr>
        <p:txBody>
          <a:bodyPr>
            <a:noAutofit/>
            <a:extLst>
              <a:ext uri="{4A0BC546-FE56-4ADE-93B0-CB8AF2F6F144}">
                <wpsdc:textFrameExt xmlns:wpsdc="http://www.wps.cn/officeDocument/2022/drawingmlCustomData" type="text"/>
              </a:ext>
            </a:extLst>
          </a:bodyPr>
          <a:p>
            <a:pPr algn="l">
              <a:buSzPts val="2800"/>
              <a:buFont typeface="BioRhyme ExtraBold" panose="00000900000000000000"/>
            </a:pPr>
            <a:r>
              <a:rPr lang="en-US" altLang="zh-CN" sz="3000">
                <a:solidFill>
                  <a:schemeClr val="accent1"/>
                </a:solidFill>
                <a:latin typeface="BioRhyme ExtraBold" panose="00000900000000000000"/>
                <a:ea typeface="BioRhyme ExtraBold" panose="00000900000000000000"/>
                <a:cs typeface="BioRhyme ExtraBold" panose="00000900000000000000"/>
              </a:rPr>
              <a:t>Objectives of the Projec</a:t>
            </a:r>
            <a:endParaRPr lang="en-US" altLang="zh-CN" sz="3000">
              <a:solidFill>
                <a:schemeClr val="accent1"/>
              </a:solidFill>
              <a:latin typeface="BioRhyme ExtraBold" panose="00000900000000000000"/>
              <a:ea typeface="BioRhyme ExtraBold" panose="00000900000000000000"/>
              <a:cs typeface="BioRhyme ExtraBold" panose="000009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a:spLocks noGrp="1"/>
          </p:cNvSpPr>
          <p:nvPr>
            <p:ph type="subTitle" idx="1"/>
          </p:nvPr>
        </p:nvSpPr>
        <p:spPr>
          <a:xfrm>
            <a:off x="444500" y="2197100"/>
            <a:ext cx="3295650" cy="685800"/>
          </a:xfrm>
        </p:spPr>
        <p:txBody>
          <a:bodyPr/>
          <a:p>
            <a:pPr algn="l"/>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UNSW BoT IoT data set that has been widely used by researchers</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endParaRPr>
          </a:p>
        </p:txBody>
      </p:sp>
      <p:sp>
        <p:nvSpPr>
          <p:cNvPr id="3" name="副标题 2"/>
          <p:cNvSpPr>
            <a:spLocks noGrp="1"/>
          </p:cNvSpPr>
          <p:nvPr>
            <p:ph type="subTitle" idx="2"/>
          </p:nvPr>
        </p:nvSpPr>
        <p:spPr>
          <a:xfrm>
            <a:off x="3912870" y="2197100"/>
            <a:ext cx="4909185" cy="685800"/>
          </a:xfrm>
        </p:spPr>
        <p:txBody>
          <a:bodyPr/>
          <a:p>
            <a:pPr algn="l"/>
            <a:r>
              <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AdaBoost, decision tree, random forest, autoencoder and artificial neuralnetwork are used.</a:t>
            </a:r>
            <a:endParaRPr lang="en-US" altLang="zh-CN">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endParaRPr>
          </a:p>
        </p:txBody>
      </p:sp>
      <p:sp>
        <p:nvSpPr>
          <p:cNvPr id="5" name="副标题 4"/>
          <p:cNvSpPr>
            <a:spLocks noGrp="1"/>
          </p:cNvSpPr>
          <p:nvPr>
            <p:ph type="subTitle" idx="4"/>
          </p:nvPr>
        </p:nvSpPr>
        <p:spPr>
          <a:xfrm>
            <a:off x="828795" y="1498778"/>
            <a:ext cx="2410500" cy="434400"/>
          </a:xfrm>
        </p:spPr>
        <p:txBody>
          <a:bodyPr/>
          <a:p>
            <a:r>
              <a:rPr lang="en-US" altLang="zh-CN"/>
              <a:t>the data set</a:t>
            </a:r>
            <a:endParaRPr lang="en-US" altLang="zh-CN"/>
          </a:p>
        </p:txBody>
      </p:sp>
      <p:sp>
        <p:nvSpPr>
          <p:cNvPr id="6" name="副标题 5"/>
          <p:cNvSpPr>
            <a:spLocks noGrp="1"/>
          </p:cNvSpPr>
          <p:nvPr>
            <p:ph type="subTitle" idx="5"/>
          </p:nvPr>
        </p:nvSpPr>
        <p:spPr>
          <a:xfrm>
            <a:off x="3740150" y="1498600"/>
            <a:ext cx="5081905" cy="434340"/>
          </a:xfrm>
        </p:spPr>
        <p:txBody>
          <a:bodyPr/>
          <a:p>
            <a:r>
              <a:rPr lang="en-US" altLang="zh-CN"/>
              <a:t>various machine learning methods</a:t>
            </a:r>
            <a:endParaRPr lang="en-US" altLang="zh-CN"/>
          </a:p>
        </p:txBody>
      </p:sp>
      <p:sp>
        <p:nvSpPr>
          <p:cNvPr id="8" name="标题 7"/>
          <p:cNvSpPr>
            <a:spLocks noGrp="1"/>
          </p:cNvSpPr>
          <p:nvPr>
            <p:ph type="title"/>
          </p:nvPr>
        </p:nvSpPr>
        <p:spPr/>
        <p:txBody>
          <a:bodyPr/>
          <a:p>
            <a:r>
              <a:rPr lang="en-US" altLang="zh-CN"/>
              <a:t>Scopes of the Project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13105" y="460375"/>
            <a:ext cx="7717790" cy="3259455"/>
          </a:xfrm>
        </p:spPr>
        <p:txBody>
          <a:bodyPr/>
          <a:p>
            <a:pPr algn="ctr"/>
            <a:r>
              <a:rPr lang="en-US" altLang="zh-CN" sz="4800" b="1"/>
              <a:t>Thank You</a:t>
            </a:r>
            <a:endParaRPr lang="en-US" altLang="zh-CN" sz="4800" b="1"/>
          </a:p>
        </p:txBody>
      </p:sp>
    </p:spTree>
  </p:cSld>
  <p:clrMapOvr>
    <a:masterClrMapping/>
  </p:clrMapOvr>
</p:sld>
</file>

<file path=ppt/theme/theme1.xml><?xml version="1.0" encoding="utf-8"?>
<a:theme xmlns:a="http://schemas.openxmlformats.org/drawingml/2006/main" name="Farm Photographer Portfolio by Slidesgo">
  <a:themeElements>
    <a:clrScheme name="Simple Light">
      <a:dk1>
        <a:srgbClr val="DBBDA0"/>
      </a:dk1>
      <a:lt1>
        <a:srgbClr val="FFFAF7"/>
      </a:lt1>
      <a:dk2>
        <a:srgbClr val="D5E3D9"/>
      </a:dk2>
      <a:lt2>
        <a:srgbClr val="FFE8D5"/>
      </a:lt2>
      <a:accent1>
        <a:srgbClr val="8F745A"/>
      </a:accent1>
      <a:accent2>
        <a:srgbClr val="414042"/>
      </a:accent2>
      <a:accent3>
        <a:srgbClr val="F6DAC4"/>
      </a:accent3>
      <a:accent4>
        <a:srgbClr val="FFFAF7"/>
      </a:accent4>
      <a:accent5>
        <a:srgbClr val="89C099"/>
      </a:accent5>
      <a:accent6>
        <a:srgbClr val="8F745A"/>
      </a:accent6>
      <a:hlink>
        <a:srgbClr val="89C0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2465</Words>
  <Application>WPS 演示</Application>
  <PresentationFormat>全屏显示(16:9)</PresentationFormat>
  <Paragraphs>73</Paragraphs>
  <Slides>8</Slides>
  <Notes>50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8</vt:i4>
      </vt:variant>
    </vt:vector>
  </HeadingPairs>
  <TitlesOfParts>
    <vt:vector size="29" baseType="lpstr">
      <vt:lpstr>Arial</vt:lpstr>
      <vt:lpstr>宋体</vt:lpstr>
      <vt:lpstr>Wingdings</vt:lpstr>
      <vt:lpstr>Arial</vt:lpstr>
      <vt:lpstr>BioRhyme ExtraBold</vt:lpstr>
      <vt:lpstr>Raleway</vt:lpstr>
      <vt:lpstr>Fredoka One</vt:lpstr>
      <vt:lpstr>Wide Latin</vt:lpstr>
      <vt:lpstr>Lato</vt:lpstr>
      <vt:lpstr>Raleway Thin</vt:lpstr>
      <vt:lpstr>Roboto Condensed Light</vt:lpstr>
      <vt:lpstr>AMGDT</vt:lpstr>
      <vt:lpstr>BioRhyme</vt:lpstr>
      <vt:lpstr>Abril Fatface</vt:lpstr>
      <vt:lpstr>Merriweather</vt:lpstr>
      <vt:lpstr>Source Sans Pro</vt:lpstr>
      <vt:lpstr>Roboto</vt:lpstr>
      <vt:lpstr>Times New Roman</vt:lpstr>
      <vt:lpstr>微软雅黑</vt:lpstr>
      <vt:lpstr>Arial Unicode MS</vt:lpstr>
      <vt:lpstr>Farm Photographer Portfolio by Slidesgo</vt:lpstr>
      <vt:lpstr>Detection Of Network Anomalies In Smart Home Internet Of Things In Machine Learning</vt:lpstr>
      <vt:lpstr>Introduction</vt:lpstr>
      <vt:lpstr>Problem Background</vt:lpstr>
      <vt:lpstr>Problem Background</vt:lpstr>
      <vt:lpstr>Aim of the Projec</vt:lpstr>
      <vt:lpstr>04</vt:lpstr>
      <vt:lpstr>Scopes of the Project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PHOTOGRAPHER PORTFOLIO</dc:title>
  <dc:creator/>
  <cp:lastModifiedBy>超</cp:lastModifiedBy>
  <cp:revision>5</cp:revision>
  <dcterms:created xsi:type="dcterms:W3CDTF">2025-04-28T15:14:00Z</dcterms:created>
  <dcterms:modified xsi:type="dcterms:W3CDTF">2025-05-08T15:58:38Z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DA9EB601D3464C49A563BB3383E1ADBB_12</vt:lpwstr>
  </property>
  <property fmtid="{D5CDD505-2E9C-101B-9397-08002B2CF9AE}" pid="3" name="KSOProductBuildVer">
    <vt:lpwstr>2052-12.1.0.20784</vt:lpwstr>
  </property>
</Properties>
</file>