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8de7776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c8de7776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8de7776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8de7776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8de7776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8de7776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8de777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8de777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8de7776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8de7776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c8de777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c8de777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c8de777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c8de777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c8de7776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c8de7776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c8de777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c8de777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8de7776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8de7776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8de7776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8de7776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81800" y="347000"/>
            <a:ext cx="6980400" cy="18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 Spark Foundation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(GRIP AUGUST 2021)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57350" y="2854550"/>
            <a:ext cx="64293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Web and Mobile Development Task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Task 3:- CI/CD (Cloud Computing)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Name:- Adarsh Kumar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4. Delete a file to your Amazon S3 Bucket.</a:t>
            </a:r>
            <a:endParaRPr b="1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</a:t>
            </a: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• Select a file from S3 Bucket and Click Delete.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          • Select PERMANENT DELETE.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          • Click on DELETE OBJECT.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          •  File Deleted Successfully.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           </a:t>
            </a: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This is the way to Create Bucket, Upload, Retrieve,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          and Delete Files from AMAzon S3 Services.</a:t>
            </a:r>
            <a:endParaRPr sz="20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237900" y="2207400"/>
            <a:ext cx="26682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Nunito"/>
                <a:ea typeface="Nunito"/>
                <a:cs typeface="Nunito"/>
                <a:sym typeface="Nunito"/>
              </a:rPr>
              <a:t>LIVE DEMO</a:t>
            </a:r>
            <a:endParaRPr sz="3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6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59275"/>
            <a:ext cx="83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520">
                <a:latin typeface="Nunito"/>
                <a:ea typeface="Nunito"/>
                <a:cs typeface="Nunito"/>
                <a:sym typeface="Nunito"/>
              </a:rPr>
              <a:t>Steps for EC2 setup for Instance:-</a:t>
            </a:r>
            <a:endParaRPr b="1" sz="252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58325" y="731975"/>
            <a:ext cx="8520600" cy="4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• Log into your AWS Account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• To launch the EC2 instance and mount an EFS file system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1. Open the Amazon EC2 console at https://console.aws.amazon.com/ec2/.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2. Choose Launch Instance.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3.    In Step 1: Choose an Amazon Machine Image (AMI), find an Amazon Linux 2 AMI at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             the top of the list and choose Select.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4.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In Step 2: Choose an Instance Type, choose Next: Configure Instance Details.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5.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In Step 3: Configure Instance Details.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6. Choose Next: Add Storage.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7. Choose Next: Add Tags.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8. Name your instance and choose Next: Configure Security Group.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88850"/>
            <a:ext cx="8520600" cy="47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9.      In Step 6: Configure Security Group, set Assign a security group to Select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              an existing security group. Choose the default security group to make sure that it can   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               access your EFS file system.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You can create a new security group that allows SSH. You can use the following settings to add     SSH access: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                          • Type: SSH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                          • Protocol: TCP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                          • Port Range: 22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                          • Source: Anywhere 0.0.0.0/0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10. Choose Review and Launch.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11. Choose Launch.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12. Select the check box for the key pair that you created, and then choose Launch Instances. Then Instance will be created(running).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24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latin typeface="Nunito"/>
                <a:ea typeface="Nunito"/>
                <a:cs typeface="Nunito"/>
                <a:sym typeface="Nunito"/>
              </a:rPr>
              <a:t>Essentials of AWS EC2: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918475"/>
            <a:ext cx="85206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•   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Amazon Elastic Compute Cloud (Amazon EC2) is a web service that provides secure, resizable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compute capacity in the cloud. It is designed to make web scale cloud computing easier for developers.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•   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Amazon EC2’s simple web service interface allows you to obtain and configure capacity with minimal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Friction also </a:t>
            </a: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ptimize, Compute Performance, and Cost with Amazon EC2 Fleet.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•   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Amazon EC2 presents a true virtual computing environment, allowing you to use web service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I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nterfaces to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launch instances with a variety of operating systems, load them with your custom 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application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environment,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manage your network access permissions, and run your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image using as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many or few systems as you desire.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•    </a:t>
            </a: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You can hibernate your Amazon EC2 instances backed by Amazon EBS, and resume them from this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  state at a later time.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306150"/>
            <a:ext cx="8520600" cy="4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•   Amazon EC2 bare metal instances provide your applications with direct access to the processor and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 memory of the underlying server. These instances are ideal for workloads that require access to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 hardware feature sets, or for applications that need to run in non-virtualized environments for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 licensing or support requirements. 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•   Customers requiring massive floating point processing power will benefit from the next-generation of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  general-purpose GPU compute instances from AWS, Amazon EC2 P3 instances with up to 8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  NVIDIA® V100 Tensor Core GPUs.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•   Paying for What You Use You will be charged at the end of each month for your EC2 resources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 actually consumed. o Amazon Machine Images (AMIs) are preconfigured with an ever-growing list of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operating systems.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3265650" y="2214600"/>
            <a:ext cx="2612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LIVE DEMO</a:t>
            </a:r>
            <a:endParaRPr sz="3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1791000" y="251125"/>
            <a:ext cx="55620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5"/>
              <a:t>               </a:t>
            </a:r>
            <a:r>
              <a:rPr lang="en-GB" sz="3355">
                <a:latin typeface="Nunito"/>
                <a:ea typeface="Nunito"/>
                <a:cs typeface="Nunito"/>
                <a:sym typeface="Nunito"/>
              </a:rPr>
              <a:t> (AWS-S3)</a:t>
            </a:r>
            <a:endParaRPr sz="3355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Uses of AWS service other than EC2</a:t>
            </a:r>
            <a:endParaRPr sz="3355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550500"/>
            <a:ext cx="8520600" cy="3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• Log into aws management console. 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• Go to Services and click on S3 service from the Storage.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1: Create an Amazon S3 Bucket.</a:t>
            </a:r>
            <a:endParaRPr b="1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•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Click CREATE BUCKET and add name to it.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•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Choose region.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•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Now click on CREATE BUCKET.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•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Bucket is created successfully.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•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Open it.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637800"/>
            <a:ext cx="85206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2. Upload a file to your Amazon S3 Bucket.</a:t>
            </a:r>
            <a:endParaRPr b="1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</a:t>
            </a: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• Click on CREATE FOLDER and name it.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 • Folder created successfully.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 • Click on ADD FILES and upload a file.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 • Select any file from your system and Upload it.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            • FILE uploaded successfully.</a:t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 Retrieve a file from your Amazon S3 Bucket.</a:t>
            </a:r>
            <a:endParaRPr b="1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</a:t>
            </a: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• Go to action and select DOWNLOAD option.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ADADAD"/>
                </a:solidFill>
                <a:latin typeface="Nunito"/>
                <a:ea typeface="Nunito"/>
                <a:cs typeface="Nunito"/>
                <a:sym typeface="Nunito"/>
              </a:rPr>
              <a:t>              •  File downloader Successfully.</a:t>
            </a:r>
            <a:endParaRPr sz="1400">
              <a:solidFill>
                <a:srgbClr val="ADADAD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