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62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2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71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9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35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9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1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7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12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5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2898-FD13-43DE-9B6D-87A66AFF690E}" type="datetimeFigureOut">
              <a:rPr lang="en-AU" smtClean="0"/>
              <a:t>2/01/2017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9CB9-C858-45F6-ABC7-9B76ED38C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4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70734"/>
              </p:ext>
            </p:extLst>
          </p:nvPr>
        </p:nvGraphicFramePr>
        <p:xfrm>
          <a:off x="972875" y="1422788"/>
          <a:ext cx="1195428" cy="114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476"/>
                <a:gridCol w="398476"/>
                <a:gridCol w="398476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59438"/>
              </p:ext>
            </p:extLst>
          </p:nvPr>
        </p:nvGraphicFramePr>
        <p:xfrm>
          <a:off x="6453635" y="1425792"/>
          <a:ext cx="2078273" cy="11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55"/>
                <a:gridCol w="407406"/>
                <a:gridCol w="407406"/>
                <a:gridCol w="407406"/>
              </a:tblGrid>
              <a:tr h="28483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err="1" smtClean="0"/>
                        <a:t>rowname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BA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CA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AB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CB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84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AU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</a:t>
                      </a:r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BC</a:t>
                      </a:r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 smtClean="0">
                          <a:solidFill>
                            <a:srgbClr val="00B0F0"/>
                          </a:solidFill>
                        </a:rPr>
                        <a:t>NA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08180" y="312879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correlate()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3290" y="182618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4" idx="3"/>
            <a:endCxn id="25" idx="1"/>
          </p:cNvCxnSpPr>
          <p:nvPr/>
        </p:nvCxnSpPr>
        <p:spPr>
          <a:xfrm>
            <a:off x="2168303" y="1995464"/>
            <a:ext cx="274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01796"/>
              </p:ext>
            </p:extLst>
          </p:nvPr>
        </p:nvGraphicFramePr>
        <p:xfrm>
          <a:off x="3408180" y="1428797"/>
          <a:ext cx="1208640" cy="1133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80"/>
                <a:gridCol w="402880"/>
                <a:gridCol w="402880"/>
              </a:tblGrid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BA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CA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AB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CB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</a:t>
                      </a:r>
                      <a:endParaRPr lang="en-A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BC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>
            <a:stCxn id="25" idx="3"/>
            <a:endCxn id="46" idx="1"/>
          </p:cNvCxnSpPr>
          <p:nvPr/>
        </p:nvCxnSpPr>
        <p:spPr>
          <a:xfrm>
            <a:off x="3051149" y="1995464"/>
            <a:ext cx="357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9717" y="1826187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as_cordf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stCxn id="46" idx="3"/>
            <a:endCxn id="52" idx="1"/>
          </p:cNvCxnSpPr>
          <p:nvPr/>
        </p:nvCxnSpPr>
        <p:spPr>
          <a:xfrm>
            <a:off x="4616820" y="1995464"/>
            <a:ext cx="3428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" idx="1"/>
          </p:cNvCxnSpPr>
          <p:nvPr/>
        </p:nvCxnSpPr>
        <p:spPr>
          <a:xfrm>
            <a:off x="6069316" y="1995464"/>
            <a:ext cx="384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" idx="2"/>
            <a:endCxn id="6" idx="1"/>
          </p:cNvCxnSpPr>
          <p:nvPr/>
        </p:nvCxnSpPr>
        <p:spPr>
          <a:xfrm rot="16200000" flipH="1">
            <a:off x="2124417" y="2014311"/>
            <a:ext cx="729935" cy="18375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" idx="3"/>
            <a:endCxn id="5" idx="2"/>
          </p:cNvCxnSpPr>
          <p:nvPr/>
        </p:nvCxnSpPr>
        <p:spPr>
          <a:xfrm flipV="1">
            <a:off x="4529000" y="2565136"/>
            <a:ext cx="2963771" cy="7329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67512" y="87648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frame/matrix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45865" y="876484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b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20526" y="876484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b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  <a:endParaRPr lang="en-A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11</cp:revision>
  <dcterms:created xsi:type="dcterms:W3CDTF">2017-01-02T04:19:13Z</dcterms:created>
  <dcterms:modified xsi:type="dcterms:W3CDTF">2017-01-02T06:47:39Z</dcterms:modified>
</cp:coreProperties>
</file>