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2898-FD13-43DE-9B6D-87A66AFF690E}" type="datetimeFigureOut">
              <a:rPr lang="en-AU" smtClean="0"/>
              <a:t>10/01/2017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9CB9-C858-45F6-ABC7-9B76ED38C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23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2898-FD13-43DE-9B6D-87A66AFF690E}" type="datetimeFigureOut">
              <a:rPr lang="en-AU" smtClean="0"/>
              <a:t>10/01/2017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9CB9-C858-45F6-ABC7-9B76ED38C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62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2898-FD13-43DE-9B6D-87A66AFF690E}" type="datetimeFigureOut">
              <a:rPr lang="en-AU" smtClean="0"/>
              <a:t>10/01/2017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9CB9-C858-45F6-ABC7-9B76ED38C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32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2898-FD13-43DE-9B6D-87A66AFF690E}" type="datetimeFigureOut">
              <a:rPr lang="en-AU" smtClean="0"/>
              <a:t>10/01/2017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9CB9-C858-45F6-ABC7-9B76ED38C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71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2898-FD13-43DE-9B6D-87A66AFF690E}" type="datetimeFigureOut">
              <a:rPr lang="en-AU" smtClean="0"/>
              <a:t>10/01/2017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9CB9-C858-45F6-ABC7-9B76ED38C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498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2898-FD13-43DE-9B6D-87A66AFF690E}" type="datetimeFigureOut">
              <a:rPr lang="en-AU" smtClean="0"/>
              <a:t>10/01/2017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9CB9-C858-45F6-ABC7-9B76ED38C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435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2898-FD13-43DE-9B6D-87A66AFF690E}" type="datetimeFigureOut">
              <a:rPr lang="en-AU" smtClean="0"/>
              <a:t>10/01/2017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9CB9-C858-45F6-ABC7-9B76ED38C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393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2898-FD13-43DE-9B6D-87A66AFF690E}" type="datetimeFigureOut">
              <a:rPr lang="en-AU" smtClean="0"/>
              <a:t>10/01/2017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9CB9-C858-45F6-ABC7-9B76ED38C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15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2898-FD13-43DE-9B6D-87A66AFF690E}" type="datetimeFigureOut">
              <a:rPr lang="en-AU" smtClean="0"/>
              <a:t>10/01/2017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9CB9-C858-45F6-ABC7-9B76ED38C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7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2898-FD13-43DE-9B6D-87A66AFF690E}" type="datetimeFigureOut">
              <a:rPr lang="en-AU" smtClean="0"/>
              <a:t>10/01/2017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9CB9-C858-45F6-ABC7-9B76ED38C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812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2898-FD13-43DE-9B6D-87A66AFF690E}" type="datetimeFigureOut">
              <a:rPr lang="en-AU" smtClean="0"/>
              <a:t>10/01/2017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9CB9-C858-45F6-ABC7-9B76ED38C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859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22898-FD13-43DE-9B6D-87A66AFF690E}" type="datetimeFigureOut">
              <a:rPr lang="en-AU" smtClean="0"/>
              <a:t>10/01/2017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B9CB9-C858-45F6-ABC7-9B76ED38C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49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581402"/>
              </p:ext>
            </p:extLst>
          </p:nvPr>
        </p:nvGraphicFramePr>
        <p:xfrm>
          <a:off x="6453635" y="1425792"/>
          <a:ext cx="2078273" cy="11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55"/>
                <a:gridCol w="407406"/>
                <a:gridCol w="407406"/>
                <a:gridCol w="407406"/>
              </a:tblGrid>
              <a:tr h="284836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err="1" smtClean="0"/>
                        <a:t>rowname</a:t>
                      </a:r>
                      <a:endParaRPr lang="en-A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</a:t>
                      </a:r>
                      <a:endParaRPr lang="en-AU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B</a:t>
                      </a:r>
                      <a:endParaRPr lang="en-AU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C</a:t>
                      </a:r>
                      <a:endParaRPr lang="en-AU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848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i="1" dirty="0" smtClean="0">
                          <a:solidFill>
                            <a:srgbClr val="00B0F0"/>
                          </a:solidFill>
                        </a:rPr>
                        <a:t>NA</a:t>
                      </a:r>
                      <a:endParaRPr lang="en-AU" sz="1200" i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BA</a:t>
                      </a:r>
                      <a:endParaRPr lang="en-AU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CA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848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kumimoji="0" lang="en-AU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AB</a:t>
                      </a:r>
                      <a:endParaRPr lang="en-AU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i="1" dirty="0" smtClean="0">
                          <a:solidFill>
                            <a:srgbClr val="00B0F0"/>
                          </a:solidFill>
                        </a:rPr>
                        <a:t>NA</a:t>
                      </a:r>
                      <a:endParaRPr lang="en-AU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CB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848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kumimoji="0" lang="en-AU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AC</a:t>
                      </a:r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BC</a:t>
                      </a:r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i="1" dirty="0" smtClean="0">
                          <a:solidFill>
                            <a:srgbClr val="00B0F0"/>
                          </a:solidFill>
                        </a:rPr>
                        <a:t>NA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59717" y="2846515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correlate()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9717" y="1826187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as_cordf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Arrow Connector 52"/>
          <p:cNvCxnSpPr>
            <a:stCxn id="20" idx="3"/>
            <a:endCxn id="52" idx="1"/>
          </p:cNvCxnSpPr>
          <p:nvPr/>
        </p:nvCxnSpPr>
        <p:spPr>
          <a:xfrm flipV="1">
            <a:off x="4474766" y="1995464"/>
            <a:ext cx="484951" cy="405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3"/>
            <a:endCxn id="5" idx="1"/>
          </p:cNvCxnSpPr>
          <p:nvPr/>
        </p:nvCxnSpPr>
        <p:spPr>
          <a:xfrm>
            <a:off x="6069316" y="1995464"/>
            <a:ext cx="38431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24" idx="2"/>
            <a:endCxn id="6" idx="1"/>
          </p:cNvCxnSpPr>
          <p:nvPr/>
        </p:nvCxnSpPr>
        <p:spPr>
          <a:xfrm rot="16200000" flipH="1">
            <a:off x="3044328" y="1100402"/>
            <a:ext cx="443597" cy="338718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6" idx="3"/>
            <a:endCxn id="5" idx="2"/>
          </p:cNvCxnSpPr>
          <p:nvPr/>
        </p:nvCxnSpPr>
        <p:spPr>
          <a:xfrm flipV="1">
            <a:off x="6080537" y="2565136"/>
            <a:ext cx="1412234" cy="45065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020526" y="918686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br>
              <a:rPr lang="en-AU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 frame</a:t>
            </a:r>
            <a:endParaRPr lang="en-AU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347427"/>
              </p:ext>
            </p:extLst>
          </p:nvPr>
        </p:nvGraphicFramePr>
        <p:xfrm>
          <a:off x="1811811" y="1426843"/>
          <a:ext cx="398476" cy="1145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476"/>
              </a:tblGrid>
              <a:tr h="28633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C</a:t>
                      </a:r>
                      <a:endParaRPr lang="en-AU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286338"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6338"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86338"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457054" y="1830242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</a:t>
            </a:r>
            <a:r>
              <a:rPr lang="en-AU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AU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>
            <a:off x="2210287" y="1999519"/>
            <a:ext cx="24676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69019"/>
              </p:ext>
            </p:extLst>
          </p:nvPr>
        </p:nvGraphicFramePr>
        <p:xfrm>
          <a:off x="3266126" y="1576021"/>
          <a:ext cx="1208640" cy="846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880"/>
                <a:gridCol w="402880"/>
                <a:gridCol w="402880"/>
              </a:tblGrid>
              <a:tr h="286338"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solidFill>
                            <a:schemeClr val="tx1"/>
                          </a:solidFill>
                        </a:rPr>
                        <a:t>BA</a:t>
                      </a:r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solidFill>
                            <a:schemeClr val="tx1"/>
                          </a:solidFill>
                        </a:rPr>
                        <a:t>CA</a:t>
                      </a:r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633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AB</a:t>
                      </a:r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CB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AC</a:t>
                      </a:r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BC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18" idx="3"/>
            <a:endCxn id="20" idx="1"/>
          </p:cNvCxnSpPr>
          <p:nvPr/>
        </p:nvCxnSpPr>
        <p:spPr>
          <a:xfrm>
            <a:off x="3064913" y="1999519"/>
            <a:ext cx="20121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1874" y="918686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Raw data</a:t>
            </a:r>
          </a:p>
          <a:p>
            <a:pPr algn="ctr"/>
            <a:r>
              <a:rPr lang="en-AU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 frame, matrix, list…</a:t>
            </a:r>
            <a:endParaRPr lang="en-AU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1339" y="918686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Correlation Matrix/</a:t>
            </a:r>
            <a:br>
              <a:rPr lang="en-AU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Square Structure</a:t>
            </a:r>
            <a:endParaRPr lang="en-AU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218439"/>
              </p:ext>
            </p:extLst>
          </p:nvPr>
        </p:nvGraphicFramePr>
        <p:xfrm>
          <a:off x="1373297" y="1426843"/>
          <a:ext cx="398476" cy="1145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476"/>
              </a:tblGrid>
              <a:tr h="28633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B</a:t>
                      </a:r>
                      <a:endParaRPr lang="en-AU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286338"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86338"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86338"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240447"/>
              </p:ext>
            </p:extLst>
          </p:nvPr>
        </p:nvGraphicFramePr>
        <p:xfrm>
          <a:off x="934784" y="1426843"/>
          <a:ext cx="398476" cy="1145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476"/>
              </a:tblGrid>
              <a:tr h="28633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</a:t>
                      </a:r>
                      <a:endParaRPr lang="en-AU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338"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6338"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6338"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70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423108"/>
              </p:ext>
            </p:extLst>
          </p:nvPr>
        </p:nvGraphicFramePr>
        <p:xfrm>
          <a:off x="6069316" y="1425792"/>
          <a:ext cx="2078273" cy="11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55"/>
                <a:gridCol w="407406"/>
                <a:gridCol w="407406"/>
                <a:gridCol w="407406"/>
              </a:tblGrid>
              <a:tr h="284836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err="1" smtClean="0"/>
                        <a:t>rowname</a:t>
                      </a:r>
                      <a:endParaRPr lang="en-A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</a:t>
                      </a:r>
                      <a:endParaRPr lang="en-AU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B</a:t>
                      </a:r>
                      <a:endParaRPr lang="en-AU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C</a:t>
                      </a:r>
                      <a:endParaRPr lang="en-AU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848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i="1" dirty="0" smtClean="0">
                          <a:solidFill>
                            <a:srgbClr val="00B0F0"/>
                          </a:solidFill>
                        </a:rPr>
                        <a:t>NA</a:t>
                      </a:r>
                      <a:endParaRPr lang="en-AU" sz="1200" i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BA</a:t>
                      </a:r>
                      <a:endParaRPr lang="en-AU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CA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848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kumimoji="0" lang="en-AU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AB</a:t>
                      </a:r>
                      <a:endParaRPr lang="en-AU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i="1" dirty="0" smtClean="0">
                          <a:solidFill>
                            <a:srgbClr val="00B0F0"/>
                          </a:solidFill>
                        </a:rPr>
                        <a:t>NA</a:t>
                      </a:r>
                      <a:endParaRPr lang="en-AU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CB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848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kumimoji="0" lang="en-AU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AC</a:t>
                      </a:r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BC</a:t>
                      </a:r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i="1" dirty="0" smtClean="0">
                          <a:solidFill>
                            <a:srgbClr val="00B0F0"/>
                          </a:solidFill>
                        </a:rPr>
                        <a:t>NA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17241" y="2846515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correlate()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17241" y="1826187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as_cordf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Arrow Connector 52"/>
          <p:cNvCxnSpPr>
            <a:stCxn id="20" idx="3"/>
            <a:endCxn id="52" idx="1"/>
          </p:cNvCxnSpPr>
          <p:nvPr/>
        </p:nvCxnSpPr>
        <p:spPr>
          <a:xfrm flipV="1">
            <a:off x="4474766" y="1995464"/>
            <a:ext cx="242475" cy="405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3"/>
            <a:endCxn id="5" idx="1"/>
          </p:cNvCxnSpPr>
          <p:nvPr/>
        </p:nvCxnSpPr>
        <p:spPr>
          <a:xfrm>
            <a:off x="5826840" y="1995464"/>
            <a:ext cx="24247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24" idx="2"/>
            <a:endCxn id="6" idx="1"/>
          </p:cNvCxnSpPr>
          <p:nvPr/>
        </p:nvCxnSpPr>
        <p:spPr>
          <a:xfrm rot="16200000" flipH="1">
            <a:off x="2923090" y="1221640"/>
            <a:ext cx="443597" cy="314470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6" idx="3"/>
            <a:endCxn id="5" idx="2"/>
          </p:cNvCxnSpPr>
          <p:nvPr/>
        </p:nvCxnSpPr>
        <p:spPr>
          <a:xfrm flipV="1">
            <a:off x="5838061" y="2565136"/>
            <a:ext cx="1270391" cy="45065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605750" y="918686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br>
              <a:rPr lang="en-AU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 frame</a:t>
            </a:r>
            <a:endParaRPr lang="en-AU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347427"/>
              </p:ext>
            </p:extLst>
          </p:nvPr>
        </p:nvGraphicFramePr>
        <p:xfrm>
          <a:off x="1811811" y="1426843"/>
          <a:ext cx="398476" cy="1145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476"/>
              </a:tblGrid>
              <a:tr h="28633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C</a:t>
                      </a:r>
                      <a:endParaRPr lang="en-AU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286338"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6338"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86338"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457054" y="1830242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</a:t>
            </a:r>
            <a:r>
              <a:rPr lang="en-AU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AU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>
            <a:off x="2210287" y="1999519"/>
            <a:ext cx="24676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69019"/>
              </p:ext>
            </p:extLst>
          </p:nvPr>
        </p:nvGraphicFramePr>
        <p:xfrm>
          <a:off x="3266126" y="1576021"/>
          <a:ext cx="1208640" cy="846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880"/>
                <a:gridCol w="402880"/>
                <a:gridCol w="402880"/>
              </a:tblGrid>
              <a:tr h="286338"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solidFill>
                            <a:schemeClr val="tx1"/>
                          </a:solidFill>
                        </a:rPr>
                        <a:t>BA</a:t>
                      </a:r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solidFill>
                            <a:schemeClr val="tx1"/>
                          </a:solidFill>
                        </a:rPr>
                        <a:t>CA</a:t>
                      </a:r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633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AB</a:t>
                      </a:r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CB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AC</a:t>
                      </a:r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BC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18" idx="3"/>
            <a:endCxn id="20" idx="1"/>
          </p:cNvCxnSpPr>
          <p:nvPr/>
        </p:nvCxnSpPr>
        <p:spPr>
          <a:xfrm>
            <a:off x="3064913" y="1999519"/>
            <a:ext cx="20121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1874" y="918686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Raw data</a:t>
            </a:r>
          </a:p>
          <a:p>
            <a:pPr algn="ctr"/>
            <a:r>
              <a:rPr lang="en-AU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 frame, matrix, list…</a:t>
            </a:r>
            <a:endParaRPr lang="en-AU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1339" y="918686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Correlation Matrix/</a:t>
            </a:r>
            <a:br>
              <a:rPr lang="en-AU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Square Structure</a:t>
            </a:r>
            <a:endParaRPr lang="en-AU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218439"/>
              </p:ext>
            </p:extLst>
          </p:nvPr>
        </p:nvGraphicFramePr>
        <p:xfrm>
          <a:off x="1373297" y="1426843"/>
          <a:ext cx="398476" cy="1145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476"/>
              </a:tblGrid>
              <a:tr h="28633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B</a:t>
                      </a:r>
                      <a:endParaRPr lang="en-AU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286338"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86338"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86338"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240447"/>
              </p:ext>
            </p:extLst>
          </p:nvPr>
        </p:nvGraphicFramePr>
        <p:xfrm>
          <a:off x="934784" y="1426843"/>
          <a:ext cx="398476" cy="1145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476"/>
              </a:tblGrid>
              <a:tr h="28633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</a:t>
                      </a:r>
                      <a:endParaRPr lang="en-AU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338"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6338"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6338"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stCxn id="5" idx="3"/>
            <a:endCxn id="31" idx="1"/>
          </p:cNvCxnSpPr>
          <p:nvPr/>
        </p:nvCxnSpPr>
        <p:spPr>
          <a:xfrm>
            <a:off x="8147589" y="1995464"/>
            <a:ext cx="154879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02468" y="1826187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stretch()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Arrow Connector 33"/>
          <p:cNvCxnSpPr>
            <a:stCxn id="31" idx="3"/>
            <a:endCxn id="40" idx="1"/>
          </p:cNvCxnSpPr>
          <p:nvPr/>
        </p:nvCxnSpPr>
        <p:spPr>
          <a:xfrm flipV="1">
            <a:off x="9242149" y="1993469"/>
            <a:ext cx="154879" cy="199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665303"/>
              </p:ext>
            </p:extLst>
          </p:nvPr>
        </p:nvGraphicFramePr>
        <p:xfrm>
          <a:off x="9397028" y="1423797"/>
          <a:ext cx="1222218" cy="11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406"/>
                <a:gridCol w="407406"/>
                <a:gridCol w="407406"/>
              </a:tblGrid>
              <a:tr h="284836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x</a:t>
                      </a:r>
                      <a:endParaRPr lang="en-A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y</a:t>
                      </a:r>
                      <a:endParaRPr lang="en-AU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r</a:t>
                      </a:r>
                      <a:endParaRPr lang="en-AU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848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kumimoji="0" lang="en-AU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kumimoji="0" lang="en-AU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AB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848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kumimoji="0" lang="en-AU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kumimoji="0" lang="en-AU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AC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848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kumimoji="0" lang="en-AU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kumimoji="0" lang="en-AU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BA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 rot="5400000">
            <a:off x="9936043" y="25592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…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9506238" y="918686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Long format</a:t>
            </a:r>
          </a:p>
          <a:p>
            <a:pPr algn="ctr"/>
            <a:r>
              <a:rPr lang="en-AU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AU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  <a:endParaRPr lang="en-AU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86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113</Words>
  <Application>Microsoft Office PowerPoint</Application>
  <PresentationFormat>Widescreen</PresentationFormat>
  <Paragraphs>86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Jackson</dc:creator>
  <cp:lastModifiedBy>Simon Jackson</cp:lastModifiedBy>
  <cp:revision>33</cp:revision>
  <dcterms:created xsi:type="dcterms:W3CDTF">2017-01-02T04:19:13Z</dcterms:created>
  <dcterms:modified xsi:type="dcterms:W3CDTF">2017-01-09T23:57:44Z</dcterms:modified>
</cp:coreProperties>
</file>