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88" y="2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F6128-E657-45A0-8C6B-366AD0AF1613}" type="datetimeFigureOut">
              <a:rPr lang="en-AU" smtClean="0"/>
              <a:t>21/04/2016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11A84-0E2D-42FE-85D8-76D50F1496C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59346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F6128-E657-45A0-8C6B-366AD0AF1613}" type="datetimeFigureOut">
              <a:rPr lang="en-AU" smtClean="0"/>
              <a:t>21/04/2016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11A84-0E2D-42FE-85D8-76D50F1496C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98960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F6128-E657-45A0-8C6B-366AD0AF1613}" type="datetimeFigureOut">
              <a:rPr lang="en-AU" smtClean="0"/>
              <a:t>21/04/2016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11A84-0E2D-42FE-85D8-76D50F1496C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67298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F6128-E657-45A0-8C6B-366AD0AF1613}" type="datetimeFigureOut">
              <a:rPr lang="en-AU" smtClean="0"/>
              <a:t>21/04/2016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11A84-0E2D-42FE-85D8-76D50F1496C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34727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F6128-E657-45A0-8C6B-366AD0AF1613}" type="datetimeFigureOut">
              <a:rPr lang="en-AU" smtClean="0"/>
              <a:t>21/04/2016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11A84-0E2D-42FE-85D8-76D50F1496C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7642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F6128-E657-45A0-8C6B-366AD0AF1613}" type="datetimeFigureOut">
              <a:rPr lang="en-AU" smtClean="0"/>
              <a:t>21/04/2016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11A84-0E2D-42FE-85D8-76D50F1496C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42043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F6128-E657-45A0-8C6B-366AD0AF1613}" type="datetimeFigureOut">
              <a:rPr lang="en-AU" smtClean="0"/>
              <a:t>21/04/2016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11A84-0E2D-42FE-85D8-76D50F1496C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82190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F6128-E657-45A0-8C6B-366AD0AF1613}" type="datetimeFigureOut">
              <a:rPr lang="en-AU" smtClean="0"/>
              <a:t>21/04/2016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11A84-0E2D-42FE-85D8-76D50F1496C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93021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F6128-E657-45A0-8C6B-366AD0AF1613}" type="datetimeFigureOut">
              <a:rPr lang="en-AU" smtClean="0"/>
              <a:t>21/04/2016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11A84-0E2D-42FE-85D8-76D50F1496C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12070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F6128-E657-45A0-8C6B-366AD0AF1613}" type="datetimeFigureOut">
              <a:rPr lang="en-AU" smtClean="0"/>
              <a:t>21/04/2016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11A84-0E2D-42FE-85D8-76D50F1496C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03142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F6128-E657-45A0-8C6B-366AD0AF1613}" type="datetimeFigureOut">
              <a:rPr lang="en-AU" smtClean="0"/>
              <a:t>21/04/2016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11A84-0E2D-42FE-85D8-76D50F1496C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04751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1F6128-E657-45A0-8C6B-366AD0AF1613}" type="datetimeFigureOut">
              <a:rPr lang="en-AU" smtClean="0"/>
              <a:t>21/04/2016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11A84-0E2D-42FE-85D8-76D50F1496C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72714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/>
          <p:cNvGrpSpPr/>
          <p:nvPr/>
        </p:nvGrpSpPr>
        <p:grpSpPr>
          <a:xfrm>
            <a:off x="2282055" y="1658351"/>
            <a:ext cx="2327565" cy="852055"/>
            <a:chOff x="789709" y="633845"/>
            <a:chExt cx="2327565" cy="852055"/>
          </a:xfrm>
        </p:grpSpPr>
        <p:sp>
          <p:nvSpPr>
            <p:cNvPr id="5" name="Cube 4"/>
            <p:cNvSpPr/>
            <p:nvPr/>
          </p:nvSpPr>
          <p:spPr>
            <a:xfrm>
              <a:off x="789709" y="633845"/>
              <a:ext cx="852055" cy="852055"/>
            </a:xfrm>
            <a:prstGeom prst="cube">
              <a:avLst>
                <a:gd name="adj" fmla="val 18636"/>
              </a:avLst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Cube 5"/>
            <p:cNvSpPr/>
            <p:nvPr/>
          </p:nvSpPr>
          <p:spPr>
            <a:xfrm>
              <a:off x="1527464" y="633845"/>
              <a:ext cx="852055" cy="852055"/>
            </a:xfrm>
            <a:prstGeom prst="cube">
              <a:avLst>
                <a:gd name="adj" fmla="val 18636"/>
              </a:avLst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7" name="Cube 6"/>
            <p:cNvSpPr/>
            <p:nvPr/>
          </p:nvSpPr>
          <p:spPr>
            <a:xfrm>
              <a:off x="2265219" y="633845"/>
              <a:ext cx="852055" cy="852055"/>
            </a:xfrm>
            <a:prstGeom prst="cube">
              <a:avLst>
                <a:gd name="adj" fmla="val 18636"/>
              </a:avLst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4998025" y="1684441"/>
            <a:ext cx="2327565" cy="2369129"/>
            <a:chOff x="789709" y="3054926"/>
            <a:chExt cx="2327565" cy="2369129"/>
          </a:xfrm>
        </p:grpSpPr>
        <p:sp>
          <p:nvSpPr>
            <p:cNvPr id="14" name="Cube 13"/>
            <p:cNvSpPr/>
            <p:nvPr/>
          </p:nvSpPr>
          <p:spPr>
            <a:xfrm>
              <a:off x="789709" y="4572000"/>
              <a:ext cx="852055" cy="852055"/>
            </a:xfrm>
            <a:prstGeom prst="cube">
              <a:avLst>
                <a:gd name="adj" fmla="val 18636"/>
              </a:avLst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Cube 14"/>
            <p:cNvSpPr/>
            <p:nvPr/>
          </p:nvSpPr>
          <p:spPr>
            <a:xfrm>
              <a:off x="1527464" y="4572000"/>
              <a:ext cx="852055" cy="852055"/>
            </a:xfrm>
            <a:prstGeom prst="cube">
              <a:avLst>
                <a:gd name="adj" fmla="val 18636"/>
              </a:avLst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Cube 15"/>
            <p:cNvSpPr/>
            <p:nvPr/>
          </p:nvSpPr>
          <p:spPr>
            <a:xfrm>
              <a:off x="2265219" y="4572000"/>
              <a:ext cx="852055" cy="852055"/>
            </a:xfrm>
            <a:prstGeom prst="cube">
              <a:avLst>
                <a:gd name="adj" fmla="val 18636"/>
              </a:avLst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7" name="Cube 16"/>
            <p:cNvSpPr/>
            <p:nvPr/>
          </p:nvSpPr>
          <p:spPr>
            <a:xfrm>
              <a:off x="789709" y="3813463"/>
              <a:ext cx="852055" cy="852055"/>
            </a:xfrm>
            <a:prstGeom prst="cube">
              <a:avLst>
                <a:gd name="adj" fmla="val 18636"/>
              </a:avLst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8" name="Cube 17"/>
            <p:cNvSpPr/>
            <p:nvPr/>
          </p:nvSpPr>
          <p:spPr>
            <a:xfrm>
              <a:off x="1527464" y="3813463"/>
              <a:ext cx="852055" cy="852055"/>
            </a:xfrm>
            <a:prstGeom prst="cube">
              <a:avLst>
                <a:gd name="adj" fmla="val 18636"/>
              </a:avLst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9" name="Cube 18"/>
            <p:cNvSpPr/>
            <p:nvPr/>
          </p:nvSpPr>
          <p:spPr>
            <a:xfrm>
              <a:off x="2265219" y="3813463"/>
              <a:ext cx="852055" cy="852055"/>
            </a:xfrm>
            <a:prstGeom prst="cube">
              <a:avLst>
                <a:gd name="adj" fmla="val 18636"/>
              </a:avLst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20" name="Cube 19"/>
            <p:cNvSpPr/>
            <p:nvPr/>
          </p:nvSpPr>
          <p:spPr>
            <a:xfrm>
              <a:off x="789709" y="3054926"/>
              <a:ext cx="852055" cy="852055"/>
            </a:xfrm>
            <a:prstGeom prst="cube">
              <a:avLst>
                <a:gd name="adj" fmla="val 18636"/>
              </a:avLst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Cube 20"/>
            <p:cNvSpPr/>
            <p:nvPr/>
          </p:nvSpPr>
          <p:spPr>
            <a:xfrm>
              <a:off x="1527464" y="3054926"/>
              <a:ext cx="852055" cy="852055"/>
            </a:xfrm>
            <a:prstGeom prst="cube">
              <a:avLst>
                <a:gd name="adj" fmla="val 18636"/>
              </a:avLst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" name="Cube 21"/>
            <p:cNvSpPr/>
            <p:nvPr/>
          </p:nvSpPr>
          <p:spPr>
            <a:xfrm>
              <a:off x="2265219" y="3054926"/>
              <a:ext cx="852055" cy="852055"/>
            </a:xfrm>
            <a:prstGeom prst="cube">
              <a:avLst>
                <a:gd name="adj" fmla="val 18636"/>
              </a:avLst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7713995" y="1658351"/>
            <a:ext cx="2763983" cy="2795156"/>
            <a:chOff x="7148946" y="893617"/>
            <a:chExt cx="2763983" cy="2795156"/>
          </a:xfrm>
        </p:grpSpPr>
        <p:sp>
          <p:nvSpPr>
            <p:cNvPr id="23" name="Cube 22"/>
            <p:cNvSpPr/>
            <p:nvPr/>
          </p:nvSpPr>
          <p:spPr>
            <a:xfrm>
              <a:off x="7585364" y="2410691"/>
              <a:ext cx="852055" cy="852055"/>
            </a:xfrm>
            <a:prstGeom prst="cube">
              <a:avLst>
                <a:gd name="adj" fmla="val 18636"/>
              </a:avLst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Cube 23"/>
            <p:cNvSpPr/>
            <p:nvPr/>
          </p:nvSpPr>
          <p:spPr>
            <a:xfrm>
              <a:off x="8323119" y="2410691"/>
              <a:ext cx="852055" cy="852055"/>
            </a:xfrm>
            <a:prstGeom prst="cube">
              <a:avLst>
                <a:gd name="adj" fmla="val 18636"/>
              </a:avLst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5" name="Cube 24"/>
            <p:cNvSpPr/>
            <p:nvPr/>
          </p:nvSpPr>
          <p:spPr>
            <a:xfrm>
              <a:off x="9060874" y="2410691"/>
              <a:ext cx="852055" cy="852055"/>
            </a:xfrm>
            <a:prstGeom prst="cube">
              <a:avLst>
                <a:gd name="adj" fmla="val 18636"/>
              </a:avLst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6" name="Cube 25"/>
            <p:cNvSpPr/>
            <p:nvPr/>
          </p:nvSpPr>
          <p:spPr>
            <a:xfrm>
              <a:off x="7585364" y="1652154"/>
              <a:ext cx="852055" cy="852055"/>
            </a:xfrm>
            <a:prstGeom prst="cube">
              <a:avLst>
                <a:gd name="adj" fmla="val 18636"/>
              </a:avLst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Cube 26"/>
            <p:cNvSpPr/>
            <p:nvPr/>
          </p:nvSpPr>
          <p:spPr>
            <a:xfrm>
              <a:off x="8323119" y="1652154"/>
              <a:ext cx="852055" cy="852055"/>
            </a:xfrm>
            <a:prstGeom prst="cube">
              <a:avLst>
                <a:gd name="adj" fmla="val 18636"/>
              </a:avLst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8" name="Cube 27"/>
            <p:cNvSpPr/>
            <p:nvPr/>
          </p:nvSpPr>
          <p:spPr>
            <a:xfrm>
              <a:off x="9060874" y="1652154"/>
              <a:ext cx="852055" cy="852055"/>
            </a:xfrm>
            <a:prstGeom prst="cube">
              <a:avLst>
                <a:gd name="adj" fmla="val 18636"/>
              </a:avLst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9" name="Cube 28"/>
            <p:cNvSpPr/>
            <p:nvPr/>
          </p:nvSpPr>
          <p:spPr>
            <a:xfrm>
              <a:off x="7585364" y="893617"/>
              <a:ext cx="852055" cy="852055"/>
            </a:xfrm>
            <a:prstGeom prst="cube">
              <a:avLst>
                <a:gd name="adj" fmla="val 18636"/>
              </a:avLst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Cube 29"/>
            <p:cNvSpPr/>
            <p:nvPr/>
          </p:nvSpPr>
          <p:spPr>
            <a:xfrm>
              <a:off x="8323119" y="893617"/>
              <a:ext cx="852055" cy="852055"/>
            </a:xfrm>
            <a:prstGeom prst="cube">
              <a:avLst>
                <a:gd name="adj" fmla="val 18636"/>
              </a:avLst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Cube 30"/>
            <p:cNvSpPr/>
            <p:nvPr/>
          </p:nvSpPr>
          <p:spPr>
            <a:xfrm>
              <a:off x="9060874" y="893617"/>
              <a:ext cx="852055" cy="852055"/>
            </a:xfrm>
            <a:prstGeom prst="cube">
              <a:avLst>
                <a:gd name="adj" fmla="val 18636"/>
              </a:avLst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2" name="Cube 31"/>
            <p:cNvSpPr/>
            <p:nvPr/>
          </p:nvSpPr>
          <p:spPr>
            <a:xfrm>
              <a:off x="7367155" y="2628898"/>
              <a:ext cx="852055" cy="852055"/>
            </a:xfrm>
            <a:prstGeom prst="cube">
              <a:avLst>
                <a:gd name="adj" fmla="val 18636"/>
              </a:avLst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Cube 32"/>
            <p:cNvSpPr/>
            <p:nvPr/>
          </p:nvSpPr>
          <p:spPr>
            <a:xfrm>
              <a:off x="8104910" y="2628898"/>
              <a:ext cx="852055" cy="852055"/>
            </a:xfrm>
            <a:prstGeom prst="cube">
              <a:avLst>
                <a:gd name="adj" fmla="val 18636"/>
              </a:avLst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4" name="Cube 33"/>
            <p:cNvSpPr/>
            <p:nvPr/>
          </p:nvSpPr>
          <p:spPr>
            <a:xfrm>
              <a:off x="8842665" y="2628898"/>
              <a:ext cx="852055" cy="852055"/>
            </a:xfrm>
            <a:prstGeom prst="cube">
              <a:avLst>
                <a:gd name="adj" fmla="val 18636"/>
              </a:avLst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5" name="Cube 34"/>
            <p:cNvSpPr/>
            <p:nvPr/>
          </p:nvSpPr>
          <p:spPr>
            <a:xfrm>
              <a:off x="7367155" y="1870361"/>
              <a:ext cx="852055" cy="852055"/>
            </a:xfrm>
            <a:prstGeom prst="cube">
              <a:avLst>
                <a:gd name="adj" fmla="val 18636"/>
              </a:avLst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6" name="Cube 35"/>
            <p:cNvSpPr/>
            <p:nvPr/>
          </p:nvSpPr>
          <p:spPr>
            <a:xfrm>
              <a:off x="8104910" y="1870361"/>
              <a:ext cx="852055" cy="852055"/>
            </a:xfrm>
            <a:prstGeom prst="cube">
              <a:avLst>
                <a:gd name="adj" fmla="val 18636"/>
              </a:avLst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7" name="Cube 36"/>
            <p:cNvSpPr/>
            <p:nvPr/>
          </p:nvSpPr>
          <p:spPr>
            <a:xfrm>
              <a:off x="8842665" y="1870361"/>
              <a:ext cx="852055" cy="852055"/>
            </a:xfrm>
            <a:prstGeom prst="cube">
              <a:avLst>
                <a:gd name="adj" fmla="val 18636"/>
              </a:avLst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8" name="Cube 37"/>
            <p:cNvSpPr/>
            <p:nvPr/>
          </p:nvSpPr>
          <p:spPr>
            <a:xfrm>
              <a:off x="7367155" y="1111824"/>
              <a:ext cx="852055" cy="852055"/>
            </a:xfrm>
            <a:prstGeom prst="cube">
              <a:avLst>
                <a:gd name="adj" fmla="val 18636"/>
              </a:avLst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9" name="Cube 38"/>
            <p:cNvSpPr/>
            <p:nvPr/>
          </p:nvSpPr>
          <p:spPr>
            <a:xfrm>
              <a:off x="8104910" y="1111824"/>
              <a:ext cx="852055" cy="852055"/>
            </a:xfrm>
            <a:prstGeom prst="cube">
              <a:avLst>
                <a:gd name="adj" fmla="val 18636"/>
              </a:avLst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" name="Cube 39"/>
            <p:cNvSpPr/>
            <p:nvPr/>
          </p:nvSpPr>
          <p:spPr>
            <a:xfrm>
              <a:off x="8842665" y="1111824"/>
              <a:ext cx="852055" cy="852055"/>
            </a:xfrm>
            <a:prstGeom prst="cube">
              <a:avLst>
                <a:gd name="adj" fmla="val 18636"/>
              </a:avLst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Cube 40"/>
            <p:cNvSpPr/>
            <p:nvPr/>
          </p:nvSpPr>
          <p:spPr>
            <a:xfrm>
              <a:off x="7148946" y="2836718"/>
              <a:ext cx="852055" cy="852055"/>
            </a:xfrm>
            <a:prstGeom prst="cube">
              <a:avLst>
                <a:gd name="adj" fmla="val 18636"/>
              </a:avLst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2" name="Cube 41"/>
            <p:cNvSpPr/>
            <p:nvPr/>
          </p:nvSpPr>
          <p:spPr>
            <a:xfrm>
              <a:off x="7886701" y="2836718"/>
              <a:ext cx="852055" cy="852055"/>
            </a:xfrm>
            <a:prstGeom prst="cube">
              <a:avLst>
                <a:gd name="adj" fmla="val 18636"/>
              </a:avLst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3" name="Cube 42"/>
            <p:cNvSpPr/>
            <p:nvPr/>
          </p:nvSpPr>
          <p:spPr>
            <a:xfrm>
              <a:off x="8624456" y="2836718"/>
              <a:ext cx="852055" cy="852055"/>
            </a:xfrm>
            <a:prstGeom prst="cube">
              <a:avLst>
                <a:gd name="adj" fmla="val 18636"/>
              </a:avLst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4" name="Cube 43"/>
            <p:cNvSpPr/>
            <p:nvPr/>
          </p:nvSpPr>
          <p:spPr>
            <a:xfrm>
              <a:off x="7148946" y="2078181"/>
              <a:ext cx="852055" cy="852055"/>
            </a:xfrm>
            <a:prstGeom prst="cube">
              <a:avLst>
                <a:gd name="adj" fmla="val 18636"/>
              </a:avLst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5" name="Cube 44"/>
            <p:cNvSpPr/>
            <p:nvPr/>
          </p:nvSpPr>
          <p:spPr>
            <a:xfrm>
              <a:off x="7886701" y="2078181"/>
              <a:ext cx="852055" cy="852055"/>
            </a:xfrm>
            <a:prstGeom prst="cube">
              <a:avLst>
                <a:gd name="adj" fmla="val 18636"/>
              </a:avLst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6" name="Cube 45"/>
            <p:cNvSpPr/>
            <p:nvPr/>
          </p:nvSpPr>
          <p:spPr>
            <a:xfrm>
              <a:off x="8624456" y="2078181"/>
              <a:ext cx="852055" cy="852055"/>
            </a:xfrm>
            <a:prstGeom prst="cube">
              <a:avLst>
                <a:gd name="adj" fmla="val 18636"/>
              </a:avLst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7" name="Cube 46"/>
            <p:cNvSpPr/>
            <p:nvPr/>
          </p:nvSpPr>
          <p:spPr>
            <a:xfrm>
              <a:off x="7148946" y="1319644"/>
              <a:ext cx="852055" cy="852055"/>
            </a:xfrm>
            <a:prstGeom prst="cube">
              <a:avLst>
                <a:gd name="adj" fmla="val 18636"/>
              </a:avLst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8" name="Cube 47"/>
            <p:cNvSpPr/>
            <p:nvPr/>
          </p:nvSpPr>
          <p:spPr>
            <a:xfrm>
              <a:off x="7886701" y="1319644"/>
              <a:ext cx="852055" cy="852055"/>
            </a:xfrm>
            <a:prstGeom prst="cube">
              <a:avLst>
                <a:gd name="adj" fmla="val 18636"/>
              </a:avLst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9" name="Cube 48"/>
            <p:cNvSpPr/>
            <p:nvPr/>
          </p:nvSpPr>
          <p:spPr>
            <a:xfrm>
              <a:off x="8624456" y="1319644"/>
              <a:ext cx="852055" cy="852055"/>
            </a:xfrm>
            <a:prstGeom prst="cube">
              <a:avLst>
                <a:gd name="adj" fmla="val 18636"/>
              </a:avLst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2024767" y="484112"/>
            <a:ext cx="30186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b="1" dirty="0" smtClean="0"/>
              <a:t>Vector</a:t>
            </a:r>
          </a:p>
          <a:p>
            <a:pPr algn="ctr"/>
            <a:r>
              <a:rPr lang="en-AU" dirty="0" smtClean="0"/>
              <a:t>Homogeneous sequence of</a:t>
            </a:r>
            <a:br>
              <a:rPr lang="en-AU" dirty="0" smtClean="0"/>
            </a:br>
            <a:r>
              <a:rPr lang="en-AU" dirty="0" smtClean="0"/>
              <a:t>numbers, characters (strings),</a:t>
            </a:r>
            <a:br>
              <a:rPr lang="en-AU" dirty="0" smtClean="0"/>
            </a:br>
            <a:r>
              <a:rPr lang="en-AU" dirty="0" smtClean="0"/>
              <a:t>or logical values (Boolean)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882097" y="517549"/>
            <a:ext cx="25594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b="1" dirty="0" smtClean="0"/>
              <a:t>Matrix</a:t>
            </a:r>
          </a:p>
          <a:p>
            <a:pPr algn="ctr"/>
            <a:r>
              <a:rPr lang="en-AU" dirty="0" smtClean="0"/>
              <a:t>Vector with 2 dimensions</a:t>
            </a:r>
            <a:br>
              <a:rPr lang="en-AU" dirty="0" smtClean="0"/>
            </a:br>
            <a:r>
              <a:rPr lang="en-AU" dirty="0" smtClean="0"/>
              <a:t>(rows and columns)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8016111" y="522600"/>
            <a:ext cx="25642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b="1" dirty="0" smtClean="0"/>
              <a:t>Array</a:t>
            </a:r>
          </a:p>
          <a:p>
            <a:pPr algn="ctr"/>
            <a:r>
              <a:rPr lang="en-AU" dirty="0" smtClean="0"/>
              <a:t>Vector with n dimensions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141880" y="4560180"/>
            <a:ext cx="37484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b="1" dirty="0" smtClean="0"/>
              <a:t>List</a:t>
            </a:r>
          </a:p>
          <a:p>
            <a:pPr algn="ctr"/>
            <a:r>
              <a:rPr lang="en-AU" dirty="0" smtClean="0"/>
              <a:t>Heterogeneous sequence of anything.</a:t>
            </a:r>
          </a:p>
        </p:txBody>
      </p:sp>
      <p:sp>
        <p:nvSpPr>
          <p:cNvPr id="58" name="Cube 57"/>
          <p:cNvSpPr/>
          <p:nvPr/>
        </p:nvSpPr>
        <p:spPr>
          <a:xfrm>
            <a:off x="5996558" y="5283283"/>
            <a:ext cx="852055" cy="852055"/>
          </a:xfrm>
          <a:prstGeom prst="cube">
            <a:avLst>
              <a:gd name="adj" fmla="val 18636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9" name="Cube 58"/>
          <p:cNvSpPr/>
          <p:nvPr/>
        </p:nvSpPr>
        <p:spPr>
          <a:xfrm>
            <a:off x="6734313" y="5283283"/>
            <a:ext cx="852055" cy="852055"/>
          </a:xfrm>
          <a:prstGeom prst="cube">
            <a:avLst>
              <a:gd name="adj" fmla="val 18636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i="1" dirty="0" smtClean="0"/>
              <a:t>f(x)</a:t>
            </a:r>
            <a:endParaRPr lang="en-AU" i="1" dirty="0"/>
          </a:p>
        </p:txBody>
      </p:sp>
      <p:grpSp>
        <p:nvGrpSpPr>
          <p:cNvPr id="61" name="Group 60"/>
          <p:cNvGrpSpPr/>
          <p:nvPr/>
        </p:nvGrpSpPr>
        <p:grpSpPr>
          <a:xfrm>
            <a:off x="7484660" y="5283283"/>
            <a:ext cx="838347" cy="853317"/>
            <a:chOff x="789709" y="3054926"/>
            <a:chExt cx="2327565" cy="2369129"/>
          </a:xfrm>
        </p:grpSpPr>
        <p:sp>
          <p:nvSpPr>
            <p:cNvPr id="62" name="Cube 61"/>
            <p:cNvSpPr/>
            <p:nvPr/>
          </p:nvSpPr>
          <p:spPr>
            <a:xfrm>
              <a:off x="789709" y="4572000"/>
              <a:ext cx="852055" cy="852055"/>
            </a:xfrm>
            <a:prstGeom prst="cube">
              <a:avLst>
                <a:gd name="adj" fmla="val 18636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3" name="Cube 62"/>
            <p:cNvSpPr/>
            <p:nvPr/>
          </p:nvSpPr>
          <p:spPr>
            <a:xfrm>
              <a:off x="1527464" y="4572000"/>
              <a:ext cx="852055" cy="852055"/>
            </a:xfrm>
            <a:prstGeom prst="cube">
              <a:avLst>
                <a:gd name="adj" fmla="val 18636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Cube 63"/>
            <p:cNvSpPr/>
            <p:nvPr/>
          </p:nvSpPr>
          <p:spPr>
            <a:xfrm>
              <a:off x="2265219" y="4572000"/>
              <a:ext cx="852055" cy="852055"/>
            </a:xfrm>
            <a:prstGeom prst="cube">
              <a:avLst>
                <a:gd name="adj" fmla="val 18636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65" name="Cube 64"/>
            <p:cNvSpPr/>
            <p:nvPr/>
          </p:nvSpPr>
          <p:spPr>
            <a:xfrm>
              <a:off x="789709" y="3813463"/>
              <a:ext cx="852055" cy="852055"/>
            </a:xfrm>
            <a:prstGeom prst="cube">
              <a:avLst>
                <a:gd name="adj" fmla="val 18636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66" name="Cube 65"/>
            <p:cNvSpPr/>
            <p:nvPr/>
          </p:nvSpPr>
          <p:spPr>
            <a:xfrm>
              <a:off x="1527464" y="3813463"/>
              <a:ext cx="852055" cy="852055"/>
            </a:xfrm>
            <a:prstGeom prst="cube">
              <a:avLst>
                <a:gd name="adj" fmla="val 18636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67" name="Cube 66"/>
            <p:cNvSpPr/>
            <p:nvPr/>
          </p:nvSpPr>
          <p:spPr>
            <a:xfrm>
              <a:off x="2265219" y="3813463"/>
              <a:ext cx="852055" cy="852055"/>
            </a:xfrm>
            <a:prstGeom prst="cube">
              <a:avLst>
                <a:gd name="adj" fmla="val 18636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68" name="Cube 67"/>
            <p:cNvSpPr/>
            <p:nvPr/>
          </p:nvSpPr>
          <p:spPr>
            <a:xfrm>
              <a:off x="789709" y="3054926"/>
              <a:ext cx="852055" cy="852055"/>
            </a:xfrm>
            <a:prstGeom prst="cube">
              <a:avLst>
                <a:gd name="adj" fmla="val 18636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9" name="Cube 68"/>
            <p:cNvSpPr/>
            <p:nvPr/>
          </p:nvSpPr>
          <p:spPr>
            <a:xfrm>
              <a:off x="1527464" y="3054926"/>
              <a:ext cx="852055" cy="852055"/>
            </a:xfrm>
            <a:prstGeom prst="cube">
              <a:avLst>
                <a:gd name="adj" fmla="val 18636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0" name="Cube 69"/>
            <p:cNvSpPr/>
            <p:nvPr/>
          </p:nvSpPr>
          <p:spPr>
            <a:xfrm>
              <a:off x="2265219" y="3054926"/>
              <a:ext cx="852055" cy="852055"/>
            </a:xfrm>
            <a:prstGeom prst="cube">
              <a:avLst>
                <a:gd name="adj" fmla="val 18636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7477807" y="5283283"/>
            <a:ext cx="838347" cy="853317"/>
            <a:chOff x="789709" y="3054926"/>
            <a:chExt cx="2327565" cy="2369129"/>
          </a:xfrm>
        </p:grpSpPr>
        <p:sp>
          <p:nvSpPr>
            <p:cNvPr id="72" name="Cube 71"/>
            <p:cNvSpPr/>
            <p:nvPr/>
          </p:nvSpPr>
          <p:spPr>
            <a:xfrm>
              <a:off x="789709" y="4572000"/>
              <a:ext cx="852055" cy="852055"/>
            </a:xfrm>
            <a:prstGeom prst="cube">
              <a:avLst>
                <a:gd name="adj" fmla="val 18636"/>
              </a:avLst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3" name="Cube 72"/>
            <p:cNvSpPr/>
            <p:nvPr/>
          </p:nvSpPr>
          <p:spPr>
            <a:xfrm>
              <a:off x="1527464" y="4572000"/>
              <a:ext cx="852055" cy="852055"/>
            </a:xfrm>
            <a:prstGeom prst="cube">
              <a:avLst>
                <a:gd name="adj" fmla="val 18636"/>
              </a:avLst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4" name="Cube 73"/>
            <p:cNvSpPr/>
            <p:nvPr/>
          </p:nvSpPr>
          <p:spPr>
            <a:xfrm>
              <a:off x="2265219" y="4572000"/>
              <a:ext cx="852055" cy="852055"/>
            </a:xfrm>
            <a:prstGeom prst="cube">
              <a:avLst>
                <a:gd name="adj" fmla="val 18636"/>
              </a:avLst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75" name="Cube 74"/>
            <p:cNvSpPr/>
            <p:nvPr/>
          </p:nvSpPr>
          <p:spPr>
            <a:xfrm>
              <a:off x="789709" y="3813463"/>
              <a:ext cx="852055" cy="852055"/>
            </a:xfrm>
            <a:prstGeom prst="cube">
              <a:avLst>
                <a:gd name="adj" fmla="val 18636"/>
              </a:avLst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76" name="Cube 75"/>
            <p:cNvSpPr/>
            <p:nvPr/>
          </p:nvSpPr>
          <p:spPr>
            <a:xfrm>
              <a:off x="1527464" y="3813463"/>
              <a:ext cx="852055" cy="852055"/>
            </a:xfrm>
            <a:prstGeom prst="cube">
              <a:avLst>
                <a:gd name="adj" fmla="val 18636"/>
              </a:avLst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77" name="Cube 76"/>
            <p:cNvSpPr/>
            <p:nvPr/>
          </p:nvSpPr>
          <p:spPr>
            <a:xfrm>
              <a:off x="2265219" y="3813463"/>
              <a:ext cx="852055" cy="852055"/>
            </a:xfrm>
            <a:prstGeom prst="cube">
              <a:avLst>
                <a:gd name="adj" fmla="val 18636"/>
              </a:avLst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78" name="Cube 77"/>
            <p:cNvSpPr/>
            <p:nvPr/>
          </p:nvSpPr>
          <p:spPr>
            <a:xfrm>
              <a:off x="789709" y="3054926"/>
              <a:ext cx="852055" cy="852055"/>
            </a:xfrm>
            <a:prstGeom prst="cube">
              <a:avLst>
                <a:gd name="adj" fmla="val 18636"/>
              </a:avLst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9" name="Cube 78"/>
            <p:cNvSpPr/>
            <p:nvPr/>
          </p:nvSpPr>
          <p:spPr>
            <a:xfrm>
              <a:off x="1527464" y="3054926"/>
              <a:ext cx="852055" cy="852055"/>
            </a:xfrm>
            <a:prstGeom prst="cube">
              <a:avLst>
                <a:gd name="adj" fmla="val 18636"/>
              </a:avLst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0" name="Cube 79"/>
            <p:cNvSpPr/>
            <p:nvPr/>
          </p:nvSpPr>
          <p:spPr>
            <a:xfrm>
              <a:off x="2265219" y="3054926"/>
              <a:ext cx="852055" cy="852055"/>
            </a:xfrm>
            <a:prstGeom prst="cube">
              <a:avLst>
                <a:gd name="adj" fmla="val 18636"/>
              </a:avLst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2282055" y="3769685"/>
            <a:ext cx="2327565" cy="2369129"/>
            <a:chOff x="521119" y="3763365"/>
            <a:chExt cx="2327565" cy="2369129"/>
          </a:xfrm>
        </p:grpSpPr>
        <p:sp>
          <p:nvSpPr>
            <p:cNvPr id="95" name="Cube 94"/>
            <p:cNvSpPr/>
            <p:nvPr/>
          </p:nvSpPr>
          <p:spPr>
            <a:xfrm>
              <a:off x="521119" y="5280439"/>
              <a:ext cx="852055" cy="852055"/>
            </a:xfrm>
            <a:prstGeom prst="cube">
              <a:avLst>
                <a:gd name="adj" fmla="val 18636"/>
              </a:avLst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6" name="Cube 95"/>
            <p:cNvSpPr/>
            <p:nvPr/>
          </p:nvSpPr>
          <p:spPr>
            <a:xfrm>
              <a:off x="1258874" y="5280439"/>
              <a:ext cx="852055" cy="852055"/>
            </a:xfrm>
            <a:prstGeom prst="cube">
              <a:avLst>
                <a:gd name="adj" fmla="val 18636"/>
              </a:avLst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7" name="Cube 96"/>
            <p:cNvSpPr/>
            <p:nvPr/>
          </p:nvSpPr>
          <p:spPr>
            <a:xfrm>
              <a:off x="1996629" y="5280439"/>
              <a:ext cx="852055" cy="852055"/>
            </a:xfrm>
            <a:prstGeom prst="cube">
              <a:avLst>
                <a:gd name="adj" fmla="val 18636"/>
              </a:avLst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98" name="Cube 97"/>
            <p:cNvSpPr/>
            <p:nvPr/>
          </p:nvSpPr>
          <p:spPr>
            <a:xfrm>
              <a:off x="521119" y="4521902"/>
              <a:ext cx="852055" cy="852055"/>
            </a:xfrm>
            <a:prstGeom prst="cube">
              <a:avLst>
                <a:gd name="adj" fmla="val 18636"/>
              </a:avLst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99" name="Cube 98"/>
            <p:cNvSpPr/>
            <p:nvPr/>
          </p:nvSpPr>
          <p:spPr>
            <a:xfrm>
              <a:off x="1258874" y="4521902"/>
              <a:ext cx="852055" cy="852055"/>
            </a:xfrm>
            <a:prstGeom prst="cube">
              <a:avLst>
                <a:gd name="adj" fmla="val 18636"/>
              </a:avLst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00" name="Cube 99"/>
            <p:cNvSpPr/>
            <p:nvPr/>
          </p:nvSpPr>
          <p:spPr>
            <a:xfrm>
              <a:off x="1996629" y="4521902"/>
              <a:ext cx="852055" cy="852055"/>
            </a:xfrm>
            <a:prstGeom prst="cube">
              <a:avLst>
                <a:gd name="adj" fmla="val 18636"/>
              </a:avLst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01" name="Cube 100"/>
            <p:cNvSpPr/>
            <p:nvPr/>
          </p:nvSpPr>
          <p:spPr>
            <a:xfrm>
              <a:off x="521119" y="3763365"/>
              <a:ext cx="852055" cy="852055"/>
            </a:xfrm>
            <a:prstGeom prst="cube">
              <a:avLst>
                <a:gd name="adj" fmla="val 18636"/>
              </a:avLst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2" name="Cube 101"/>
            <p:cNvSpPr/>
            <p:nvPr/>
          </p:nvSpPr>
          <p:spPr>
            <a:xfrm>
              <a:off x="1258874" y="3763365"/>
              <a:ext cx="852055" cy="852055"/>
            </a:xfrm>
            <a:prstGeom prst="cube">
              <a:avLst>
                <a:gd name="adj" fmla="val 18636"/>
              </a:avLst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3" name="Cube 102"/>
            <p:cNvSpPr/>
            <p:nvPr/>
          </p:nvSpPr>
          <p:spPr>
            <a:xfrm>
              <a:off x="1996629" y="3763365"/>
              <a:ext cx="852055" cy="852055"/>
            </a:xfrm>
            <a:prstGeom prst="cube">
              <a:avLst>
                <a:gd name="adj" fmla="val 18636"/>
              </a:avLst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sp>
        <p:nvSpPr>
          <p:cNvPr id="104" name="TextBox 103"/>
          <p:cNvSpPr txBox="1"/>
          <p:nvPr/>
        </p:nvSpPr>
        <p:spPr>
          <a:xfrm>
            <a:off x="2787443" y="3123354"/>
            <a:ext cx="14932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b="1" dirty="0" smtClean="0"/>
              <a:t>Data Frame</a:t>
            </a:r>
          </a:p>
          <a:p>
            <a:pPr algn="ctr"/>
            <a:r>
              <a:rPr lang="en-AU" dirty="0" smtClean="0"/>
              <a:t>List of Vectors</a:t>
            </a:r>
          </a:p>
        </p:txBody>
      </p:sp>
      <p:grpSp>
        <p:nvGrpSpPr>
          <p:cNvPr id="116" name="Group 115"/>
          <p:cNvGrpSpPr/>
          <p:nvPr/>
        </p:nvGrpSpPr>
        <p:grpSpPr>
          <a:xfrm>
            <a:off x="8237215" y="5283284"/>
            <a:ext cx="839009" cy="848472"/>
            <a:chOff x="7148946" y="893617"/>
            <a:chExt cx="2763983" cy="2795156"/>
          </a:xfrm>
        </p:grpSpPr>
        <p:sp>
          <p:nvSpPr>
            <p:cNvPr id="117" name="Cube 116"/>
            <p:cNvSpPr/>
            <p:nvPr/>
          </p:nvSpPr>
          <p:spPr>
            <a:xfrm>
              <a:off x="7585364" y="2410691"/>
              <a:ext cx="852055" cy="852055"/>
            </a:xfrm>
            <a:prstGeom prst="cube">
              <a:avLst>
                <a:gd name="adj" fmla="val 18636"/>
              </a:avLst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8" name="Cube 117"/>
            <p:cNvSpPr/>
            <p:nvPr/>
          </p:nvSpPr>
          <p:spPr>
            <a:xfrm>
              <a:off x="8323119" y="2410691"/>
              <a:ext cx="852055" cy="852055"/>
            </a:xfrm>
            <a:prstGeom prst="cube">
              <a:avLst>
                <a:gd name="adj" fmla="val 18636"/>
              </a:avLst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9" name="Cube 118"/>
            <p:cNvSpPr/>
            <p:nvPr/>
          </p:nvSpPr>
          <p:spPr>
            <a:xfrm>
              <a:off x="9060874" y="2410691"/>
              <a:ext cx="852055" cy="852055"/>
            </a:xfrm>
            <a:prstGeom prst="cube">
              <a:avLst>
                <a:gd name="adj" fmla="val 18636"/>
              </a:avLst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0" name="Cube 119"/>
            <p:cNvSpPr/>
            <p:nvPr/>
          </p:nvSpPr>
          <p:spPr>
            <a:xfrm>
              <a:off x="7585364" y="1652154"/>
              <a:ext cx="852055" cy="852055"/>
            </a:xfrm>
            <a:prstGeom prst="cube">
              <a:avLst>
                <a:gd name="adj" fmla="val 18636"/>
              </a:avLst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1" name="Cube 120"/>
            <p:cNvSpPr/>
            <p:nvPr/>
          </p:nvSpPr>
          <p:spPr>
            <a:xfrm>
              <a:off x="8323119" y="1652154"/>
              <a:ext cx="852055" cy="852055"/>
            </a:xfrm>
            <a:prstGeom prst="cube">
              <a:avLst>
                <a:gd name="adj" fmla="val 18636"/>
              </a:avLst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2" name="Cube 121"/>
            <p:cNvSpPr/>
            <p:nvPr/>
          </p:nvSpPr>
          <p:spPr>
            <a:xfrm>
              <a:off x="9060874" y="1652154"/>
              <a:ext cx="852055" cy="852055"/>
            </a:xfrm>
            <a:prstGeom prst="cube">
              <a:avLst>
                <a:gd name="adj" fmla="val 18636"/>
              </a:avLst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3" name="Cube 122"/>
            <p:cNvSpPr/>
            <p:nvPr/>
          </p:nvSpPr>
          <p:spPr>
            <a:xfrm>
              <a:off x="7585364" y="893617"/>
              <a:ext cx="852055" cy="852055"/>
            </a:xfrm>
            <a:prstGeom prst="cube">
              <a:avLst>
                <a:gd name="adj" fmla="val 18636"/>
              </a:avLst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4" name="Cube 123"/>
            <p:cNvSpPr/>
            <p:nvPr/>
          </p:nvSpPr>
          <p:spPr>
            <a:xfrm>
              <a:off x="8323119" y="893617"/>
              <a:ext cx="852055" cy="852055"/>
            </a:xfrm>
            <a:prstGeom prst="cube">
              <a:avLst>
                <a:gd name="adj" fmla="val 18636"/>
              </a:avLst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5" name="Cube 124"/>
            <p:cNvSpPr/>
            <p:nvPr/>
          </p:nvSpPr>
          <p:spPr>
            <a:xfrm>
              <a:off x="9060874" y="893617"/>
              <a:ext cx="852055" cy="852055"/>
            </a:xfrm>
            <a:prstGeom prst="cube">
              <a:avLst>
                <a:gd name="adj" fmla="val 18636"/>
              </a:avLst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6" name="Cube 125"/>
            <p:cNvSpPr/>
            <p:nvPr/>
          </p:nvSpPr>
          <p:spPr>
            <a:xfrm>
              <a:off x="7367155" y="2628898"/>
              <a:ext cx="852055" cy="852055"/>
            </a:xfrm>
            <a:prstGeom prst="cube">
              <a:avLst>
                <a:gd name="adj" fmla="val 18636"/>
              </a:avLst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7" name="Cube 126"/>
            <p:cNvSpPr/>
            <p:nvPr/>
          </p:nvSpPr>
          <p:spPr>
            <a:xfrm>
              <a:off x="8104910" y="2628898"/>
              <a:ext cx="852055" cy="852055"/>
            </a:xfrm>
            <a:prstGeom prst="cube">
              <a:avLst>
                <a:gd name="adj" fmla="val 18636"/>
              </a:avLst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8" name="Cube 127"/>
            <p:cNvSpPr/>
            <p:nvPr/>
          </p:nvSpPr>
          <p:spPr>
            <a:xfrm>
              <a:off x="8842665" y="2628898"/>
              <a:ext cx="852055" cy="852055"/>
            </a:xfrm>
            <a:prstGeom prst="cube">
              <a:avLst>
                <a:gd name="adj" fmla="val 18636"/>
              </a:avLst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9" name="Cube 128"/>
            <p:cNvSpPr/>
            <p:nvPr/>
          </p:nvSpPr>
          <p:spPr>
            <a:xfrm>
              <a:off x="7367155" y="1870361"/>
              <a:ext cx="852055" cy="852055"/>
            </a:xfrm>
            <a:prstGeom prst="cube">
              <a:avLst>
                <a:gd name="adj" fmla="val 18636"/>
              </a:avLst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0" name="Cube 129"/>
            <p:cNvSpPr/>
            <p:nvPr/>
          </p:nvSpPr>
          <p:spPr>
            <a:xfrm>
              <a:off x="8104910" y="1870361"/>
              <a:ext cx="852055" cy="852055"/>
            </a:xfrm>
            <a:prstGeom prst="cube">
              <a:avLst>
                <a:gd name="adj" fmla="val 18636"/>
              </a:avLst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1" name="Cube 130"/>
            <p:cNvSpPr/>
            <p:nvPr/>
          </p:nvSpPr>
          <p:spPr>
            <a:xfrm>
              <a:off x="8842665" y="1870361"/>
              <a:ext cx="852055" cy="852055"/>
            </a:xfrm>
            <a:prstGeom prst="cube">
              <a:avLst>
                <a:gd name="adj" fmla="val 18636"/>
              </a:avLst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2" name="Cube 131"/>
            <p:cNvSpPr/>
            <p:nvPr/>
          </p:nvSpPr>
          <p:spPr>
            <a:xfrm>
              <a:off x="7367155" y="1111824"/>
              <a:ext cx="852055" cy="852055"/>
            </a:xfrm>
            <a:prstGeom prst="cube">
              <a:avLst>
                <a:gd name="adj" fmla="val 18636"/>
              </a:avLst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3" name="Cube 132"/>
            <p:cNvSpPr/>
            <p:nvPr/>
          </p:nvSpPr>
          <p:spPr>
            <a:xfrm>
              <a:off x="8104910" y="1111824"/>
              <a:ext cx="852055" cy="852055"/>
            </a:xfrm>
            <a:prstGeom prst="cube">
              <a:avLst>
                <a:gd name="adj" fmla="val 18636"/>
              </a:avLst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4" name="Cube 133"/>
            <p:cNvSpPr/>
            <p:nvPr/>
          </p:nvSpPr>
          <p:spPr>
            <a:xfrm>
              <a:off x="8842665" y="1111824"/>
              <a:ext cx="852055" cy="852055"/>
            </a:xfrm>
            <a:prstGeom prst="cube">
              <a:avLst>
                <a:gd name="adj" fmla="val 18636"/>
              </a:avLst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5" name="Cube 134"/>
            <p:cNvSpPr/>
            <p:nvPr/>
          </p:nvSpPr>
          <p:spPr>
            <a:xfrm>
              <a:off x="7148946" y="2836718"/>
              <a:ext cx="852055" cy="852055"/>
            </a:xfrm>
            <a:prstGeom prst="cube">
              <a:avLst>
                <a:gd name="adj" fmla="val 18636"/>
              </a:avLst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6" name="Cube 135"/>
            <p:cNvSpPr/>
            <p:nvPr/>
          </p:nvSpPr>
          <p:spPr>
            <a:xfrm>
              <a:off x="7886701" y="2836718"/>
              <a:ext cx="852055" cy="852055"/>
            </a:xfrm>
            <a:prstGeom prst="cube">
              <a:avLst>
                <a:gd name="adj" fmla="val 18636"/>
              </a:avLst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7" name="Cube 136"/>
            <p:cNvSpPr/>
            <p:nvPr/>
          </p:nvSpPr>
          <p:spPr>
            <a:xfrm>
              <a:off x="8624456" y="2836718"/>
              <a:ext cx="852055" cy="852055"/>
            </a:xfrm>
            <a:prstGeom prst="cube">
              <a:avLst>
                <a:gd name="adj" fmla="val 18636"/>
              </a:avLst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8" name="Cube 137"/>
            <p:cNvSpPr/>
            <p:nvPr/>
          </p:nvSpPr>
          <p:spPr>
            <a:xfrm>
              <a:off x="7148946" y="2078181"/>
              <a:ext cx="852055" cy="852055"/>
            </a:xfrm>
            <a:prstGeom prst="cube">
              <a:avLst>
                <a:gd name="adj" fmla="val 18636"/>
              </a:avLst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9" name="Cube 138"/>
            <p:cNvSpPr/>
            <p:nvPr/>
          </p:nvSpPr>
          <p:spPr>
            <a:xfrm>
              <a:off x="7886701" y="2078181"/>
              <a:ext cx="852055" cy="852055"/>
            </a:xfrm>
            <a:prstGeom prst="cube">
              <a:avLst>
                <a:gd name="adj" fmla="val 18636"/>
              </a:avLst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0" name="Cube 139"/>
            <p:cNvSpPr/>
            <p:nvPr/>
          </p:nvSpPr>
          <p:spPr>
            <a:xfrm>
              <a:off x="8624456" y="2078181"/>
              <a:ext cx="852055" cy="852055"/>
            </a:xfrm>
            <a:prstGeom prst="cube">
              <a:avLst>
                <a:gd name="adj" fmla="val 18636"/>
              </a:avLst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1" name="Cube 140"/>
            <p:cNvSpPr/>
            <p:nvPr/>
          </p:nvSpPr>
          <p:spPr>
            <a:xfrm>
              <a:off x="7148946" y="1319644"/>
              <a:ext cx="852055" cy="852055"/>
            </a:xfrm>
            <a:prstGeom prst="cube">
              <a:avLst>
                <a:gd name="adj" fmla="val 18636"/>
              </a:avLst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2" name="Cube 141"/>
            <p:cNvSpPr/>
            <p:nvPr/>
          </p:nvSpPr>
          <p:spPr>
            <a:xfrm>
              <a:off x="7886701" y="1319644"/>
              <a:ext cx="852055" cy="852055"/>
            </a:xfrm>
            <a:prstGeom prst="cube">
              <a:avLst>
                <a:gd name="adj" fmla="val 18636"/>
              </a:avLst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3" name="Cube 142"/>
            <p:cNvSpPr/>
            <p:nvPr/>
          </p:nvSpPr>
          <p:spPr>
            <a:xfrm>
              <a:off x="8624456" y="1319644"/>
              <a:ext cx="852055" cy="852055"/>
            </a:xfrm>
            <a:prstGeom prst="cube">
              <a:avLst>
                <a:gd name="adj" fmla="val 18636"/>
              </a:avLst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8967242" y="5283283"/>
            <a:ext cx="833586" cy="848472"/>
            <a:chOff x="521119" y="3763365"/>
            <a:chExt cx="2327565" cy="2369129"/>
          </a:xfrm>
        </p:grpSpPr>
        <p:sp>
          <p:nvSpPr>
            <p:cNvPr id="107" name="Cube 106"/>
            <p:cNvSpPr/>
            <p:nvPr/>
          </p:nvSpPr>
          <p:spPr>
            <a:xfrm>
              <a:off x="521119" y="5280439"/>
              <a:ext cx="852055" cy="852055"/>
            </a:xfrm>
            <a:prstGeom prst="cube">
              <a:avLst>
                <a:gd name="adj" fmla="val 18636"/>
              </a:avLst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8" name="Cube 107"/>
            <p:cNvSpPr/>
            <p:nvPr/>
          </p:nvSpPr>
          <p:spPr>
            <a:xfrm>
              <a:off x="1258874" y="5280439"/>
              <a:ext cx="852055" cy="852055"/>
            </a:xfrm>
            <a:prstGeom prst="cube">
              <a:avLst>
                <a:gd name="adj" fmla="val 18636"/>
              </a:avLst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9" name="Cube 108"/>
            <p:cNvSpPr/>
            <p:nvPr/>
          </p:nvSpPr>
          <p:spPr>
            <a:xfrm>
              <a:off x="1996629" y="5280439"/>
              <a:ext cx="852055" cy="852055"/>
            </a:xfrm>
            <a:prstGeom prst="cube">
              <a:avLst>
                <a:gd name="adj" fmla="val 18636"/>
              </a:avLst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10" name="Cube 109"/>
            <p:cNvSpPr/>
            <p:nvPr/>
          </p:nvSpPr>
          <p:spPr>
            <a:xfrm>
              <a:off x="521119" y="4521902"/>
              <a:ext cx="852055" cy="852055"/>
            </a:xfrm>
            <a:prstGeom prst="cube">
              <a:avLst>
                <a:gd name="adj" fmla="val 18636"/>
              </a:avLst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11" name="Cube 110"/>
            <p:cNvSpPr/>
            <p:nvPr/>
          </p:nvSpPr>
          <p:spPr>
            <a:xfrm>
              <a:off x="1258874" y="4521902"/>
              <a:ext cx="852055" cy="852055"/>
            </a:xfrm>
            <a:prstGeom prst="cube">
              <a:avLst>
                <a:gd name="adj" fmla="val 18636"/>
              </a:avLst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12" name="Cube 111"/>
            <p:cNvSpPr/>
            <p:nvPr/>
          </p:nvSpPr>
          <p:spPr>
            <a:xfrm>
              <a:off x="1996629" y="4521902"/>
              <a:ext cx="852055" cy="852055"/>
            </a:xfrm>
            <a:prstGeom prst="cube">
              <a:avLst>
                <a:gd name="adj" fmla="val 18636"/>
              </a:avLst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13" name="Cube 112"/>
            <p:cNvSpPr/>
            <p:nvPr/>
          </p:nvSpPr>
          <p:spPr>
            <a:xfrm>
              <a:off x="521119" y="3763365"/>
              <a:ext cx="852055" cy="852055"/>
            </a:xfrm>
            <a:prstGeom prst="cube">
              <a:avLst>
                <a:gd name="adj" fmla="val 18636"/>
              </a:avLst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4" name="Cube 113"/>
            <p:cNvSpPr/>
            <p:nvPr/>
          </p:nvSpPr>
          <p:spPr>
            <a:xfrm>
              <a:off x="1258874" y="3763365"/>
              <a:ext cx="852055" cy="852055"/>
            </a:xfrm>
            <a:prstGeom prst="cube">
              <a:avLst>
                <a:gd name="adj" fmla="val 18636"/>
              </a:avLst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5" name="Cube 114"/>
            <p:cNvSpPr/>
            <p:nvPr/>
          </p:nvSpPr>
          <p:spPr>
            <a:xfrm>
              <a:off x="1996629" y="3763365"/>
              <a:ext cx="852055" cy="852055"/>
            </a:xfrm>
            <a:prstGeom prst="cube">
              <a:avLst>
                <a:gd name="adj" fmla="val 18636"/>
              </a:avLst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</p:spTree>
    <p:extLst>
      <p:ext uri="{BB962C8B-B14F-4D97-AF65-F5344CB8AC3E}">
        <p14:creationId xmlns:p14="http://schemas.microsoft.com/office/powerpoint/2010/main" val="2295744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27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Simon Jackson</dc:creator>
  <cp:lastModifiedBy>Simon Jackson</cp:lastModifiedBy>
  <cp:revision>41</cp:revision>
  <dcterms:created xsi:type="dcterms:W3CDTF">2016-04-20T21:32:35Z</dcterms:created>
  <dcterms:modified xsi:type="dcterms:W3CDTF">2016-04-20T22:09:10Z</dcterms:modified>
</cp:coreProperties>
</file>