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/>
    <p:restoredTop sz="94680"/>
  </p:normalViewPr>
  <p:slideViewPr>
    <p:cSldViewPr snapToGrid="0" snapToObjects="1">
      <p:cViewPr varScale="1">
        <p:scale>
          <a:sx n="178" d="100"/>
          <a:sy n="17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6885-43E4-8341-8497-B8C269073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BFA8E-F5FC-2C41-B7C3-CAFC4811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B51D-6409-ED45-B3B2-95276EC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835B-3C1B-DE44-B3B8-F2855DDE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653C-6D48-0249-BF28-01138D8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6C32-9F00-AE41-8CB8-53F1100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FB80-6B5D-7D4E-AEDA-1F227461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A327E-CC19-1642-B1A1-EFEEEE63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3E3A-A4F3-5C46-A5A4-A56AD553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9609-479A-7943-8C66-B193F790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4EE2E-1736-3642-980F-43D7CC28E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EC94-87E3-064C-8C36-8D2FF870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42DE-A9BC-E944-B33F-43AE10B3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D66A-2824-E848-A398-CC6FE271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B9F7-6E62-4C4A-B8ED-976DBFAD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F2E-66B3-F645-8799-5CC215AE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807-7AB0-6F42-838F-891F8325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6C2E-AF81-404C-B072-19F49798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F27-421E-8141-833A-B10D3AD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D143-7B78-364C-8785-5B5B51D6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B35A-1944-2E48-8EF4-47DBC3FD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D139-BD45-DB4B-8859-23E58FF7E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72E3-B3FB-B147-BC87-3E238E4A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861C-01C8-A146-A8D4-7149A5D7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232D-6CBD-C94E-8594-A978331E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9E99-6621-D84D-8D3A-A6C63E6F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C908-6C7E-B244-A4AF-2D7F9B596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9C28-BF3F-E644-B918-AA1B5879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DE18-5367-594C-B57C-CE60CE3B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80B06-A066-CC42-A98F-B46C2BE5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F8A17-EE14-5D46-BCB4-E4B473C2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55CF-DC4A-4942-8317-D6C5F8FD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30A5-2F1D-6A46-B370-C73F64AC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FECCC-319C-5A48-B6FE-3B2C8C3E5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10889-D273-9445-B07F-FEFDB6731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D0488-4A55-594A-87FF-D7376BCD2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55C6C-B0F5-C343-9968-3043E930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78501-3A60-B44E-ACC2-6F5D998A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2B118-1AED-4D4B-9EC4-FBBF87A8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1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76EA-A1D2-954C-867D-D9BA7EF0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07E19-83FB-974C-B30A-7D38EF8E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FAB7E-0FFF-A545-A96E-D18AEA15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928EC-AFA7-814E-9C1D-FA94A971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EF51C-0D86-7E40-BEFC-435F160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5DF95-14A9-6249-915E-1240A1D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1E6-72FA-CF4E-BCAA-BBEAC231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B05A-A4ED-004E-95BC-994DA01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5322-1D0D-714B-A23E-4EA0888E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E020-DBEC-394A-8043-5B4A82A8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114F-A100-5941-956D-B5D766B9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6E51-B9FB-A748-9345-F7F00A8C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A41C-E50B-4644-99F1-C2074783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99FA-1E05-5048-B2FF-8F9310D3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0ED67-19E6-164D-9FF8-19F768CA8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EA8DF-B6FA-034E-8D94-2F5BFDFB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70740-86EB-754D-80FA-78A8056C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BDE1-93AD-3B4D-9A8F-21F77D5C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5E1D3-D278-644A-80C5-8E937C9C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98AE-4743-1240-A98E-8000D7B9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2F2D9-C1B1-0849-9687-3943B3DA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F27D-2AE7-254E-ADA3-59B8ECD3C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BE4D-E8F1-0446-881D-FDE58B674CA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5B74-890E-B445-A6EB-56844AA9D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37D6-42A6-D844-A85E-9D7304952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622E-9E4B-E04E-823E-518018B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99116EF-1E31-6F4A-B527-EA8267CCEBB9}"/>
              </a:ext>
            </a:extLst>
          </p:cNvPr>
          <p:cNvSpPr/>
          <p:nvPr/>
        </p:nvSpPr>
        <p:spPr>
          <a:xfrm>
            <a:off x="3058597" y="386834"/>
            <a:ext cx="5015984" cy="501598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F889C-4589-6040-9924-1726C8E4E805}"/>
              </a:ext>
            </a:extLst>
          </p:cNvPr>
          <p:cNvSpPr txBox="1"/>
          <p:nvPr/>
        </p:nvSpPr>
        <p:spPr>
          <a:xfrm>
            <a:off x="4410269" y="305424"/>
            <a:ext cx="2489784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18EEC-5EDD-5B48-A3E3-4FD29A5C2F49}"/>
              </a:ext>
            </a:extLst>
          </p:cNvPr>
          <p:cNvSpPr txBox="1"/>
          <p:nvPr/>
        </p:nvSpPr>
        <p:spPr>
          <a:xfrm>
            <a:off x="6768338" y="2540883"/>
            <a:ext cx="2579617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370B-BFC8-3C42-8B3B-A938564666EE}"/>
              </a:ext>
            </a:extLst>
          </p:cNvPr>
          <p:cNvSpPr txBox="1"/>
          <p:nvPr/>
        </p:nvSpPr>
        <p:spPr>
          <a:xfrm>
            <a:off x="5088586" y="4956009"/>
            <a:ext cx="115146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8B7E0-6CED-BC47-8C74-C831F1A04ADF}"/>
              </a:ext>
            </a:extLst>
          </p:cNvPr>
          <p:cNvSpPr txBox="1"/>
          <p:nvPr/>
        </p:nvSpPr>
        <p:spPr>
          <a:xfrm>
            <a:off x="1588354" y="2540883"/>
            <a:ext cx="2940485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Data Analysis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BBAC3C21-2E5C-A541-885B-6AA24E0C94F1}"/>
              </a:ext>
            </a:extLst>
          </p:cNvPr>
          <p:cNvSpPr/>
          <p:nvPr/>
        </p:nvSpPr>
        <p:spPr>
          <a:xfrm rot="5400000">
            <a:off x="4207393" y="573086"/>
            <a:ext cx="314325" cy="27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310188FE-C7A1-1944-997E-9019B515054C}"/>
              </a:ext>
            </a:extLst>
          </p:cNvPr>
          <p:cNvSpPr/>
          <p:nvPr/>
        </p:nvSpPr>
        <p:spPr>
          <a:xfrm>
            <a:off x="2953588" y="3125563"/>
            <a:ext cx="314325" cy="27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A1A9139-0512-5F44-A5F2-8BC225EB6E53}"/>
              </a:ext>
            </a:extLst>
          </p:cNvPr>
          <p:cNvSpPr/>
          <p:nvPr/>
        </p:nvSpPr>
        <p:spPr>
          <a:xfrm rot="16200000">
            <a:off x="6115517" y="5117314"/>
            <a:ext cx="314325" cy="27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524D152-4D9D-6E43-8F84-5C351938B7BF}"/>
              </a:ext>
            </a:extLst>
          </p:cNvPr>
          <p:cNvSpPr/>
          <p:nvPr/>
        </p:nvSpPr>
        <p:spPr>
          <a:xfrm rot="10800000">
            <a:off x="7872407" y="2373250"/>
            <a:ext cx="314325" cy="27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7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Leighton Pritchard</dc:creator>
  <cp:lastModifiedBy>Leighton Pritchard</cp:lastModifiedBy>
  <cp:revision>3</cp:revision>
  <dcterms:created xsi:type="dcterms:W3CDTF">2021-04-27T08:45:08Z</dcterms:created>
  <dcterms:modified xsi:type="dcterms:W3CDTF">2021-04-27T08:56:58Z</dcterms:modified>
</cp:coreProperties>
</file>