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5BED-C3A2-4237-BA4E-634A0CC5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D6483-261F-4D3B-8937-5EEBF06B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E50B-401E-46CF-BD28-F7716E7C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31A1-ADAD-49EA-9235-E9ADE9F1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109-ED96-4F13-BE84-9652F087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A181-67EB-4F2D-A90F-EAA4208C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E4A05-D8D9-45A1-896F-84399357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AF2E-9D92-4C3D-BF1E-0FB95C83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A6D0-663A-49B6-9281-9775FDCF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6D1D-B141-44C8-B428-F33DA8C2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BB250-492B-4CBA-A204-EFDF2328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74FF3-7201-457E-9B4F-20AB50FE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AD58-AA81-41CB-BBC2-E11BDAD3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5A32-E1AB-476B-9532-6D6D92A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526B-CA35-411B-9B1F-931DBF14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ACD-A8DC-4349-828F-5F542E96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22F2-9BB8-4519-9255-9DE657D0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2D2D-68DC-4A69-941C-7DFC1686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71BC-1652-42CE-8A2F-EB794FCB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37B9-FA18-47DB-B747-F3E5936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F0C0-9B4B-4152-BE0E-04367A3F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CAC2-62F7-4973-AE3A-8D7649B0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0170-C8E8-44E9-AA76-474A13CB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5CF5-66AF-4E34-B699-5C1D87D0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889B-DDC9-414B-BD8C-96B8F901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CF68-EC97-4EAD-9B2E-22AA6675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9467-D7A7-4BBD-AEA2-5B3BB16D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1E049-81D8-4539-A536-73376041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7194-C37E-4AB6-A33C-0388562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093C0-18B4-403F-92AA-584E4B03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C6EF-8B5C-4EE9-B9E4-8EFD7A9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F972-A427-4A20-9DAF-88C1BB5C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BF5A-8BBA-408F-9C06-741498FF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25E3-2842-4829-A8AC-C0BB0A596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90015-6B8B-4017-85E0-C729D6EDF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31E6-2AF5-40E3-9DD0-4C89FCEFA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B0801-CE8A-47C9-9A31-FF1E4CC4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A8893-E1F8-4AA7-B059-8354DB5E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B5240-A316-4849-8800-192B05F6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796C-FF7C-40C8-A2FC-4482B0C7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F6B01-3E05-413F-AD1E-28E64AD0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185B-6B37-4329-B690-A9C146D9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98713-3289-4DC9-8840-BA9552C4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C6EF-0282-40CE-ADF5-3A820D49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4AD43-55D9-454F-95C5-FF93E8CC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FF55-082D-4779-B7D9-C8BA748E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D0B-D9C0-4A59-8B75-47E93CAE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801F-2227-4043-BBA5-FE941971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57C2-3905-487E-8FC1-550AA352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21578-2701-4C11-B897-5B2B64A8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1700-3B17-46E5-A2DB-FB0B9BD3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0C7D-1942-4853-95A2-E9EFEE04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DDBF-43FA-404A-8B55-90DA9A95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87294-CA78-4E93-9F3A-B8DFE267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55DB9-6E58-4927-AB7B-D4963279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9041-160F-4DF7-BF0F-F906A8F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48290-E569-440A-98C4-7C09691F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60D6-9390-472C-915E-2B20D767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AE1F-ECEC-4E69-A70B-A211F08E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CB64-DC24-47C8-88D2-8BA7CA1B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6791-2DA2-4C87-841D-2D64A583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6A7A-6110-4EED-B380-9E2F55D00E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7C89-CBD1-4113-A367-F3AD7F52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A83F-DA59-4AAD-A07B-9181523C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BFA-DEE7-47F7-BD74-CAB2A7E03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85FE334-5E40-4E0A-B5E9-CE95E2842337}"/>
              </a:ext>
            </a:extLst>
          </p:cNvPr>
          <p:cNvSpPr txBox="1"/>
          <p:nvPr/>
        </p:nvSpPr>
        <p:spPr>
          <a:xfrm>
            <a:off x="4659548" y="6016557"/>
            <a:ext cx="35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MetaWorks</a:t>
            </a:r>
            <a:r>
              <a:rPr lang="en-US" sz="2400" dirty="0"/>
              <a:t> Class Structure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8D846-D8EF-48D8-9A6C-F565FD594794}"/>
              </a:ext>
            </a:extLst>
          </p:cNvPr>
          <p:cNvGrpSpPr/>
          <p:nvPr/>
        </p:nvGrpSpPr>
        <p:grpSpPr>
          <a:xfrm>
            <a:off x="403654" y="922172"/>
            <a:ext cx="6417275" cy="4800588"/>
            <a:chOff x="403654" y="580297"/>
            <a:chExt cx="6417275" cy="48005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FC60FD-A9E2-4C2B-BE67-D6D9EE42E950}"/>
                </a:ext>
              </a:extLst>
            </p:cNvPr>
            <p:cNvSpPr/>
            <p:nvPr/>
          </p:nvSpPr>
          <p:spPr>
            <a:xfrm>
              <a:off x="2831388" y="611177"/>
              <a:ext cx="3989541" cy="47697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5DC080-03E5-4953-8E41-9734DA659CCF}"/>
                </a:ext>
              </a:extLst>
            </p:cNvPr>
            <p:cNvSpPr/>
            <p:nvPr/>
          </p:nvSpPr>
          <p:spPr>
            <a:xfrm>
              <a:off x="403654" y="611177"/>
              <a:ext cx="2257168" cy="47697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34DC6B-2EFC-4B79-9D4F-F5CE9F93F575}"/>
                </a:ext>
              </a:extLst>
            </p:cNvPr>
            <p:cNvSpPr/>
            <p:nvPr/>
          </p:nvSpPr>
          <p:spPr>
            <a:xfrm>
              <a:off x="759573" y="2688881"/>
              <a:ext cx="1491916" cy="837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System Architecture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415203-C808-4E8B-9CC2-89DB6C103D8A}"/>
                </a:ext>
              </a:extLst>
            </p:cNvPr>
            <p:cNvSpPr/>
            <p:nvPr/>
          </p:nvSpPr>
          <p:spPr>
            <a:xfrm>
              <a:off x="759573" y="1193713"/>
              <a:ext cx="1491916" cy="837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Modulation Pattern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EF21E-9A45-4112-AB35-7D2DC1F2E1B3}"/>
                </a:ext>
              </a:extLst>
            </p:cNvPr>
            <p:cNvSpPr/>
            <p:nvPr/>
          </p:nvSpPr>
          <p:spPr>
            <a:xfrm>
              <a:off x="759573" y="4245832"/>
              <a:ext cx="1491916" cy="837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Element Properties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6022BC-DD20-44F3-A258-925F5476E6A2}"/>
                </a:ext>
              </a:extLst>
            </p:cNvPr>
            <p:cNvSpPr/>
            <p:nvPr/>
          </p:nvSpPr>
          <p:spPr>
            <a:xfrm>
              <a:off x="3103237" y="2688881"/>
              <a:ext cx="1491916" cy="837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System 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C0563A-C594-4D88-9038-9BA3563DEDF0}"/>
                </a:ext>
              </a:extLst>
            </p:cNvPr>
            <p:cNvSpPr/>
            <p:nvPr/>
          </p:nvSpPr>
          <p:spPr>
            <a:xfrm>
              <a:off x="5084437" y="2688881"/>
              <a:ext cx="1491916" cy="837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 Analysis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6B7A08-6A43-41C0-B83A-24AEF3E649BF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1505531" y="2031111"/>
              <a:ext cx="0" cy="657770"/>
            </a:xfrm>
            <a:prstGeom prst="straightConnector1">
              <a:avLst/>
            </a:prstGeom>
            <a:ln w="19050">
              <a:tailEnd type="triangle" w="lg" len="lg"/>
            </a:ln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CAD460-CD38-427D-A5D8-245B4D8084E6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1505531" y="3526279"/>
              <a:ext cx="0" cy="719553"/>
            </a:xfrm>
            <a:prstGeom prst="straightConnector1">
              <a:avLst/>
            </a:prstGeom>
            <a:ln w="19050">
              <a:tailEnd type="triangle" w="lg" len="lg"/>
            </a:ln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9F16EA-2BCA-4361-AF8B-6C1DDE0AF687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251489" y="3107580"/>
              <a:ext cx="851748" cy="0"/>
            </a:xfrm>
            <a:prstGeom prst="straightConnector1">
              <a:avLst/>
            </a:prstGeom>
            <a:ln w="19050">
              <a:tailEnd type="triangle" w="lg" len="lg"/>
            </a:ln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E8421D-B425-441C-8B32-2BC8144A33F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595153" y="3103928"/>
              <a:ext cx="489284" cy="3652"/>
            </a:xfrm>
            <a:prstGeom prst="straightConnector1">
              <a:avLst/>
            </a:prstGeom>
            <a:ln w="19050">
              <a:tailEnd type="triangle" w="lg" len="lg"/>
            </a:ln>
            <a:effectLst>
              <a:outerShdw blurRad="127000" dist="50800" dir="30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1AB53B-6E5F-417F-A9C4-9596174CD7B1}"/>
                </a:ext>
              </a:extLst>
            </p:cNvPr>
            <p:cNvSpPr txBox="1"/>
            <p:nvPr/>
          </p:nvSpPr>
          <p:spPr>
            <a:xfrm>
              <a:off x="403654" y="580459"/>
              <a:ext cx="203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Design Functions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BE9BFB-54B4-41AB-B116-8D78CFBFE11C}"/>
                </a:ext>
              </a:extLst>
            </p:cNvPr>
            <p:cNvSpPr txBox="1"/>
            <p:nvPr/>
          </p:nvSpPr>
          <p:spPr>
            <a:xfrm>
              <a:off x="2832654" y="580297"/>
              <a:ext cx="330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Output and Analysis Functions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F82D09-8A82-49F7-B70F-16929D6C80EA}"/>
              </a:ext>
            </a:extLst>
          </p:cNvPr>
          <p:cNvSpPr txBox="1"/>
          <p:nvPr/>
        </p:nvSpPr>
        <p:spPr>
          <a:xfrm>
            <a:off x="7188740" y="998492"/>
            <a:ext cx="4688732" cy="4585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SystemArchitecture</a:t>
            </a:r>
            <a:r>
              <a:rPr lang="en-US" sz="1600" dirty="0"/>
              <a:t> Class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all information regarding the system structure, including layout of dipoles and feed structures.</a:t>
            </a:r>
          </a:p>
          <a:p>
            <a:endParaRPr lang="en-US" sz="1600" dirty="0"/>
          </a:p>
          <a:p>
            <a:r>
              <a:rPr lang="en-US" sz="1600" b="1" dirty="0" err="1"/>
              <a:t>ModulationPattern</a:t>
            </a:r>
            <a:r>
              <a:rPr lang="en-US" sz="1600" dirty="0"/>
              <a:t> Class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Various methods for selecting the polarizability distribution of the dipole array, given a desired output. Contains all design methods.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 err="1"/>
              <a:t>ElementProperty</a:t>
            </a:r>
            <a:r>
              <a:rPr lang="en-US" sz="1600" dirty="0"/>
              <a:t> Class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 all information of the metamaterial element constraints, feeds back into the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SystemArchitecture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class.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 err="1"/>
              <a:t>SystemOutput</a:t>
            </a:r>
            <a:r>
              <a:rPr lang="en-US" sz="1600" dirty="0"/>
              <a:t> Class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Computes output fields, array factors and all other output properties of the system.</a:t>
            </a:r>
          </a:p>
          <a:p>
            <a:endParaRPr lang="en-US" sz="1400" dirty="0"/>
          </a:p>
          <a:p>
            <a:r>
              <a:rPr lang="en-US" sz="1600" b="1" dirty="0" err="1"/>
              <a:t>DataAnalysis</a:t>
            </a:r>
            <a:r>
              <a:rPr lang="en-US" sz="1600" dirty="0"/>
              <a:t> Class</a:t>
            </a:r>
          </a:p>
          <a:p>
            <a:pPr marL="398463" lvl="1" indent="-1174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Visualization of output data and further analysis.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1C1E2A-9FEF-4B6B-9DFC-1AAD1750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20" y="23133"/>
            <a:ext cx="390177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99F05E5D-266C-454E-B5CA-DA921580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725" y="1999649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C79CD2-204F-4838-A144-A043411461FC}"/>
              </a:ext>
            </a:extLst>
          </p:cNvPr>
          <p:cNvSpPr/>
          <p:nvPr/>
        </p:nvSpPr>
        <p:spPr>
          <a:xfrm>
            <a:off x="3114466" y="2245418"/>
            <a:ext cx="423512" cy="423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C44827-67D9-4233-99B7-34CD40E0EF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913" t="4261" b="5687"/>
          <a:stretch/>
        </p:blipFill>
        <p:spPr>
          <a:xfrm>
            <a:off x="3146854" y="2329302"/>
            <a:ext cx="387362" cy="240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F08B3-FF94-4289-A605-82EE2C600785}"/>
              </a:ext>
            </a:extLst>
          </p:cNvPr>
          <p:cNvSpPr txBox="1"/>
          <p:nvPr/>
        </p:nvSpPr>
        <p:spPr>
          <a:xfrm>
            <a:off x="3711146" y="2126629"/>
            <a:ext cx="412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Arial Nova Light" panose="020B0304020202020204" pitchFamily="34" charset="0"/>
              </a:rPr>
              <a:t>META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rial Nova Light" panose="020B0304020202020204" pitchFamily="34" charset="0"/>
              </a:rPr>
              <a:t>WORKS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CAD71D-3323-4D2A-9B0F-09E9B3001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92" y="3803782"/>
            <a:ext cx="390177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112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9</cp:revision>
  <dcterms:created xsi:type="dcterms:W3CDTF">2020-03-14T23:22:52Z</dcterms:created>
  <dcterms:modified xsi:type="dcterms:W3CDTF">2020-03-15T20:37:28Z</dcterms:modified>
</cp:coreProperties>
</file>