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7" r:id="rId4"/>
    <p:sldId id="293" r:id="rId5"/>
    <p:sldId id="266" r:id="rId6"/>
    <p:sldId id="289" r:id="rId7"/>
    <p:sldId id="268" r:id="rId8"/>
    <p:sldId id="288" r:id="rId9"/>
    <p:sldId id="291" r:id="rId10"/>
    <p:sldId id="295" r:id="rId11"/>
    <p:sldId id="270" r:id="rId12"/>
    <p:sldId id="292" r:id="rId13"/>
    <p:sldId id="294" r:id="rId14"/>
    <p:sldId id="274" r:id="rId15"/>
    <p:sldId id="275" r:id="rId16"/>
    <p:sldId id="29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C767E-4CB0-4804-AF25-D750778B81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FF5973-582B-49E4-87C7-4A4727FCD41B}">
      <dgm:prSet/>
      <dgm:spPr/>
      <dgm:t>
        <a:bodyPr/>
        <a:lstStyle/>
        <a:p>
          <a:r>
            <a:rPr lang="en-US" b="1" i="0"/>
            <a:t>Context</a:t>
          </a:r>
          <a:r>
            <a:rPr lang="en-US" b="0" i="0"/>
            <a:t>: Natural Language Models (LLM) are powerful but limited by static information.</a:t>
          </a:r>
          <a:endParaRPr lang="en-US"/>
        </a:p>
      </dgm:t>
    </dgm:pt>
    <dgm:pt modelId="{5AE48582-0654-4331-98A0-CFF48D8B9EF1}" type="parTrans" cxnId="{C69BB614-0EA2-44F5-8807-7C1A4FAD3792}">
      <dgm:prSet/>
      <dgm:spPr/>
      <dgm:t>
        <a:bodyPr/>
        <a:lstStyle/>
        <a:p>
          <a:endParaRPr lang="en-US" sz="2800"/>
        </a:p>
      </dgm:t>
    </dgm:pt>
    <dgm:pt modelId="{7FE7F0B6-204C-4BA6-867F-0AC5965C7BA1}" type="sibTrans" cxnId="{C69BB614-0EA2-44F5-8807-7C1A4FAD3792}">
      <dgm:prSet/>
      <dgm:spPr/>
      <dgm:t>
        <a:bodyPr/>
        <a:lstStyle/>
        <a:p>
          <a:endParaRPr lang="en-US"/>
        </a:p>
      </dgm:t>
    </dgm:pt>
    <dgm:pt modelId="{C303AC16-5F3C-4280-A1BE-CEF070664FA3}">
      <dgm:prSet/>
      <dgm:spPr/>
      <dgm:t>
        <a:bodyPr/>
        <a:lstStyle/>
        <a:p>
          <a:r>
            <a:rPr lang="en-US" b="1" i="0"/>
            <a:t>Problem</a:t>
          </a:r>
          <a:r>
            <a:rPr lang="en-US" b="0" i="0"/>
            <a:t>:Traditional LLMs can't access real-time data.</a:t>
          </a:r>
          <a:endParaRPr lang="en-US"/>
        </a:p>
      </dgm:t>
    </dgm:pt>
    <dgm:pt modelId="{25F285DB-ECB5-4AE8-A408-C2E82E5606AC}" type="parTrans" cxnId="{C5732416-BECE-4700-8526-B97A88972DBD}">
      <dgm:prSet/>
      <dgm:spPr/>
      <dgm:t>
        <a:bodyPr/>
        <a:lstStyle/>
        <a:p>
          <a:endParaRPr lang="en-US" sz="2800"/>
        </a:p>
      </dgm:t>
    </dgm:pt>
    <dgm:pt modelId="{9BD41D1C-7F20-45A8-8420-29E1B2197CCA}" type="sibTrans" cxnId="{C5732416-BECE-4700-8526-B97A88972DBD}">
      <dgm:prSet/>
      <dgm:spPr/>
      <dgm:t>
        <a:bodyPr/>
        <a:lstStyle/>
        <a:p>
          <a:endParaRPr lang="en-US"/>
        </a:p>
      </dgm:t>
    </dgm:pt>
    <dgm:pt modelId="{BDAFA70A-90AD-4AEE-9510-02C6EA311908}">
      <dgm:prSet/>
      <dgm:spPr/>
      <dgm:t>
        <a:bodyPr/>
        <a:lstStyle/>
        <a:p>
          <a:r>
            <a:rPr lang="en-US" b="1" i="0"/>
            <a:t>Proposed solution: </a:t>
          </a:r>
          <a:r>
            <a:rPr lang="en-US" b="0" i="0"/>
            <a:t>RAG and Multi-RAG models use information retrieval to improve responses.</a:t>
          </a:r>
          <a:endParaRPr lang="en-US"/>
        </a:p>
      </dgm:t>
    </dgm:pt>
    <dgm:pt modelId="{D755AF59-A3E8-4A88-9FF9-870DDF97975C}" type="parTrans" cxnId="{4F3D8F72-E3B4-48DD-B2F8-3427EEBEFCBA}">
      <dgm:prSet/>
      <dgm:spPr/>
      <dgm:t>
        <a:bodyPr/>
        <a:lstStyle/>
        <a:p>
          <a:endParaRPr lang="it-IT"/>
        </a:p>
      </dgm:t>
    </dgm:pt>
    <dgm:pt modelId="{BA028683-84C0-421C-AC83-A5B5527F407A}" type="sibTrans" cxnId="{4F3D8F72-E3B4-48DD-B2F8-3427EEBEFCBA}">
      <dgm:prSet/>
      <dgm:spPr/>
      <dgm:t>
        <a:bodyPr/>
        <a:lstStyle/>
        <a:p>
          <a:endParaRPr lang="it-IT"/>
        </a:p>
      </dgm:t>
    </dgm:pt>
    <dgm:pt modelId="{201EF908-A7EC-4270-8C7C-9B3F6948842C}" type="pres">
      <dgm:prSet presAssocID="{E57C767E-4CB0-4804-AF25-D750778B81EB}" presName="vert0" presStyleCnt="0">
        <dgm:presLayoutVars>
          <dgm:dir/>
          <dgm:animOne val="branch"/>
          <dgm:animLvl val="lvl"/>
        </dgm:presLayoutVars>
      </dgm:prSet>
      <dgm:spPr/>
    </dgm:pt>
    <dgm:pt modelId="{38E64182-6BF8-4347-8F14-698F55EB8D4B}" type="pres">
      <dgm:prSet presAssocID="{CAFF5973-582B-49E4-87C7-4A4727FCD41B}" presName="thickLine" presStyleLbl="alignNode1" presStyleIdx="0" presStyleCnt="3"/>
      <dgm:spPr/>
    </dgm:pt>
    <dgm:pt modelId="{B5CE91C2-C816-4F26-8330-E1E9A11C5D11}" type="pres">
      <dgm:prSet presAssocID="{CAFF5973-582B-49E4-87C7-4A4727FCD41B}" presName="horz1" presStyleCnt="0"/>
      <dgm:spPr/>
    </dgm:pt>
    <dgm:pt modelId="{FDA609A6-F8E5-43D2-97CB-B3C8D7647476}" type="pres">
      <dgm:prSet presAssocID="{CAFF5973-582B-49E4-87C7-4A4727FCD41B}" presName="tx1" presStyleLbl="revTx" presStyleIdx="0" presStyleCnt="3"/>
      <dgm:spPr/>
    </dgm:pt>
    <dgm:pt modelId="{2E7DC4D9-57A3-4EE5-9756-4E3161C1D4E3}" type="pres">
      <dgm:prSet presAssocID="{CAFF5973-582B-49E4-87C7-4A4727FCD41B}" presName="vert1" presStyleCnt="0"/>
      <dgm:spPr/>
    </dgm:pt>
    <dgm:pt modelId="{7C3CDCBD-BB69-4B22-A346-5CF8078EF9ED}" type="pres">
      <dgm:prSet presAssocID="{C303AC16-5F3C-4280-A1BE-CEF070664FA3}" presName="thickLine" presStyleLbl="alignNode1" presStyleIdx="1" presStyleCnt="3"/>
      <dgm:spPr/>
    </dgm:pt>
    <dgm:pt modelId="{520F4851-441F-4B84-BA9E-B5ECBBFB757E}" type="pres">
      <dgm:prSet presAssocID="{C303AC16-5F3C-4280-A1BE-CEF070664FA3}" presName="horz1" presStyleCnt="0"/>
      <dgm:spPr/>
    </dgm:pt>
    <dgm:pt modelId="{2DF3AD54-13C4-4F07-AA13-DE8A53ACE2C1}" type="pres">
      <dgm:prSet presAssocID="{C303AC16-5F3C-4280-A1BE-CEF070664FA3}" presName="tx1" presStyleLbl="revTx" presStyleIdx="1" presStyleCnt="3"/>
      <dgm:spPr/>
    </dgm:pt>
    <dgm:pt modelId="{9C682884-6B51-4044-BB8E-C078AFAB2D50}" type="pres">
      <dgm:prSet presAssocID="{C303AC16-5F3C-4280-A1BE-CEF070664FA3}" presName="vert1" presStyleCnt="0"/>
      <dgm:spPr/>
    </dgm:pt>
    <dgm:pt modelId="{45772C19-A054-4C6D-A504-9E0A28C952A2}" type="pres">
      <dgm:prSet presAssocID="{BDAFA70A-90AD-4AEE-9510-02C6EA311908}" presName="thickLine" presStyleLbl="alignNode1" presStyleIdx="2" presStyleCnt="3"/>
      <dgm:spPr/>
    </dgm:pt>
    <dgm:pt modelId="{1AE9E96F-2896-417C-85C3-984091E3BD48}" type="pres">
      <dgm:prSet presAssocID="{BDAFA70A-90AD-4AEE-9510-02C6EA311908}" presName="horz1" presStyleCnt="0"/>
      <dgm:spPr/>
    </dgm:pt>
    <dgm:pt modelId="{5DBB7DF6-E377-4680-BDB8-314E3E9DCCB2}" type="pres">
      <dgm:prSet presAssocID="{BDAFA70A-90AD-4AEE-9510-02C6EA311908}" presName="tx1" presStyleLbl="revTx" presStyleIdx="2" presStyleCnt="3"/>
      <dgm:spPr/>
    </dgm:pt>
    <dgm:pt modelId="{B5077FD2-02D7-4301-BBBC-8F33BCF27F0D}" type="pres">
      <dgm:prSet presAssocID="{BDAFA70A-90AD-4AEE-9510-02C6EA311908}" presName="vert1" presStyleCnt="0"/>
      <dgm:spPr/>
    </dgm:pt>
  </dgm:ptLst>
  <dgm:cxnLst>
    <dgm:cxn modelId="{C69BB614-0EA2-44F5-8807-7C1A4FAD3792}" srcId="{E57C767E-4CB0-4804-AF25-D750778B81EB}" destId="{CAFF5973-582B-49E4-87C7-4A4727FCD41B}" srcOrd="0" destOrd="0" parTransId="{5AE48582-0654-4331-98A0-CFF48D8B9EF1}" sibTransId="{7FE7F0B6-204C-4BA6-867F-0AC5965C7BA1}"/>
    <dgm:cxn modelId="{C5732416-BECE-4700-8526-B97A88972DBD}" srcId="{E57C767E-4CB0-4804-AF25-D750778B81EB}" destId="{C303AC16-5F3C-4280-A1BE-CEF070664FA3}" srcOrd="1" destOrd="0" parTransId="{25F285DB-ECB5-4AE8-A408-C2E82E5606AC}" sibTransId="{9BD41D1C-7F20-45A8-8420-29E1B2197CCA}"/>
    <dgm:cxn modelId="{3ABD7B28-1384-4F4A-BD2C-694CDAE7F5D5}" type="presOf" srcId="{BDAFA70A-90AD-4AEE-9510-02C6EA311908}" destId="{5DBB7DF6-E377-4680-BDB8-314E3E9DCCB2}" srcOrd="0" destOrd="0" presId="urn:microsoft.com/office/officeart/2008/layout/LinedList"/>
    <dgm:cxn modelId="{DCA49830-0E80-40E2-B5F4-799C50165EBB}" type="presOf" srcId="{C303AC16-5F3C-4280-A1BE-CEF070664FA3}" destId="{2DF3AD54-13C4-4F07-AA13-DE8A53ACE2C1}" srcOrd="0" destOrd="0" presId="urn:microsoft.com/office/officeart/2008/layout/LinedList"/>
    <dgm:cxn modelId="{4F3D8F72-E3B4-48DD-B2F8-3427EEBEFCBA}" srcId="{E57C767E-4CB0-4804-AF25-D750778B81EB}" destId="{BDAFA70A-90AD-4AEE-9510-02C6EA311908}" srcOrd="2" destOrd="0" parTransId="{D755AF59-A3E8-4A88-9FF9-870DDF97975C}" sibTransId="{BA028683-84C0-421C-AC83-A5B5527F407A}"/>
    <dgm:cxn modelId="{5F080084-576D-42D1-A4A6-8C8BA3AA29FC}" type="presOf" srcId="{CAFF5973-582B-49E4-87C7-4A4727FCD41B}" destId="{FDA609A6-F8E5-43D2-97CB-B3C8D7647476}" srcOrd="0" destOrd="0" presId="urn:microsoft.com/office/officeart/2008/layout/LinedList"/>
    <dgm:cxn modelId="{2E2849E1-B66F-49E4-B32B-BB73EF162853}" type="presOf" srcId="{E57C767E-4CB0-4804-AF25-D750778B81EB}" destId="{201EF908-A7EC-4270-8C7C-9B3F6948842C}" srcOrd="0" destOrd="0" presId="urn:microsoft.com/office/officeart/2008/layout/LinedList"/>
    <dgm:cxn modelId="{A7803BE0-817A-4B40-BFF0-C672172E18FB}" type="presParOf" srcId="{201EF908-A7EC-4270-8C7C-9B3F6948842C}" destId="{38E64182-6BF8-4347-8F14-698F55EB8D4B}" srcOrd="0" destOrd="0" presId="urn:microsoft.com/office/officeart/2008/layout/LinedList"/>
    <dgm:cxn modelId="{C2D3C8C3-629C-46B2-A7D7-7CFEDA1871BC}" type="presParOf" srcId="{201EF908-A7EC-4270-8C7C-9B3F6948842C}" destId="{B5CE91C2-C816-4F26-8330-E1E9A11C5D11}" srcOrd="1" destOrd="0" presId="urn:microsoft.com/office/officeart/2008/layout/LinedList"/>
    <dgm:cxn modelId="{50AB6C22-6331-458D-BF16-9F8DC3102D15}" type="presParOf" srcId="{B5CE91C2-C816-4F26-8330-E1E9A11C5D11}" destId="{FDA609A6-F8E5-43D2-97CB-B3C8D7647476}" srcOrd="0" destOrd="0" presId="urn:microsoft.com/office/officeart/2008/layout/LinedList"/>
    <dgm:cxn modelId="{D7A00E72-C0D7-438A-A063-51CCABB374E7}" type="presParOf" srcId="{B5CE91C2-C816-4F26-8330-E1E9A11C5D11}" destId="{2E7DC4D9-57A3-4EE5-9756-4E3161C1D4E3}" srcOrd="1" destOrd="0" presId="urn:microsoft.com/office/officeart/2008/layout/LinedList"/>
    <dgm:cxn modelId="{59B3ABA9-BA37-46C2-ADDD-80CA1866C5BF}" type="presParOf" srcId="{201EF908-A7EC-4270-8C7C-9B3F6948842C}" destId="{7C3CDCBD-BB69-4B22-A346-5CF8078EF9ED}" srcOrd="2" destOrd="0" presId="urn:microsoft.com/office/officeart/2008/layout/LinedList"/>
    <dgm:cxn modelId="{85B3A3CE-F275-4808-9118-3D8D90D7F9C8}" type="presParOf" srcId="{201EF908-A7EC-4270-8C7C-9B3F6948842C}" destId="{520F4851-441F-4B84-BA9E-B5ECBBFB757E}" srcOrd="3" destOrd="0" presId="urn:microsoft.com/office/officeart/2008/layout/LinedList"/>
    <dgm:cxn modelId="{98C85A09-9F4D-44A0-98D1-2898F67B0668}" type="presParOf" srcId="{520F4851-441F-4B84-BA9E-B5ECBBFB757E}" destId="{2DF3AD54-13C4-4F07-AA13-DE8A53ACE2C1}" srcOrd="0" destOrd="0" presId="urn:microsoft.com/office/officeart/2008/layout/LinedList"/>
    <dgm:cxn modelId="{D59210AF-5004-408E-A8C2-5CFFB1F6BF27}" type="presParOf" srcId="{520F4851-441F-4B84-BA9E-B5ECBBFB757E}" destId="{9C682884-6B51-4044-BB8E-C078AFAB2D50}" srcOrd="1" destOrd="0" presId="urn:microsoft.com/office/officeart/2008/layout/LinedList"/>
    <dgm:cxn modelId="{FE6A94F4-D017-4541-B720-71E7D318060C}" type="presParOf" srcId="{201EF908-A7EC-4270-8C7C-9B3F6948842C}" destId="{45772C19-A054-4C6D-A504-9E0A28C952A2}" srcOrd="4" destOrd="0" presId="urn:microsoft.com/office/officeart/2008/layout/LinedList"/>
    <dgm:cxn modelId="{22443123-3861-428B-8495-773300B1B509}" type="presParOf" srcId="{201EF908-A7EC-4270-8C7C-9B3F6948842C}" destId="{1AE9E96F-2896-417C-85C3-984091E3BD48}" srcOrd="5" destOrd="0" presId="urn:microsoft.com/office/officeart/2008/layout/LinedList"/>
    <dgm:cxn modelId="{AD89A073-F67E-4C95-A73C-408781E49716}" type="presParOf" srcId="{1AE9E96F-2896-417C-85C3-984091E3BD48}" destId="{5DBB7DF6-E377-4680-BDB8-314E3E9DCCB2}" srcOrd="0" destOrd="0" presId="urn:microsoft.com/office/officeart/2008/layout/LinedList"/>
    <dgm:cxn modelId="{9B5D2B80-8A55-45AC-9F23-19E2E8C53B10}" type="presParOf" srcId="{1AE9E96F-2896-417C-85C3-984091E3BD48}" destId="{B5077FD2-02D7-4301-BBBC-8F33BCF27F0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CEDBD-BE3E-4233-84C6-07913E80B9E6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5374F3BD-BE00-4553-83C7-A0459A0CE2D6}">
      <dgm:prSet/>
      <dgm:spPr/>
      <dgm:t>
        <a:bodyPr/>
        <a:lstStyle/>
        <a:p>
          <a:r>
            <a:rPr lang="it-IT" b="1"/>
            <a:t>No-RAG: </a:t>
          </a:r>
          <a:r>
            <a:rPr lang="it-IT" b="0" i="0"/>
            <a:t>Model without external retrieval</a:t>
          </a:r>
          <a:endParaRPr lang="en-US" b="0"/>
        </a:p>
      </dgm:t>
    </dgm:pt>
    <dgm:pt modelId="{017D9783-AAE0-49BE-9662-37B303281D85}" type="parTrans" cxnId="{EC139FBD-6B04-4C49-BB1C-4AFB8BD7035E}">
      <dgm:prSet/>
      <dgm:spPr/>
      <dgm:t>
        <a:bodyPr/>
        <a:lstStyle/>
        <a:p>
          <a:endParaRPr lang="en-US"/>
        </a:p>
      </dgm:t>
    </dgm:pt>
    <dgm:pt modelId="{6DEA6EB9-7556-4E43-BB5B-1CC885446A69}" type="sibTrans" cxnId="{EC139FBD-6B04-4C49-BB1C-4AFB8BD7035E}">
      <dgm:prSet/>
      <dgm:spPr/>
      <dgm:t>
        <a:bodyPr/>
        <a:lstStyle/>
        <a:p>
          <a:endParaRPr lang="en-US"/>
        </a:p>
      </dgm:t>
    </dgm:pt>
    <dgm:pt modelId="{A51FFAD8-2708-4636-B978-CEEE891C4878}">
      <dgm:prSet/>
      <dgm:spPr/>
      <dgm:t>
        <a:bodyPr/>
        <a:lstStyle/>
        <a:p>
          <a:r>
            <a:rPr lang="it-IT" b="1"/>
            <a:t>Single-RAG:</a:t>
          </a:r>
          <a:r>
            <a:rPr lang="it-IT" b="0" i="0"/>
            <a:t>Model with single-source retrieval</a:t>
          </a:r>
          <a:endParaRPr lang="en-US" b="0"/>
        </a:p>
      </dgm:t>
    </dgm:pt>
    <dgm:pt modelId="{F52A26E2-4C6E-4A20-9B2F-A1A216C26737}" type="parTrans" cxnId="{F354A1F2-5B23-45BF-B727-C7FFF11BAB1E}">
      <dgm:prSet/>
      <dgm:spPr/>
      <dgm:t>
        <a:bodyPr/>
        <a:lstStyle/>
        <a:p>
          <a:endParaRPr lang="en-US"/>
        </a:p>
      </dgm:t>
    </dgm:pt>
    <dgm:pt modelId="{B2358608-2128-4075-BF04-351E567DA64D}" type="sibTrans" cxnId="{F354A1F2-5B23-45BF-B727-C7FFF11BAB1E}">
      <dgm:prSet/>
      <dgm:spPr/>
      <dgm:t>
        <a:bodyPr/>
        <a:lstStyle/>
        <a:p>
          <a:endParaRPr lang="en-US"/>
        </a:p>
      </dgm:t>
    </dgm:pt>
    <dgm:pt modelId="{E391ED93-C044-4A94-BC43-432B8B8F1984}">
      <dgm:prSet/>
      <dgm:spPr/>
      <dgm:t>
        <a:bodyPr/>
        <a:lstStyle/>
        <a:p>
          <a:r>
            <a:rPr lang="it-IT" b="1" i="0" baseline="0"/>
            <a:t>Multi-RAG</a:t>
          </a:r>
          <a:r>
            <a:rPr lang="it-IT" b="0" i="0" baseline="0"/>
            <a:t> </a:t>
          </a:r>
          <a:r>
            <a:rPr lang="en-US" b="0" i="0"/>
            <a:t>Model with multiple source </a:t>
          </a:r>
          <a:r>
            <a:rPr lang="it-IT" b="0" i="0"/>
            <a:t>retrieval</a:t>
          </a:r>
          <a:endParaRPr lang="en-US"/>
        </a:p>
      </dgm:t>
    </dgm:pt>
    <dgm:pt modelId="{3328B8E0-B453-4A73-A501-348D59B610F0}" type="parTrans" cxnId="{7733C995-F3C5-4979-9A60-6EB4EB8E21C4}">
      <dgm:prSet/>
      <dgm:spPr/>
      <dgm:t>
        <a:bodyPr/>
        <a:lstStyle/>
        <a:p>
          <a:endParaRPr lang="en-US"/>
        </a:p>
      </dgm:t>
    </dgm:pt>
    <dgm:pt modelId="{B37406C4-6211-4789-8B69-69747B29CE0A}" type="sibTrans" cxnId="{7733C995-F3C5-4979-9A60-6EB4EB8E21C4}">
      <dgm:prSet/>
      <dgm:spPr/>
      <dgm:t>
        <a:bodyPr/>
        <a:lstStyle/>
        <a:p>
          <a:endParaRPr lang="en-US"/>
        </a:p>
      </dgm:t>
    </dgm:pt>
    <dgm:pt modelId="{DB5E8521-0697-4872-B89E-3619CE34C838}" type="pres">
      <dgm:prSet presAssocID="{DECCEDBD-BE3E-4233-84C6-07913E80B9E6}" presName="Name0" presStyleCnt="0">
        <dgm:presLayoutVars>
          <dgm:chMax val="7"/>
          <dgm:chPref val="7"/>
          <dgm:dir/>
        </dgm:presLayoutVars>
      </dgm:prSet>
      <dgm:spPr/>
    </dgm:pt>
    <dgm:pt modelId="{9387C300-9A45-4F9F-ABF2-B175E475EFE3}" type="pres">
      <dgm:prSet presAssocID="{DECCEDBD-BE3E-4233-84C6-07913E80B9E6}" presName="Name1" presStyleCnt="0"/>
      <dgm:spPr/>
    </dgm:pt>
    <dgm:pt modelId="{7E3E96F3-0F58-4CF0-A57B-AD24A9177758}" type="pres">
      <dgm:prSet presAssocID="{DECCEDBD-BE3E-4233-84C6-07913E80B9E6}" presName="cycle" presStyleCnt="0"/>
      <dgm:spPr/>
    </dgm:pt>
    <dgm:pt modelId="{E843998B-CFDD-4939-9C29-4FBCD6B2A052}" type="pres">
      <dgm:prSet presAssocID="{DECCEDBD-BE3E-4233-84C6-07913E80B9E6}" presName="srcNode" presStyleLbl="node1" presStyleIdx="0" presStyleCnt="3"/>
      <dgm:spPr/>
    </dgm:pt>
    <dgm:pt modelId="{D4F08586-6607-4964-87E8-0A6EB7161B86}" type="pres">
      <dgm:prSet presAssocID="{DECCEDBD-BE3E-4233-84C6-07913E80B9E6}" presName="conn" presStyleLbl="parChTrans1D2" presStyleIdx="0" presStyleCnt="1"/>
      <dgm:spPr/>
    </dgm:pt>
    <dgm:pt modelId="{8352414E-74F9-4047-876B-E4BE3E1E6563}" type="pres">
      <dgm:prSet presAssocID="{DECCEDBD-BE3E-4233-84C6-07913E80B9E6}" presName="extraNode" presStyleLbl="node1" presStyleIdx="0" presStyleCnt="3"/>
      <dgm:spPr/>
    </dgm:pt>
    <dgm:pt modelId="{0DBC29BA-CF33-4894-B81F-845466B0F74D}" type="pres">
      <dgm:prSet presAssocID="{DECCEDBD-BE3E-4233-84C6-07913E80B9E6}" presName="dstNode" presStyleLbl="node1" presStyleIdx="0" presStyleCnt="3"/>
      <dgm:spPr/>
    </dgm:pt>
    <dgm:pt modelId="{7ADA7EEB-7D51-4A12-A226-0A09CA4E6061}" type="pres">
      <dgm:prSet presAssocID="{5374F3BD-BE00-4553-83C7-A0459A0CE2D6}" presName="text_1" presStyleLbl="node1" presStyleIdx="0" presStyleCnt="3">
        <dgm:presLayoutVars>
          <dgm:bulletEnabled val="1"/>
        </dgm:presLayoutVars>
      </dgm:prSet>
      <dgm:spPr/>
    </dgm:pt>
    <dgm:pt modelId="{A889A074-D885-465D-ABA8-91AB2BDE48E8}" type="pres">
      <dgm:prSet presAssocID="{5374F3BD-BE00-4553-83C7-A0459A0CE2D6}" presName="accent_1" presStyleCnt="0"/>
      <dgm:spPr/>
    </dgm:pt>
    <dgm:pt modelId="{B5DF145B-2B49-4606-AAA1-17802FF2FCC3}" type="pres">
      <dgm:prSet presAssocID="{5374F3BD-BE00-4553-83C7-A0459A0CE2D6}" presName="accentRepeatNode" presStyleLbl="solidFgAcc1" presStyleIdx="0" presStyleCnt="3"/>
      <dgm:spPr/>
    </dgm:pt>
    <dgm:pt modelId="{F2A176B1-743C-4222-911C-631EE644872C}" type="pres">
      <dgm:prSet presAssocID="{A51FFAD8-2708-4636-B978-CEEE891C4878}" presName="text_2" presStyleLbl="node1" presStyleIdx="1" presStyleCnt="3">
        <dgm:presLayoutVars>
          <dgm:bulletEnabled val="1"/>
        </dgm:presLayoutVars>
      </dgm:prSet>
      <dgm:spPr/>
    </dgm:pt>
    <dgm:pt modelId="{D963779C-9A3B-4BC4-982A-A33C7F2DE5EC}" type="pres">
      <dgm:prSet presAssocID="{A51FFAD8-2708-4636-B978-CEEE891C4878}" presName="accent_2" presStyleCnt="0"/>
      <dgm:spPr/>
    </dgm:pt>
    <dgm:pt modelId="{8A76A412-664D-4710-AE8A-7B579723E51E}" type="pres">
      <dgm:prSet presAssocID="{A51FFAD8-2708-4636-B978-CEEE891C4878}" presName="accentRepeatNode" presStyleLbl="solidFgAcc1" presStyleIdx="1" presStyleCnt="3"/>
      <dgm:spPr/>
    </dgm:pt>
    <dgm:pt modelId="{921729FE-4965-4096-929A-91D9B8ABF9D6}" type="pres">
      <dgm:prSet presAssocID="{E391ED93-C044-4A94-BC43-432B8B8F1984}" presName="text_3" presStyleLbl="node1" presStyleIdx="2" presStyleCnt="3">
        <dgm:presLayoutVars>
          <dgm:bulletEnabled val="1"/>
        </dgm:presLayoutVars>
      </dgm:prSet>
      <dgm:spPr/>
    </dgm:pt>
    <dgm:pt modelId="{7DF88EB9-47CF-4EED-A715-1F792A0CB454}" type="pres">
      <dgm:prSet presAssocID="{E391ED93-C044-4A94-BC43-432B8B8F1984}" presName="accent_3" presStyleCnt="0"/>
      <dgm:spPr/>
    </dgm:pt>
    <dgm:pt modelId="{CAC43285-3076-4B27-AE96-A8690F991EB6}" type="pres">
      <dgm:prSet presAssocID="{E391ED93-C044-4A94-BC43-432B8B8F1984}" presName="accentRepeatNode" presStyleLbl="solidFgAcc1" presStyleIdx="2" presStyleCnt="3"/>
      <dgm:spPr/>
    </dgm:pt>
  </dgm:ptLst>
  <dgm:cxnLst>
    <dgm:cxn modelId="{48C97B34-31A7-4F02-9661-7263CEB685E9}" type="presOf" srcId="{DECCEDBD-BE3E-4233-84C6-07913E80B9E6}" destId="{DB5E8521-0697-4872-B89E-3619CE34C838}" srcOrd="0" destOrd="0" presId="urn:microsoft.com/office/officeart/2008/layout/VerticalCurvedList"/>
    <dgm:cxn modelId="{5AAFB564-2A44-4541-B54B-6AFEDFE0B7CB}" type="presOf" srcId="{A51FFAD8-2708-4636-B978-CEEE891C4878}" destId="{F2A176B1-743C-4222-911C-631EE644872C}" srcOrd="0" destOrd="0" presId="urn:microsoft.com/office/officeart/2008/layout/VerticalCurvedList"/>
    <dgm:cxn modelId="{7733C995-F3C5-4979-9A60-6EB4EB8E21C4}" srcId="{DECCEDBD-BE3E-4233-84C6-07913E80B9E6}" destId="{E391ED93-C044-4A94-BC43-432B8B8F1984}" srcOrd="2" destOrd="0" parTransId="{3328B8E0-B453-4A73-A501-348D59B610F0}" sibTransId="{B37406C4-6211-4789-8B69-69747B29CE0A}"/>
    <dgm:cxn modelId="{EC139FBD-6B04-4C49-BB1C-4AFB8BD7035E}" srcId="{DECCEDBD-BE3E-4233-84C6-07913E80B9E6}" destId="{5374F3BD-BE00-4553-83C7-A0459A0CE2D6}" srcOrd="0" destOrd="0" parTransId="{017D9783-AAE0-49BE-9662-37B303281D85}" sibTransId="{6DEA6EB9-7556-4E43-BB5B-1CC885446A69}"/>
    <dgm:cxn modelId="{BB8835CF-7353-42FF-A188-A54A589B5082}" type="presOf" srcId="{5374F3BD-BE00-4553-83C7-A0459A0CE2D6}" destId="{7ADA7EEB-7D51-4A12-A226-0A09CA4E6061}" srcOrd="0" destOrd="0" presId="urn:microsoft.com/office/officeart/2008/layout/VerticalCurvedList"/>
    <dgm:cxn modelId="{89D353D4-7748-4915-8D7E-0A8C9D422146}" type="presOf" srcId="{6DEA6EB9-7556-4E43-BB5B-1CC885446A69}" destId="{D4F08586-6607-4964-87E8-0A6EB7161B86}" srcOrd="0" destOrd="0" presId="urn:microsoft.com/office/officeart/2008/layout/VerticalCurvedList"/>
    <dgm:cxn modelId="{F354A1F2-5B23-45BF-B727-C7FFF11BAB1E}" srcId="{DECCEDBD-BE3E-4233-84C6-07913E80B9E6}" destId="{A51FFAD8-2708-4636-B978-CEEE891C4878}" srcOrd="1" destOrd="0" parTransId="{F52A26E2-4C6E-4A20-9B2F-A1A216C26737}" sibTransId="{B2358608-2128-4075-BF04-351E567DA64D}"/>
    <dgm:cxn modelId="{CF8D48F7-8468-4B83-8FF5-9BDD50AC5B70}" type="presOf" srcId="{E391ED93-C044-4A94-BC43-432B8B8F1984}" destId="{921729FE-4965-4096-929A-91D9B8ABF9D6}" srcOrd="0" destOrd="0" presId="urn:microsoft.com/office/officeart/2008/layout/VerticalCurvedList"/>
    <dgm:cxn modelId="{C3B29115-A490-4EE2-B43C-9369D6DFF085}" type="presParOf" srcId="{DB5E8521-0697-4872-B89E-3619CE34C838}" destId="{9387C300-9A45-4F9F-ABF2-B175E475EFE3}" srcOrd="0" destOrd="0" presId="urn:microsoft.com/office/officeart/2008/layout/VerticalCurvedList"/>
    <dgm:cxn modelId="{1370DDA7-A210-4894-AA77-8763F7D496F2}" type="presParOf" srcId="{9387C300-9A45-4F9F-ABF2-B175E475EFE3}" destId="{7E3E96F3-0F58-4CF0-A57B-AD24A9177758}" srcOrd="0" destOrd="0" presId="urn:microsoft.com/office/officeart/2008/layout/VerticalCurvedList"/>
    <dgm:cxn modelId="{8817E502-403E-43F4-8979-6B36EC227332}" type="presParOf" srcId="{7E3E96F3-0F58-4CF0-A57B-AD24A9177758}" destId="{E843998B-CFDD-4939-9C29-4FBCD6B2A052}" srcOrd="0" destOrd="0" presId="urn:microsoft.com/office/officeart/2008/layout/VerticalCurvedList"/>
    <dgm:cxn modelId="{79EE3BE5-C155-420C-AEC8-A0574F557526}" type="presParOf" srcId="{7E3E96F3-0F58-4CF0-A57B-AD24A9177758}" destId="{D4F08586-6607-4964-87E8-0A6EB7161B86}" srcOrd="1" destOrd="0" presId="urn:microsoft.com/office/officeart/2008/layout/VerticalCurvedList"/>
    <dgm:cxn modelId="{EC08A32F-E644-44BA-95E1-D6FE2E4D7171}" type="presParOf" srcId="{7E3E96F3-0F58-4CF0-A57B-AD24A9177758}" destId="{8352414E-74F9-4047-876B-E4BE3E1E6563}" srcOrd="2" destOrd="0" presId="urn:microsoft.com/office/officeart/2008/layout/VerticalCurvedList"/>
    <dgm:cxn modelId="{8304D754-F363-4F48-A4BD-011F535014DC}" type="presParOf" srcId="{7E3E96F3-0F58-4CF0-A57B-AD24A9177758}" destId="{0DBC29BA-CF33-4894-B81F-845466B0F74D}" srcOrd="3" destOrd="0" presId="urn:microsoft.com/office/officeart/2008/layout/VerticalCurvedList"/>
    <dgm:cxn modelId="{A6EBA7BA-F156-4D86-8BA5-7F0C3064C7F5}" type="presParOf" srcId="{9387C300-9A45-4F9F-ABF2-B175E475EFE3}" destId="{7ADA7EEB-7D51-4A12-A226-0A09CA4E6061}" srcOrd="1" destOrd="0" presId="urn:microsoft.com/office/officeart/2008/layout/VerticalCurvedList"/>
    <dgm:cxn modelId="{06F0CB34-8590-4EA7-B434-4C46BEF8B586}" type="presParOf" srcId="{9387C300-9A45-4F9F-ABF2-B175E475EFE3}" destId="{A889A074-D885-465D-ABA8-91AB2BDE48E8}" srcOrd="2" destOrd="0" presId="urn:microsoft.com/office/officeart/2008/layout/VerticalCurvedList"/>
    <dgm:cxn modelId="{CD1A4760-00C9-4839-AD56-FF03887A6FED}" type="presParOf" srcId="{A889A074-D885-465D-ABA8-91AB2BDE48E8}" destId="{B5DF145B-2B49-4606-AAA1-17802FF2FCC3}" srcOrd="0" destOrd="0" presId="urn:microsoft.com/office/officeart/2008/layout/VerticalCurvedList"/>
    <dgm:cxn modelId="{D01459A2-984E-42B9-B3DF-2A0697242CD2}" type="presParOf" srcId="{9387C300-9A45-4F9F-ABF2-B175E475EFE3}" destId="{F2A176B1-743C-4222-911C-631EE644872C}" srcOrd="3" destOrd="0" presId="urn:microsoft.com/office/officeart/2008/layout/VerticalCurvedList"/>
    <dgm:cxn modelId="{D6C2481E-E80F-4A7A-A343-759A5A370F48}" type="presParOf" srcId="{9387C300-9A45-4F9F-ABF2-B175E475EFE3}" destId="{D963779C-9A3B-4BC4-982A-A33C7F2DE5EC}" srcOrd="4" destOrd="0" presId="urn:microsoft.com/office/officeart/2008/layout/VerticalCurvedList"/>
    <dgm:cxn modelId="{8CB2EE30-1BF9-4B77-B449-593FBC488F2C}" type="presParOf" srcId="{D963779C-9A3B-4BC4-982A-A33C7F2DE5EC}" destId="{8A76A412-664D-4710-AE8A-7B579723E51E}" srcOrd="0" destOrd="0" presId="urn:microsoft.com/office/officeart/2008/layout/VerticalCurvedList"/>
    <dgm:cxn modelId="{26C2E727-65AC-4E9F-8403-A3678AE9E8DB}" type="presParOf" srcId="{9387C300-9A45-4F9F-ABF2-B175E475EFE3}" destId="{921729FE-4965-4096-929A-91D9B8ABF9D6}" srcOrd="5" destOrd="0" presId="urn:microsoft.com/office/officeart/2008/layout/VerticalCurvedList"/>
    <dgm:cxn modelId="{F412D1A8-29DE-49DF-A887-EDA9E6B17792}" type="presParOf" srcId="{9387C300-9A45-4F9F-ABF2-B175E475EFE3}" destId="{7DF88EB9-47CF-4EED-A715-1F792A0CB454}" srcOrd="6" destOrd="0" presId="urn:microsoft.com/office/officeart/2008/layout/VerticalCurvedList"/>
    <dgm:cxn modelId="{E23BE622-6AFA-4D6A-B2E6-86AB8C4E32F0}" type="presParOf" srcId="{7DF88EB9-47CF-4EED-A715-1F792A0CB454}" destId="{CAC43285-3076-4B27-AE96-A8690F991EB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9D00D4-2A71-4203-9107-28D3FB171CEA}" type="doc">
      <dgm:prSet loTypeId="urn:microsoft.com/office/officeart/2005/8/layout/hierarchy4" loCatId="list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it-IT"/>
        </a:p>
      </dgm:t>
    </dgm:pt>
    <dgm:pt modelId="{4F83505F-DCA4-4E25-AC2B-F58F59A718D6}">
      <dgm:prSet phldrT="[Testo]"/>
      <dgm:spPr/>
      <dgm:t>
        <a:bodyPr/>
        <a:lstStyle/>
        <a:p>
          <a:r>
            <a:rPr lang="it-IT"/>
            <a:t>Correctness </a:t>
          </a:r>
        </a:p>
      </dgm:t>
    </dgm:pt>
    <dgm:pt modelId="{4C1A5084-2B72-4E38-B128-D58E04BDFB71}" type="parTrans" cxnId="{937BF934-6212-47C6-B59C-20DD6B3929B8}">
      <dgm:prSet/>
      <dgm:spPr/>
      <dgm:t>
        <a:bodyPr/>
        <a:lstStyle/>
        <a:p>
          <a:endParaRPr lang="it-IT"/>
        </a:p>
      </dgm:t>
    </dgm:pt>
    <dgm:pt modelId="{9CE5BEF9-790F-4764-BE0E-56FB6090BB41}" type="sibTrans" cxnId="{937BF934-6212-47C6-B59C-20DD6B3929B8}">
      <dgm:prSet/>
      <dgm:spPr/>
      <dgm:t>
        <a:bodyPr/>
        <a:lstStyle/>
        <a:p>
          <a:endParaRPr lang="it-IT"/>
        </a:p>
      </dgm:t>
    </dgm:pt>
    <dgm:pt modelId="{1C855E89-038A-4BE8-A8F3-422410B3F9F2}">
      <dgm:prSet phldrT="[Testo]"/>
      <dgm:spPr/>
      <dgm:t>
        <a:bodyPr/>
        <a:lstStyle/>
        <a:p>
          <a:r>
            <a:rPr lang="it-IT"/>
            <a:t>Relevance </a:t>
          </a:r>
        </a:p>
      </dgm:t>
    </dgm:pt>
    <dgm:pt modelId="{DD9AA13D-9B65-4719-9BA6-404E87DEB41C}" type="parTrans" cxnId="{32E30515-8923-45F6-BD24-9547AC48637D}">
      <dgm:prSet/>
      <dgm:spPr/>
      <dgm:t>
        <a:bodyPr/>
        <a:lstStyle/>
        <a:p>
          <a:endParaRPr lang="it-IT"/>
        </a:p>
      </dgm:t>
    </dgm:pt>
    <dgm:pt modelId="{542ABDA7-CDBF-4217-8EED-1E9043BCAD35}" type="sibTrans" cxnId="{32E30515-8923-45F6-BD24-9547AC48637D}">
      <dgm:prSet/>
      <dgm:spPr/>
      <dgm:t>
        <a:bodyPr/>
        <a:lstStyle/>
        <a:p>
          <a:endParaRPr lang="it-IT"/>
        </a:p>
      </dgm:t>
    </dgm:pt>
    <dgm:pt modelId="{ABBAF32D-578A-4CF0-B1DB-0222D4DD28FF}">
      <dgm:prSet phldrT="[Testo]"/>
      <dgm:spPr/>
      <dgm:t>
        <a:bodyPr/>
        <a:lstStyle/>
        <a:p>
          <a:r>
            <a:rPr lang="it-IT"/>
            <a:t>Response Time</a:t>
          </a:r>
        </a:p>
      </dgm:t>
    </dgm:pt>
    <dgm:pt modelId="{8A6EF450-8F77-44F2-BA67-C34DEAC9836C}" type="parTrans" cxnId="{09D8B99A-154A-477A-9C54-22C6E113CF54}">
      <dgm:prSet/>
      <dgm:spPr/>
      <dgm:t>
        <a:bodyPr/>
        <a:lstStyle/>
        <a:p>
          <a:endParaRPr lang="it-IT"/>
        </a:p>
      </dgm:t>
    </dgm:pt>
    <dgm:pt modelId="{0A4410B6-31E2-4022-A5B5-322FB945F679}" type="sibTrans" cxnId="{09D8B99A-154A-477A-9C54-22C6E113CF54}">
      <dgm:prSet/>
      <dgm:spPr/>
      <dgm:t>
        <a:bodyPr/>
        <a:lstStyle/>
        <a:p>
          <a:endParaRPr lang="it-IT"/>
        </a:p>
      </dgm:t>
    </dgm:pt>
    <dgm:pt modelId="{E492797A-C664-4A56-8CAF-FFE07913B260}" type="pres">
      <dgm:prSet presAssocID="{6D9D00D4-2A71-4203-9107-28D3FB171CE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D9AB8A-070C-47AB-8FFD-E6C5D0DD99CD}" type="pres">
      <dgm:prSet presAssocID="{4F83505F-DCA4-4E25-AC2B-F58F59A718D6}" presName="vertOne" presStyleCnt="0"/>
      <dgm:spPr/>
    </dgm:pt>
    <dgm:pt modelId="{6A2FF13B-C971-470C-835E-60A071BE87A3}" type="pres">
      <dgm:prSet presAssocID="{4F83505F-DCA4-4E25-AC2B-F58F59A718D6}" presName="txOne" presStyleLbl="node0" presStyleIdx="0" presStyleCnt="3">
        <dgm:presLayoutVars>
          <dgm:chPref val="3"/>
        </dgm:presLayoutVars>
      </dgm:prSet>
      <dgm:spPr/>
    </dgm:pt>
    <dgm:pt modelId="{CD850B7B-73A3-461E-A950-516B9C52A413}" type="pres">
      <dgm:prSet presAssocID="{4F83505F-DCA4-4E25-AC2B-F58F59A718D6}" presName="horzOne" presStyleCnt="0"/>
      <dgm:spPr/>
    </dgm:pt>
    <dgm:pt modelId="{A4A89CA9-1EC3-4BCC-B647-892093046412}" type="pres">
      <dgm:prSet presAssocID="{9CE5BEF9-790F-4764-BE0E-56FB6090BB41}" presName="sibSpaceOne" presStyleCnt="0"/>
      <dgm:spPr/>
    </dgm:pt>
    <dgm:pt modelId="{AE6C0FFE-1B9A-4AF9-B395-24FA3B3D4D01}" type="pres">
      <dgm:prSet presAssocID="{1C855E89-038A-4BE8-A8F3-422410B3F9F2}" presName="vertOne" presStyleCnt="0"/>
      <dgm:spPr/>
    </dgm:pt>
    <dgm:pt modelId="{4560368A-8D8C-4B04-8B4B-994C2B4BF8F1}" type="pres">
      <dgm:prSet presAssocID="{1C855E89-038A-4BE8-A8F3-422410B3F9F2}" presName="txOne" presStyleLbl="node0" presStyleIdx="1" presStyleCnt="3">
        <dgm:presLayoutVars>
          <dgm:chPref val="3"/>
        </dgm:presLayoutVars>
      </dgm:prSet>
      <dgm:spPr/>
    </dgm:pt>
    <dgm:pt modelId="{638797BC-3C44-450F-8CD4-F237917FDD86}" type="pres">
      <dgm:prSet presAssocID="{1C855E89-038A-4BE8-A8F3-422410B3F9F2}" presName="horzOne" presStyleCnt="0"/>
      <dgm:spPr/>
    </dgm:pt>
    <dgm:pt modelId="{149B9E6F-D63A-4F3A-A31B-666867B37A71}" type="pres">
      <dgm:prSet presAssocID="{542ABDA7-CDBF-4217-8EED-1E9043BCAD35}" presName="sibSpaceOne" presStyleCnt="0"/>
      <dgm:spPr/>
    </dgm:pt>
    <dgm:pt modelId="{BF5AA4BB-D7A0-45CC-BEBE-C96C57F52FE7}" type="pres">
      <dgm:prSet presAssocID="{ABBAF32D-578A-4CF0-B1DB-0222D4DD28FF}" presName="vertOne" presStyleCnt="0"/>
      <dgm:spPr/>
    </dgm:pt>
    <dgm:pt modelId="{7F54B82D-7AA3-48CF-8593-2BEDAABE9DDC}" type="pres">
      <dgm:prSet presAssocID="{ABBAF32D-578A-4CF0-B1DB-0222D4DD28FF}" presName="txOne" presStyleLbl="node0" presStyleIdx="2" presStyleCnt="3">
        <dgm:presLayoutVars>
          <dgm:chPref val="3"/>
        </dgm:presLayoutVars>
      </dgm:prSet>
      <dgm:spPr/>
    </dgm:pt>
    <dgm:pt modelId="{28DC444C-0FA1-4C73-AFF4-CBC4BBF576E0}" type="pres">
      <dgm:prSet presAssocID="{ABBAF32D-578A-4CF0-B1DB-0222D4DD28FF}" presName="horzOne" presStyleCnt="0"/>
      <dgm:spPr/>
    </dgm:pt>
  </dgm:ptLst>
  <dgm:cxnLst>
    <dgm:cxn modelId="{C9C09710-CB06-4CF8-875B-83842883BABC}" type="presOf" srcId="{1C855E89-038A-4BE8-A8F3-422410B3F9F2}" destId="{4560368A-8D8C-4B04-8B4B-994C2B4BF8F1}" srcOrd="0" destOrd="0" presId="urn:microsoft.com/office/officeart/2005/8/layout/hierarchy4"/>
    <dgm:cxn modelId="{32E30515-8923-45F6-BD24-9547AC48637D}" srcId="{6D9D00D4-2A71-4203-9107-28D3FB171CEA}" destId="{1C855E89-038A-4BE8-A8F3-422410B3F9F2}" srcOrd="1" destOrd="0" parTransId="{DD9AA13D-9B65-4719-9BA6-404E87DEB41C}" sibTransId="{542ABDA7-CDBF-4217-8EED-1E9043BCAD35}"/>
    <dgm:cxn modelId="{22B47716-CA4A-4D00-8CD7-94A05BB368A9}" type="presOf" srcId="{4F83505F-DCA4-4E25-AC2B-F58F59A718D6}" destId="{6A2FF13B-C971-470C-835E-60A071BE87A3}" srcOrd="0" destOrd="0" presId="urn:microsoft.com/office/officeart/2005/8/layout/hierarchy4"/>
    <dgm:cxn modelId="{937BF934-6212-47C6-B59C-20DD6B3929B8}" srcId="{6D9D00D4-2A71-4203-9107-28D3FB171CEA}" destId="{4F83505F-DCA4-4E25-AC2B-F58F59A718D6}" srcOrd="0" destOrd="0" parTransId="{4C1A5084-2B72-4E38-B128-D58E04BDFB71}" sibTransId="{9CE5BEF9-790F-4764-BE0E-56FB6090BB41}"/>
    <dgm:cxn modelId="{AD9A7F49-6DCE-4D98-8E00-0AEB635458DC}" type="presOf" srcId="{6D9D00D4-2A71-4203-9107-28D3FB171CEA}" destId="{E492797A-C664-4A56-8CAF-FFE07913B260}" srcOrd="0" destOrd="0" presId="urn:microsoft.com/office/officeart/2005/8/layout/hierarchy4"/>
    <dgm:cxn modelId="{09D8B99A-154A-477A-9C54-22C6E113CF54}" srcId="{6D9D00D4-2A71-4203-9107-28D3FB171CEA}" destId="{ABBAF32D-578A-4CF0-B1DB-0222D4DD28FF}" srcOrd="2" destOrd="0" parTransId="{8A6EF450-8F77-44F2-BA67-C34DEAC9836C}" sibTransId="{0A4410B6-31E2-4022-A5B5-322FB945F679}"/>
    <dgm:cxn modelId="{D775A8E6-222D-44E5-B5E3-D12DD483B185}" type="presOf" srcId="{ABBAF32D-578A-4CF0-B1DB-0222D4DD28FF}" destId="{7F54B82D-7AA3-48CF-8593-2BEDAABE9DDC}" srcOrd="0" destOrd="0" presId="urn:microsoft.com/office/officeart/2005/8/layout/hierarchy4"/>
    <dgm:cxn modelId="{179A23A4-D0EC-4BDB-B536-CD19EC38B926}" type="presParOf" srcId="{E492797A-C664-4A56-8CAF-FFE07913B260}" destId="{9CD9AB8A-070C-47AB-8FFD-E6C5D0DD99CD}" srcOrd="0" destOrd="0" presId="urn:microsoft.com/office/officeart/2005/8/layout/hierarchy4"/>
    <dgm:cxn modelId="{3E063522-6C27-405E-9A8E-4CCFA271F74E}" type="presParOf" srcId="{9CD9AB8A-070C-47AB-8FFD-E6C5D0DD99CD}" destId="{6A2FF13B-C971-470C-835E-60A071BE87A3}" srcOrd="0" destOrd="0" presId="urn:microsoft.com/office/officeart/2005/8/layout/hierarchy4"/>
    <dgm:cxn modelId="{7EE387A3-E10E-4B84-B9E5-E9106C63CAE0}" type="presParOf" srcId="{9CD9AB8A-070C-47AB-8FFD-E6C5D0DD99CD}" destId="{CD850B7B-73A3-461E-A950-516B9C52A413}" srcOrd="1" destOrd="0" presId="urn:microsoft.com/office/officeart/2005/8/layout/hierarchy4"/>
    <dgm:cxn modelId="{69F5E367-5B59-4851-83AB-244FF0E8535E}" type="presParOf" srcId="{E492797A-C664-4A56-8CAF-FFE07913B260}" destId="{A4A89CA9-1EC3-4BCC-B647-892093046412}" srcOrd="1" destOrd="0" presId="urn:microsoft.com/office/officeart/2005/8/layout/hierarchy4"/>
    <dgm:cxn modelId="{877CFAE3-543E-4564-A30B-A71FE3AD410D}" type="presParOf" srcId="{E492797A-C664-4A56-8CAF-FFE07913B260}" destId="{AE6C0FFE-1B9A-4AF9-B395-24FA3B3D4D01}" srcOrd="2" destOrd="0" presId="urn:microsoft.com/office/officeart/2005/8/layout/hierarchy4"/>
    <dgm:cxn modelId="{F5E3A419-FBF4-4445-A165-D1C850A81204}" type="presParOf" srcId="{AE6C0FFE-1B9A-4AF9-B395-24FA3B3D4D01}" destId="{4560368A-8D8C-4B04-8B4B-994C2B4BF8F1}" srcOrd="0" destOrd="0" presId="urn:microsoft.com/office/officeart/2005/8/layout/hierarchy4"/>
    <dgm:cxn modelId="{F7A92C80-6F33-4608-862F-A3ABB411C91F}" type="presParOf" srcId="{AE6C0FFE-1B9A-4AF9-B395-24FA3B3D4D01}" destId="{638797BC-3C44-450F-8CD4-F237917FDD86}" srcOrd="1" destOrd="0" presId="urn:microsoft.com/office/officeart/2005/8/layout/hierarchy4"/>
    <dgm:cxn modelId="{1E02DF1D-EF57-49AC-A360-3158D75421F2}" type="presParOf" srcId="{E492797A-C664-4A56-8CAF-FFE07913B260}" destId="{149B9E6F-D63A-4F3A-A31B-666867B37A71}" srcOrd="3" destOrd="0" presId="urn:microsoft.com/office/officeart/2005/8/layout/hierarchy4"/>
    <dgm:cxn modelId="{02E1A824-9ADD-445B-867C-3D3F7DF5FC0F}" type="presParOf" srcId="{E492797A-C664-4A56-8CAF-FFE07913B260}" destId="{BF5AA4BB-D7A0-45CC-BEBE-C96C57F52FE7}" srcOrd="4" destOrd="0" presId="urn:microsoft.com/office/officeart/2005/8/layout/hierarchy4"/>
    <dgm:cxn modelId="{D2E0D04E-13C8-402E-9A60-465518A8263F}" type="presParOf" srcId="{BF5AA4BB-D7A0-45CC-BEBE-C96C57F52FE7}" destId="{7F54B82D-7AA3-48CF-8593-2BEDAABE9DDC}" srcOrd="0" destOrd="0" presId="urn:microsoft.com/office/officeart/2005/8/layout/hierarchy4"/>
    <dgm:cxn modelId="{C7313777-CE5E-48E0-9B34-147F9B752940}" type="presParOf" srcId="{BF5AA4BB-D7A0-45CC-BEBE-C96C57F52FE7}" destId="{28DC444C-0FA1-4C73-AFF4-CBC4BBF576E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EEC56-2CD1-4FB7-AF62-5996BDF4218A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73146100-53AC-4419-9CAC-60D73FF9E366}">
      <dgm:prSet custT="1"/>
      <dgm:spPr/>
      <dgm:t>
        <a:bodyPr/>
        <a:lstStyle/>
        <a:p>
          <a:r>
            <a:rPr lang="en-GB" sz="1800" b="0" i="0" baseline="0"/>
            <a:t>Evaluation</a:t>
          </a:r>
          <a:r>
            <a:rPr lang="en-GB" sz="1800" b="1" i="0" baseline="0"/>
            <a:t> </a:t>
          </a:r>
          <a:r>
            <a:rPr lang="en-GB" sz="1800" b="0" i="0" baseline="0"/>
            <a:t>Metrics</a:t>
          </a:r>
          <a:endParaRPr lang="it-IT" sz="1800" b="0"/>
        </a:p>
      </dgm:t>
    </dgm:pt>
    <dgm:pt modelId="{3933B1B7-176B-455B-80FC-96687FF9CDCB}" type="parTrans" cxnId="{4FD83605-5FCD-4CF4-9A93-61FE8A6F27D2}">
      <dgm:prSet/>
      <dgm:spPr/>
      <dgm:t>
        <a:bodyPr/>
        <a:lstStyle/>
        <a:p>
          <a:endParaRPr lang="it-IT" sz="1800"/>
        </a:p>
      </dgm:t>
    </dgm:pt>
    <dgm:pt modelId="{151145B5-C678-4B56-804C-F63C7D39BA87}" type="sibTrans" cxnId="{4FD83605-5FCD-4CF4-9A93-61FE8A6F27D2}">
      <dgm:prSet/>
      <dgm:spPr/>
      <dgm:t>
        <a:bodyPr/>
        <a:lstStyle/>
        <a:p>
          <a:endParaRPr lang="it-IT" sz="1800"/>
        </a:p>
      </dgm:t>
    </dgm:pt>
    <dgm:pt modelId="{4DE6B263-38D1-4B35-B6EA-FFE2950B6DF2}">
      <dgm:prSet custT="1"/>
      <dgm:spPr/>
      <dgm:t>
        <a:bodyPr/>
        <a:lstStyle/>
        <a:p>
          <a:r>
            <a:rPr lang="en-US" sz="1200" b="1" i="0" u="none" strike="noStrike" baseline="0"/>
            <a:t>RAGAS Answer Correctness:</a:t>
          </a:r>
        </a:p>
        <a:p>
          <a:r>
            <a:rPr lang="en-US" sz="1200" b="1" i="0" u="none" strike="noStrike" baseline="0"/>
            <a:t> </a:t>
          </a:r>
          <a:r>
            <a:rPr lang="en-US" sz="1200" b="0" i="0" u="none" strike="noStrike" baseline="0"/>
            <a:t>How accurately answers match the ground truth</a:t>
          </a:r>
          <a:endParaRPr lang="it-IT" sz="1200"/>
        </a:p>
      </dgm:t>
    </dgm:pt>
    <dgm:pt modelId="{DDE7AC8E-DB3E-4BE6-9C03-E700EF447AF9}" type="parTrans" cxnId="{058A057B-1BF6-49E7-9BBC-F9F77403D40D}">
      <dgm:prSet custT="1"/>
      <dgm:spPr/>
      <dgm:t>
        <a:bodyPr/>
        <a:lstStyle/>
        <a:p>
          <a:endParaRPr lang="it-IT" sz="1800"/>
        </a:p>
      </dgm:t>
    </dgm:pt>
    <dgm:pt modelId="{AFFD338D-FCC0-45BD-8E2D-0F9E27EE33EB}" type="sibTrans" cxnId="{058A057B-1BF6-49E7-9BBC-F9F77403D40D}">
      <dgm:prSet/>
      <dgm:spPr/>
      <dgm:t>
        <a:bodyPr/>
        <a:lstStyle/>
        <a:p>
          <a:endParaRPr lang="it-IT" sz="1800"/>
        </a:p>
      </dgm:t>
    </dgm:pt>
    <dgm:pt modelId="{57C3057F-5FD9-4CBE-9568-0911601B6531}">
      <dgm:prSet custT="1"/>
      <dgm:spPr/>
      <dgm:t>
        <a:bodyPr/>
        <a:lstStyle/>
        <a:p>
          <a:r>
            <a:rPr lang="en-US" sz="1200" b="1" i="0" u="none" strike="noStrike" baseline="0"/>
            <a:t>RAGAS Answer Relevancy: </a:t>
          </a:r>
        </a:p>
        <a:p>
          <a:r>
            <a:rPr lang="en-GB" sz="1200"/>
            <a:t>How well the answers match the context</a:t>
          </a:r>
          <a:endParaRPr lang="it-IT" sz="1200"/>
        </a:p>
      </dgm:t>
    </dgm:pt>
    <dgm:pt modelId="{7446895C-F4B2-4B87-B8D2-4830EFF2DDAE}" type="parTrans" cxnId="{53194CC5-246B-44CF-9853-9DC44F5D0F95}">
      <dgm:prSet custT="1"/>
      <dgm:spPr/>
      <dgm:t>
        <a:bodyPr/>
        <a:lstStyle/>
        <a:p>
          <a:endParaRPr lang="it-IT" sz="1800"/>
        </a:p>
      </dgm:t>
    </dgm:pt>
    <dgm:pt modelId="{2B53E6AC-DCCC-497C-80B0-FC15A869D0C6}" type="sibTrans" cxnId="{53194CC5-246B-44CF-9853-9DC44F5D0F95}">
      <dgm:prSet/>
      <dgm:spPr/>
      <dgm:t>
        <a:bodyPr/>
        <a:lstStyle/>
        <a:p>
          <a:endParaRPr lang="it-IT" sz="1800"/>
        </a:p>
      </dgm:t>
    </dgm:pt>
    <dgm:pt modelId="{64C53D96-3441-4A26-A4C8-7DBB1B989896}">
      <dgm:prSet custT="1"/>
      <dgm:spPr/>
      <dgm:t>
        <a:bodyPr/>
        <a:lstStyle/>
        <a:p>
          <a:r>
            <a:rPr lang="it-IT" sz="1200" b="1"/>
            <a:t>Response TIme</a:t>
          </a:r>
        </a:p>
      </dgm:t>
    </dgm:pt>
    <dgm:pt modelId="{43D97C5B-7566-4244-8329-95E27785519E}" type="parTrans" cxnId="{9AB2B427-9E1D-41B8-82DD-A804D8A2A4CE}">
      <dgm:prSet custT="1"/>
      <dgm:spPr/>
      <dgm:t>
        <a:bodyPr/>
        <a:lstStyle/>
        <a:p>
          <a:endParaRPr lang="it-IT" sz="1800"/>
        </a:p>
      </dgm:t>
    </dgm:pt>
    <dgm:pt modelId="{43F56211-85AB-491F-84EF-BE509E91BD51}" type="sibTrans" cxnId="{9AB2B427-9E1D-41B8-82DD-A804D8A2A4CE}">
      <dgm:prSet/>
      <dgm:spPr/>
      <dgm:t>
        <a:bodyPr/>
        <a:lstStyle/>
        <a:p>
          <a:endParaRPr lang="it-IT" sz="1800"/>
        </a:p>
      </dgm:t>
    </dgm:pt>
    <dgm:pt modelId="{DE0E6F61-40E5-4542-88AB-1F4C86BFFE05}" type="pres">
      <dgm:prSet presAssocID="{198EEC56-2CD1-4FB7-AF62-5996BDF421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3D2932-A5F7-4413-9E71-076C57379C4D}" type="pres">
      <dgm:prSet presAssocID="{73146100-53AC-4419-9CAC-60D73FF9E366}" presName="root1" presStyleCnt="0"/>
      <dgm:spPr/>
    </dgm:pt>
    <dgm:pt modelId="{5E79358C-15A0-4427-8859-29B4E3BF1F79}" type="pres">
      <dgm:prSet presAssocID="{73146100-53AC-4419-9CAC-60D73FF9E366}" presName="LevelOneTextNode" presStyleLbl="node0" presStyleIdx="0" presStyleCnt="1" custScaleX="106446">
        <dgm:presLayoutVars>
          <dgm:chPref val="3"/>
        </dgm:presLayoutVars>
      </dgm:prSet>
      <dgm:spPr/>
    </dgm:pt>
    <dgm:pt modelId="{6D37919F-10F1-439B-B689-AACF7B7C9DEC}" type="pres">
      <dgm:prSet presAssocID="{73146100-53AC-4419-9CAC-60D73FF9E366}" presName="level2hierChild" presStyleCnt="0"/>
      <dgm:spPr/>
    </dgm:pt>
    <dgm:pt modelId="{5277C86F-BD2D-43D3-B2E2-41C60825744C}" type="pres">
      <dgm:prSet presAssocID="{DDE7AC8E-DB3E-4BE6-9C03-E700EF447AF9}" presName="conn2-1" presStyleLbl="parChTrans1D2" presStyleIdx="0" presStyleCnt="3"/>
      <dgm:spPr/>
    </dgm:pt>
    <dgm:pt modelId="{1BCC6CDF-7AB6-4671-B70D-31F49A140DF7}" type="pres">
      <dgm:prSet presAssocID="{DDE7AC8E-DB3E-4BE6-9C03-E700EF447AF9}" presName="connTx" presStyleLbl="parChTrans1D2" presStyleIdx="0" presStyleCnt="3"/>
      <dgm:spPr/>
    </dgm:pt>
    <dgm:pt modelId="{BC7632B4-00D8-4C73-B9A2-87AF660B9B4B}" type="pres">
      <dgm:prSet presAssocID="{4DE6B263-38D1-4B35-B6EA-FFE2950B6DF2}" presName="root2" presStyleCnt="0"/>
      <dgm:spPr/>
    </dgm:pt>
    <dgm:pt modelId="{77E5CF72-CC0E-4EA8-B7A0-FA485809D00D}" type="pres">
      <dgm:prSet presAssocID="{4DE6B263-38D1-4B35-B6EA-FFE2950B6DF2}" presName="LevelTwoTextNode" presStyleLbl="node2" presStyleIdx="0" presStyleCnt="3" custScaleX="124642">
        <dgm:presLayoutVars>
          <dgm:chPref val="3"/>
        </dgm:presLayoutVars>
      </dgm:prSet>
      <dgm:spPr/>
    </dgm:pt>
    <dgm:pt modelId="{13096F74-4A79-4A70-9D35-54C2AEC5506C}" type="pres">
      <dgm:prSet presAssocID="{4DE6B263-38D1-4B35-B6EA-FFE2950B6DF2}" presName="level3hierChild" presStyleCnt="0"/>
      <dgm:spPr/>
    </dgm:pt>
    <dgm:pt modelId="{CB7148B9-7567-4AF6-A383-17748B1DD47A}" type="pres">
      <dgm:prSet presAssocID="{7446895C-F4B2-4B87-B8D2-4830EFF2DDAE}" presName="conn2-1" presStyleLbl="parChTrans1D2" presStyleIdx="1" presStyleCnt="3"/>
      <dgm:spPr/>
    </dgm:pt>
    <dgm:pt modelId="{462261DB-19DA-41D6-95AE-15E233ABBDA9}" type="pres">
      <dgm:prSet presAssocID="{7446895C-F4B2-4B87-B8D2-4830EFF2DDAE}" presName="connTx" presStyleLbl="parChTrans1D2" presStyleIdx="1" presStyleCnt="3"/>
      <dgm:spPr/>
    </dgm:pt>
    <dgm:pt modelId="{D5C44C23-53AD-4C52-B5F3-9CA21CB00A73}" type="pres">
      <dgm:prSet presAssocID="{57C3057F-5FD9-4CBE-9568-0911601B6531}" presName="root2" presStyleCnt="0"/>
      <dgm:spPr/>
    </dgm:pt>
    <dgm:pt modelId="{C99A77AC-4BBA-4D38-876C-C2F16F582D7D}" type="pres">
      <dgm:prSet presAssocID="{57C3057F-5FD9-4CBE-9568-0911601B6531}" presName="LevelTwoTextNode" presStyleLbl="node2" presStyleIdx="1" presStyleCnt="3" custScaleX="124642">
        <dgm:presLayoutVars>
          <dgm:chPref val="3"/>
        </dgm:presLayoutVars>
      </dgm:prSet>
      <dgm:spPr/>
    </dgm:pt>
    <dgm:pt modelId="{B72671B7-BD2D-4DA4-9EE6-E2C1AF5065CF}" type="pres">
      <dgm:prSet presAssocID="{57C3057F-5FD9-4CBE-9568-0911601B6531}" presName="level3hierChild" presStyleCnt="0"/>
      <dgm:spPr/>
    </dgm:pt>
    <dgm:pt modelId="{494CB60D-34FC-42A3-924F-31CB49EBEAFD}" type="pres">
      <dgm:prSet presAssocID="{43D97C5B-7566-4244-8329-95E27785519E}" presName="conn2-1" presStyleLbl="parChTrans1D2" presStyleIdx="2" presStyleCnt="3"/>
      <dgm:spPr/>
    </dgm:pt>
    <dgm:pt modelId="{3CD4CC7C-5F7A-45E1-A013-83CDC7F77EE6}" type="pres">
      <dgm:prSet presAssocID="{43D97C5B-7566-4244-8329-95E27785519E}" presName="connTx" presStyleLbl="parChTrans1D2" presStyleIdx="2" presStyleCnt="3"/>
      <dgm:spPr/>
    </dgm:pt>
    <dgm:pt modelId="{E109A7BA-255D-4858-AC04-738791565B32}" type="pres">
      <dgm:prSet presAssocID="{64C53D96-3441-4A26-A4C8-7DBB1B989896}" presName="root2" presStyleCnt="0"/>
      <dgm:spPr/>
    </dgm:pt>
    <dgm:pt modelId="{5768FAE3-6369-4D52-9712-BE204078EF8B}" type="pres">
      <dgm:prSet presAssocID="{64C53D96-3441-4A26-A4C8-7DBB1B989896}" presName="LevelTwoTextNode" presStyleLbl="node2" presStyleIdx="2" presStyleCnt="3" custScaleX="124642">
        <dgm:presLayoutVars>
          <dgm:chPref val="3"/>
        </dgm:presLayoutVars>
      </dgm:prSet>
      <dgm:spPr/>
    </dgm:pt>
    <dgm:pt modelId="{0F7BD46B-2504-40D3-9015-A8A287B596CD}" type="pres">
      <dgm:prSet presAssocID="{64C53D96-3441-4A26-A4C8-7DBB1B989896}" presName="level3hierChild" presStyleCnt="0"/>
      <dgm:spPr/>
    </dgm:pt>
  </dgm:ptLst>
  <dgm:cxnLst>
    <dgm:cxn modelId="{4FD83605-5FCD-4CF4-9A93-61FE8A6F27D2}" srcId="{198EEC56-2CD1-4FB7-AF62-5996BDF4218A}" destId="{73146100-53AC-4419-9CAC-60D73FF9E366}" srcOrd="0" destOrd="0" parTransId="{3933B1B7-176B-455B-80FC-96687FF9CDCB}" sibTransId="{151145B5-C678-4B56-804C-F63C7D39BA87}"/>
    <dgm:cxn modelId="{628A5909-54CF-49DF-ABD1-F7741931B8C1}" type="presOf" srcId="{7446895C-F4B2-4B87-B8D2-4830EFF2DDAE}" destId="{462261DB-19DA-41D6-95AE-15E233ABBDA9}" srcOrd="1" destOrd="0" presId="urn:microsoft.com/office/officeart/2005/8/layout/hierarchy2"/>
    <dgm:cxn modelId="{F0677724-E5C6-4D70-83C7-9AFF993E4537}" type="presOf" srcId="{DDE7AC8E-DB3E-4BE6-9C03-E700EF447AF9}" destId="{5277C86F-BD2D-43D3-B2E2-41C60825744C}" srcOrd="0" destOrd="0" presId="urn:microsoft.com/office/officeart/2005/8/layout/hierarchy2"/>
    <dgm:cxn modelId="{9AB2B427-9E1D-41B8-82DD-A804D8A2A4CE}" srcId="{73146100-53AC-4419-9CAC-60D73FF9E366}" destId="{64C53D96-3441-4A26-A4C8-7DBB1B989896}" srcOrd="2" destOrd="0" parTransId="{43D97C5B-7566-4244-8329-95E27785519E}" sibTransId="{43F56211-85AB-491F-84EF-BE509E91BD51}"/>
    <dgm:cxn modelId="{9A7F1E35-65B1-46A6-AC83-E445F5B30A92}" type="presOf" srcId="{198EEC56-2CD1-4FB7-AF62-5996BDF4218A}" destId="{DE0E6F61-40E5-4542-88AB-1F4C86BFFE05}" srcOrd="0" destOrd="0" presId="urn:microsoft.com/office/officeart/2005/8/layout/hierarchy2"/>
    <dgm:cxn modelId="{680C4836-F389-4C0F-980F-A0DED7A4542F}" type="presOf" srcId="{57C3057F-5FD9-4CBE-9568-0911601B6531}" destId="{C99A77AC-4BBA-4D38-876C-C2F16F582D7D}" srcOrd="0" destOrd="0" presId="urn:microsoft.com/office/officeart/2005/8/layout/hierarchy2"/>
    <dgm:cxn modelId="{89B08668-A4E4-416C-BFB2-84A1EFB6A5A3}" type="presOf" srcId="{73146100-53AC-4419-9CAC-60D73FF9E366}" destId="{5E79358C-15A0-4427-8859-29B4E3BF1F79}" srcOrd="0" destOrd="0" presId="urn:microsoft.com/office/officeart/2005/8/layout/hierarchy2"/>
    <dgm:cxn modelId="{D51C3A79-7435-430B-B20F-442AAB71E2AE}" type="presOf" srcId="{DDE7AC8E-DB3E-4BE6-9C03-E700EF447AF9}" destId="{1BCC6CDF-7AB6-4671-B70D-31F49A140DF7}" srcOrd="1" destOrd="0" presId="urn:microsoft.com/office/officeart/2005/8/layout/hierarchy2"/>
    <dgm:cxn modelId="{058A057B-1BF6-49E7-9BBC-F9F77403D40D}" srcId="{73146100-53AC-4419-9CAC-60D73FF9E366}" destId="{4DE6B263-38D1-4B35-B6EA-FFE2950B6DF2}" srcOrd="0" destOrd="0" parTransId="{DDE7AC8E-DB3E-4BE6-9C03-E700EF447AF9}" sibTransId="{AFFD338D-FCC0-45BD-8E2D-0F9E27EE33EB}"/>
    <dgm:cxn modelId="{ABA74590-A5D3-428A-B153-A62FE33E4620}" type="presOf" srcId="{43D97C5B-7566-4244-8329-95E27785519E}" destId="{3CD4CC7C-5F7A-45E1-A013-83CDC7F77EE6}" srcOrd="1" destOrd="0" presId="urn:microsoft.com/office/officeart/2005/8/layout/hierarchy2"/>
    <dgm:cxn modelId="{8FDE4AB2-6890-455A-AAFF-D0766107CF59}" type="presOf" srcId="{43D97C5B-7566-4244-8329-95E27785519E}" destId="{494CB60D-34FC-42A3-924F-31CB49EBEAFD}" srcOrd="0" destOrd="0" presId="urn:microsoft.com/office/officeart/2005/8/layout/hierarchy2"/>
    <dgm:cxn modelId="{DBB745C5-3A17-40D7-9736-A507E49480E8}" type="presOf" srcId="{4DE6B263-38D1-4B35-B6EA-FFE2950B6DF2}" destId="{77E5CF72-CC0E-4EA8-B7A0-FA485809D00D}" srcOrd="0" destOrd="0" presId="urn:microsoft.com/office/officeart/2005/8/layout/hierarchy2"/>
    <dgm:cxn modelId="{53194CC5-246B-44CF-9853-9DC44F5D0F95}" srcId="{73146100-53AC-4419-9CAC-60D73FF9E366}" destId="{57C3057F-5FD9-4CBE-9568-0911601B6531}" srcOrd="1" destOrd="0" parTransId="{7446895C-F4B2-4B87-B8D2-4830EFF2DDAE}" sibTransId="{2B53E6AC-DCCC-497C-80B0-FC15A869D0C6}"/>
    <dgm:cxn modelId="{37987CDE-5429-44AD-BB35-DDA5EC3B1C60}" type="presOf" srcId="{7446895C-F4B2-4B87-B8D2-4830EFF2DDAE}" destId="{CB7148B9-7567-4AF6-A383-17748B1DD47A}" srcOrd="0" destOrd="0" presId="urn:microsoft.com/office/officeart/2005/8/layout/hierarchy2"/>
    <dgm:cxn modelId="{4233B3F2-F984-47AB-9329-CE4AD835D047}" type="presOf" srcId="{64C53D96-3441-4A26-A4C8-7DBB1B989896}" destId="{5768FAE3-6369-4D52-9712-BE204078EF8B}" srcOrd="0" destOrd="0" presId="urn:microsoft.com/office/officeart/2005/8/layout/hierarchy2"/>
    <dgm:cxn modelId="{E7007EFC-BF94-40EF-815A-704F7C890F9D}" type="presParOf" srcId="{DE0E6F61-40E5-4542-88AB-1F4C86BFFE05}" destId="{0B3D2932-A5F7-4413-9E71-076C57379C4D}" srcOrd="0" destOrd="0" presId="urn:microsoft.com/office/officeart/2005/8/layout/hierarchy2"/>
    <dgm:cxn modelId="{0C0FE663-2105-4565-A29C-5C28EA93FBF0}" type="presParOf" srcId="{0B3D2932-A5F7-4413-9E71-076C57379C4D}" destId="{5E79358C-15A0-4427-8859-29B4E3BF1F79}" srcOrd="0" destOrd="0" presId="urn:microsoft.com/office/officeart/2005/8/layout/hierarchy2"/>
    <dgm:cxn modelId="{CFDE8986-66AF-40AD-B536-DD400D366F0D}" type="presParOf" srcId="{0B3D2932-A5F7-4413-9E71-076C57379C4D}" destId="{6D37919F-10F1-439B-B689-AACF7B7C9DEC}" srcOrd="1" destOrd="0" presId="urn:microsoft.com/office/officeart/2005/8/layout/hierarchy2"/>
    <dgm:cxn modelId="{21389226-C3A1-446D-BFC2-33C725E6DF6C}" type="presParOf" srcId="{6D37919F-10F1-439B-B689-AACF7B7C9DEC}" destId="{5277C86F-BD2D-43D3-B2E2-41C60825744C}" srcOrd="0" destOrd="0" presId="urn:microsoft.com/office/officeart/2005/8/layout/hierarchy2"/>
    <dgm:cxn modelId="{880A927B-2783-4EC8-8DE7-098090A8C80C}" type="presParOf" srcId="{5277C86F-BD2D-43D3-B2E2-41C60825744C}" destId="{1BCC6CDF-7AB6-4671-B70D-31F49A140DF7}" srcOrd="0" destOrd="0" presId="urn:microsoft.com/office/officeart/2005/8/layout/hierarchy2"/>
    <dgm:cxn modelId="{E766A127-2305-4F37-A946-C7DF623A1F66}" type="presParOf" srcId="{6D37919F-10F1-439B-B689-AACF7B7C9DEC}" destId="{BC7632B4-00D8-4C73-B9A2-87AF660B9B4B}" srcOrd="1" destOrd="0" presId="urn:microsoft.com/office/officeart/2005/8/layout/hierarchy2"/>
    <dgm:cxn modelId="{7CA7C558-9AE0-4551-B008-86E13A33B4C8}" type="presParOf" srcId="{BC7632B4-00D8-4C73-B9A2-87AF660B9B4B}" destId="{77E5CF72-CC0E-4EA8-B7A0-FA485809D00D}" srcOrd="0" destOrd="0" presId="urn:microsoft.com/office/officeart/2005/8/layout/hierarchy2"/>
    <dgm:cxn modelId="{0D7B10D5-3CCF-4D93-BAB7-229AD7336DF7}" type="presParOf" srcId="{BC7632B4-00D8-4C73-B9A2-87AF660B9B4B}" destId="{13096F74-4A79-4A70-9D35-54C2AEC5506C}" srcOrd="1" destOrd="0" presId="urn:microsoft.com/office/officeart/2005/8/layout/hierarchy2"/>
    <dgm:cxn modelId="{7FACD81C-BD41-45C4-A49A-B4EEF89C8841}" type="presParOf" srcId="{6D37919F-10F1-439B-B689-AACF7B7C9DEC}" destId="{CB7148B9-7567-4AF6-A383-17748B1DD47A}" srcOrd="2" destOrd="0" presId="urn:microsoft.com/office/officeart/2005/8/layout/hierarchy2"/>
    <dgm:cxn modelId="{5928A1A3-2355-4867-B858-77A57B60BC8C}" type="presParOf" srcId="{CB7148B9-7567-4AF6-A383-17748B1DD47A}" destId="{462261DB-19DA-41D6-95AE-15E233ABBDA9}" srcOrd="0" destOrd="0" presId="urn:microsoft.com/office/officeart/2005/8/layout/hierarchy2"/>
    <dgm:cxn modelId="{3D060F13-4372-42D9-B45E-BD9E5242A15E}" type="presParOf" srcId="{6D37919F-10F1-439B-B689-AACF7B7C9DEC}" destId="{D5C44C23-53AD-4C52-B5F3-9CA21CB00A73}" srcOrd="3" destOrd="0" presId="urn:microsoft.com/office/officeart/2005/8/layout/hierarchy2"/>
    <dgm:cxn modelId="{8C9EDB7F-EA0F-40CE-A03F-728E356D32B5}" type="presParOf" srcId="{D5C44C23-53AD-4C52-B5F3-9CA21CB00A73}" destId="{C99A77AC-4BBA-4D38-876C-C2F16F582D7D}" srcOrd="0" destOrd="0" presId="urn:microsoft.com/office/officeart/2005/8/layout/hierarchy2"/>
    <dgm:cxn modelId="{EB020CEB-9324-4F01-818C-4206C2A3DEBE}" type="presParOf" srcId="{D5C44C23-53AD-4C52-B5F3-9CA21CB00A73}" destId="{B72671B7-BD2D-4DA4-9EE6-E2C1AF5065CF}" srcOrd="1" destOrd="0" presId="urn:microsoft.com/office/officeart/2005/8/layout/hierarchy2"/>
    <dgm:cxn modelId="{DEB29C46-5F86-43D0-BDE0-B51BB9127EC5}" type="presParOf" srcId="{6D37919F-10F1-439B-B689-AACF7B7C9DEC}" destId="{494CB60D-34FC-42A3-924F-31CB49EBEAFD}" srcOrd="4" destOrd="0" presId="urn:microsoft.com/office/officeart/2005/8/layout/hierarchy2"/>
    <dgm:cxn modelId="{7519DA65-0FA7-4BAA-8373-711BE6FB9912}" type="presParOf" srcId="{494CB60D-34FC-42A3-924F-31CB49EBEAFD}" destId="{3CD4CC7C-5F7A-45E1-A013-83CDC7F77EE6}" srcOrd="0" destOrd="0" presId="urn:microsoft.com/office/officeart/2005/8/layout/hierarchy2"/>
    <dgm:cxn modelId="{6682ED2D-E112-42D2-B815-7CD33940C839}" type="presParOf" srcId="{6D37919F-10F1-439B-B689-AACF7B7C9DEC}" destId="{E109A7BA-255D-4858-AC04-738791565B32}" srcOrd="5" destOrd="0" presId="urn:microsoft.com/office/officeart/2005/8/layout/hierarchy2"/>
    <dgm:cxn modelId="{EC1C0A0F-8D18-4619-AF4C-D588F86FF7DD}" type="presParOf" srcId="{E109A7BA-255D-4858-AC04-738791565B32}" destId="{5768FAE3-6369-4D52-9712-BE204078EF8B}" srcOrd="0" destOrd="0" presId="urn:microsoft.com/office/officeart/2005/8/layout/hierarchy2"/>
    <dgm:cxn modelId="{856DB3D1-CBAB-4CDD-9895-93C15F3F9293}" type="presParOf" srcId="{E109A7BA-255D-4858-AC04-738791565B32}" destId="{0F7BD46B-2504-40D3-9015-A8A287B596C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8EEC56-2CD1-4FB7-AF62-5996BDF4218A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3146100-53AC-4419-9CAC-60D73FF9E366}">
      <dgm:prSet custT="1"/>
      <dgm:spPr/>
      <dgm:t>
        <a:bodyPr/>
        <a:lstStyle/>
        <a:p>
          <a:r>
            <a:rPr lang="en-GB" sz="1800" b="0" i="0" baseline="0"/>
            <a:t>Dataset</a:t>
          </a:r>
          <a:endParaRPr lang="it-IT" sz="1800" b="0"/>
        </a:p>
      </dgm:t>
    </dgm:pt>
    <dgm:pt modelId="{3933B1B7-176B-455B-80FC-96687FF9CDCB}" type="parTrans" cxnId="{4FD83605-5FCD-4CF4-9A93-61FE8A6F27D2}">
      <dgm:prSet/>
      <dgm:spPr/>
      <dgm:t>
        <a:bodyPr/>
        <a:lstStyle/>
        <a:p>
          <a:endParaRPr lang="it-IT" sz="1800"/>
        </a:p>
      </dgm:t>
    </dgm:pt>
    <dgm:pt modelId="{151145B5-C678-4B56-804C-F63C7D39BA87}" type="sibTrans" cxnId="{4FD83605-5FCD-4CF4-9A93-61FE8A6F27D2}">
      <dgm:prSet/>
      <dgm:spPr/>
      <dgm:t>
        <a:bodyPr/>
        <a:lstStyle/>
        <a:p>
          <a:endParaRPr lang="it-IT" sz="1800"/>
        </a:p>
      </dgm:t>
    </dgm:pt>
    <dgm:pt modelId="{4DE6B263-38D1-4B35-B6EA-FFE2950B6DF2}">
      <dgm:prSet custT="1"/>
      <dgm:spPr/>
      <dgm:t>
        <a:bodyPr/>
        <a:lstStyle/>
        <a:p>
          <a:r>
            <a:rPr lang="en-GB" sz="1400" b="0"/>
            <a:t>Stanford Question Answering Dataset (SQuAD v2.0)</a:t>
          </a:r>
          <a:endParaRPr lang="it-IT" sz="1400" b="0"/>
        </a:p>
      </dgm:t>
    </dgm:pt>
    <dgm:pt modelId="{DDE7AC8E-DB3E-4BE6-9C03-E700EF447AF9}" type="parTrans" cxnId="{058A057B-1BF6-49E7-9BBC-F9F77403D40D}">
      <dgm:prSet custT="1"/>
      <dgm:spPr/>
      <dgm:t>
        <a:bodyPr/>
        <a:lstStyle/>
        <a:p>
          <a:endParaRPr lang="it-IT" sz="1800"/>
        </a:p>
      </dgm:t>
    </dgm:pt>
    <dgm:pt modelId="{AFFD338D-FCC0-45BD-8E2D-0F9E27EE33EB}" type="sibTrans" cxnId="{058A057B-1BF6-49E7-9BBC-F9F77403D40D}">
      <dgm:prSet/>
      <dgm:spPr/>
      <dgm:t>
        <a:bodyPr/>
        <a:lstStyle/>
        <a:p>
          <a:endParaRPr lang="it-IT" sz="1800"/>
        </a:p>
      </dgm:t>
    </dgm:pt>
    <dgm:pt modelId="{DE0E6F61-40E5-4542-88AB-1F4C86BFFE05}" type="pres">
      <dgm:prSet presAssocID="{198EEC56-2CD1-4FB7-AF62-5996BDF4218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3D2932-A5F7-4413-9E71-076C57379C4D}" type="pres">
      <dgm:prSet presAssocID="{73146100-53AC-4419-9CAC-60D73FF9E366}" presName="root1" presStyleCnt="0"/>
      <dgm:spPr/>
    </dgm:pt>
    <dgm:pt modelId="{5E79358C-15A0-4427-8859-29B4E3BF1F79}" type="pres">
      <dgm:prSet presAssocID="{73146100-53AC-4419-9CAC-60D73FF9E366}" presName="LevelOneTextNode" presStyleLbl="node0" presStyleIdx="0" presStyleCnt="1" custLinFactNeighborX="5276" custLinFactNeighborY="-168">
        <dgm:presLayoutVars>
          <dgm:chPref val="3"/>
        </dgm:presLayoutVars>
      </dgm:prSet>
      <dgm:spPr/>
    </dgm:pt>
    <dgm:pt modelId="{6D37919F-10F1-439B-B689-AACF7B7C9DEC}" type="pres">
      <dgm:prSet presAssocID="{73146100-53AC-4419-9CAC-60D73FF9E366}" presName="level2hierChild" presStyleCnt="0"/>
      <dgm:spPr/>
    </dgm:pt>
    <dgm:pt modelId="{5277C86F-BD2D-43D3-B2E2-41C60825744C}" type="pres">
      <dgm:prSet presAssocID="{DDE7AC8E-DB3E-4BE6-9C03-E700EF447AF9}" presName="conn2-1" presStyleLbl="parChTrans1D2" presStyleIdx="0" presStyleCnt="1"/>
      <dgm:spPr/>
    </dgm:pt>
    <dgm:pt modelId="{1BCC6CDF-7AB6-4671-B70D-31F49A140DF7}" type="pres">
      <dgm:prSet presAssocID="{DDE7AC8E-DB3E-4BE6-9C03-E700EF447AF9}" presName="connTx" presStyleLbl="parChTrans1D2" presStyleIdx="0" presStyleCnt="1"/>
      <dgm:spPr/>
    </dgm:pt>
    <dgm:pt modelId="{BC7632B4-00D8-4C73-B9A2-87AF660B9B4B}" type="pres">
      <dgm:prSet presAssocID="{4DE6B263-38D1-4B35-B6EA-FFE2950B6DF2}" presName="root2" presStyleCnt="0"/>
      <dgm:spPr/>
    </dgm:pt>
    <dgm:pt modelId="{77E5CF72-CC0E-4EA8-B7A0-FA485809D00D}" type="pres">
      <dgm:prSet presAssocID="{4DE6B263-38D1-4B35-B6EA-FFE2950B6DF2}" presName="LevelTwoTextNode" presStyleLbl="node2" presStyleIdx="0" presStyleCnt="1" custScaleX="149160" custLinFactNeighborX="-1672" custLinFactNeighborY="478">
        <dgm:presLayoutVars>
          <dgm:chPref val="3"/>
        </dgm:presLayoutVars>
      </dgm:prSet>
      <dgm:spPr/>
    </dgm:pt>
    <dgm:pt modelId="{13096F74-4A79-4A70-9D35-54C2AEC5506C}" type="pres">
      <dgm:prSet presAssocID="{4DE6B263-38D1-4B35-B6EA-FFE2950B6DF2}" presName="level3hierChild" presStyleCnt="0"/>
      <dgm:spPr/>
    </dgm:pt>
  </dgm:ptLst>
  <dgm:cxnLst>
    <dgm:cxn modelId="{4FD83605-5FCD-4CF4-9A93-61FE8A6F27D2}" srcId="{198EEC56-2CD1-4FB7-AF62-5996BDF4218A}" destId="{73146100-53AC-4419-9CAC-60D73FF9E366}" srcOrd="0" destOrd="0" parTransId="{3933B1B7-176B-455B-80FC-96687FF9CDCB}" sibTransId="{151145B5-C678-4B56-804C-F63C7D39BA87}"/>
    <dgm:cxn modelId="{F0677724-E5C6-4D70-83C7-9AFF993E4537}" type="presOf" srcId="{DDE7AC8E-DB3E-4BE6-9C03-E700EF447AF9}" destId="{5277C86F-BD2D-43D3-B2E2-41C60825744C}" srcOrd="0" destOrd="0" presId="urn:microsoft.com/office/officeart/2005/8/layout/hierarchy2"/>
    <dgm:cxn modelId="{9A7F1E35-65B1-46A6-AC83-E445F5B30A92}" type="presOf" srcId="{198EEC56-2CD1-4FB7-AF62-5996BDF4218A}" destId="{DE0E6F61-40E5-4542-88AB-1F4C86BFFE05}" srcOrd="0" destOrd="0" presId="urn:microsoft.com/office/officeart/2005/8/layout/hierarchy2"/>
    <dgm:cxn modelId="{89B08668-A4E4-416C-BFB2-84A1EFB6A5A3}" type="presOf" srcId="{73146100-53AC-4419-9CAC-60D73FF9E366}" destId="{5E79358C-15A0-4427-8859-29B4E3BF1F79}" srcOrd="0" destOrd="0" presId="urn:microsoft.com/office/officeart/2005/8/layout/hierarchy2"/>
    <dgm:cxn modelId="{D51C3A79-7435-430B-B20F-442AAB71E2AE}" type="presOf" srcId="{DDE7AC8E-DB3E-4BE6-9C03-E700EF447AF9}" destId="{1BCC6CDF-7AB6-4671-B70D-31F49A140DF7}" srcOrd="1" destOrd="0" presId="urn:microsoft.com/office/officeart/2005/8/layout/hierarchy2"/>
    <dgm:cxn modelId="{058A057B-1BF6-49E7-9BBC-F9F77403D40D}" srcId="{73146100-53AC-4419-9CAC-60D73FF9E366}" destId="{4DE6B263-38D1-4B35-B6EA-FFE2950B6DF2}" srcOrd="0" destOrd="0" parTransId="{DDE7AC8E-DB3E-4BE6-9C03-E700EF447AF9}" sibTransId="{AFFD338D-FCC0-45BD-8E2D-0F9E27EE33EB}"/>
    <dgm:cxn modelId="{DBB745C5-3A17-40D7-9736-A507E49480E8}" type="presOf" srcId="{4DE6B263-38D1-4B35-B6EA-FFE2950B6DF2}" destId="{77E5CF72-CC0E-4EA8-B7A0-FA485809D00D}" srcOrd="0" destOrd="0" presId="urn:microsoft.com/office/officeart/2005/8/layout/hierarchy2"/>
    <dgm:cxn modelId="{E7007EFC-BF94-40EF-815A-704F7C890F9D}" type="presParOf" srcId="{DE0E6F61-40E5-4542-88AB-1F4C86BFFE05}" destId="{0B3D2932-A5F7-4413-9E71-076C57379C4D}" srcOrd="0" destOrd="0" presId="urn:microsoft.com/office/officeart/2005/8/layout/hierarchy2"/>
    <dgm:cxn modelId="{0C0FE663-2105-4565-A29C-5C28EA93FBF0}" type="presParOf" srcId="{0B3D2932-A5F7-4413-9E71-076C57379C4D}" destId="{5E79358C-15A0-4427-8859-29B4E3BF1F79}" srcOrd="0" destOrd="0" presId="urn:microsoft.com/office/officeart/2005/8/layout/hierarchy2"/>
    <dgm:cxn modelId="{CFDE8986-66AF-40AD-B536-DD400D366F0D}" type="presParOf" srcId="{0B3D2932-A5F7-4413-9E71-076C57379C4D}" destId="{6D37919F-10F1-439B-B689-AACF7B7C9DEC}" srcOrd="1" destOrd="0" presId="urn:microsoft.com/office/officeart/2005/8/layout/hierarchy2"/>
    <dgm:cxn modelId="{21389226-C3A1-446D-BFC2-33C725E6DF6C}" type="presParOf" srcId="{6D37919F-10F1-439B-B689-AACF7B7C9DEC}" destId="{5277C86F-BD2D-43D3-B2E2-41C60825744C}" srcOrd="0" destOrd="0" presId="urn:microsoft.com/office/officeart/2005/8/layout/hierarchy2"/>
    <dgm:cxn modelId="{880A927B-2783-4EC8-8DE7-098090A8C80C}" type="presParOf" srcId="{5277C86F-BD2D-43D3-B2E2-41C60825744C}" destId="{1BCC6CDF-7AB6-4671-B70D-31F49A140DF7}" srcOrd="0" destOrd="0" presId="urn:microsoft.com/office/officeart/2005/8/layout/hierarchy2"/>
    <dgm:cxn modelId="{E766A127-2305-4F37-A946-C7DF623A1F66}" type="presParOf" srcId="{6D37919F-10F1-439B-B689-AACF7B7C9DEC}" destId="{BC7632B4-00D8-4C73-B9A2-87AF660B9B4B}" srcOrd="1" destOrd="0" presId="urn:microsoft.com/office/officeart/2005/8/layout/hierarchy2"/>
    <dgm:cxn modelId="{7CA7C558-9AE0-4551-B008-86E13A33B4C8}" type="presParOf" srcId="{BC7632B4-00D8-4C73-B9A2-87AF660B9B4B}" destId="{77E5CF72-CC0E-4EA8-B7A0-FA485809D00D}" srcOrd="0" destOrd="0" presId="urn:microsoft.com/office/officeart/2005/8/layout/hierarchy2"/>
    <dgm:cxn modelId="{0D7B10D5-3CCF-4D93-BAB7-229AD7336DF7}" type="presParOf" srcId="{BC7632B4-00D8-4C73-B9A2-87AF660B9B4B}" destId="{13096F74-4A79-4A70-9D35-54C2AEC550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64182-6BF8-4347-8F14-698F55EB8D4B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609A6-F8E5-43D2-97CB-B3C8D7647476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Context</a:t>
          </a:r>
          <a:r>
            <a:rPr lang="en-US" sz="3100" b="0" i="0" kern="1200"/>
            <a:t>: Natural Language Models (LLM) are powerful but limited by static information.</a:t>
          </a:r>
          <a:endParaRPr lang="en-US" sz="3100" kern="1200"/>
        </a:p>
      </dsp:txBody>
      <dsp:txXfrm>
        <a:off x="0" y="2687"/>
        <a:ext cx="6263640" cy="1833104"/>
      </dsp:txXfrm>
    </dsp:sp>
    <dsp:sp modelId="{7C3CDCBD-BB69-4B22-A346-5CF8078EF9ED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3AD54-13C4-4F07-AA13-DE8A53ACE2C1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Problem</a:t>
          </a:r>
          <a:r>
            <a:rPr lang="en-US" sz="3100" b="0" i="0" kern="1200"/>
            <a:t>:Traditional LLMs can't access real-time data.</a:t>
          </a:r>
          <a:endParaRPr lang="en-US" sz="3100" kern="1200"/>
        </a:p>
      </dsp:txBody>
      <dsp:txXfrm>
        <a:off x="0" y="1835791"/>
        <a:ext cx="6263640" cy="1833104"/>
      </dsp:txXfrm>
    </dsp:sp>
    <dsp:sp modelId="{45772C19-A054-4C6D-A504-9E0A28C952A2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B7DF6-E377-4680-BDB8-314E3E9DCCB2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Proposed solution: </a:t>
          </a:r>
          <a:r>
            <a:rPr lang="en-US" sz="3100" b="0" i="0" kern="1200"/>
            <a:t>RAG and Multi-RAG models use information retrieval to improve responses.</a:t>
          </a:r>
          <a:endParaRPr lang="en-US" sz="3100" kern="1200"/>
        </a:p>
      </dsp:txBody>
      <dsp:txXfrm>
        <a:off x="0" y="3668896"/>
        <a:ext cx="6263640" cy="1833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08586-6607-4964-87E8-0A6EB7161B86}">
      <dsp:nvSpPr>
        <dsp:cNvPr id="0" name=""/>
        <dsp:cNvSpPr/>
      </dsp:nvSpPr>
      <dsp:spPr>
        <a:xfrm>
          <a:off x="-4254047" y="-652675"/>
          <a:ext cx="5068578" cy="5068578"/>
        </a:xfrm>
        <a:prstGeom prst="blockArc">
          <a:avLst>
            <a:gd name="adj1" fmla="val 18900000"/>
            <a:gd name="adj2" fmla="val 2700000"/>
            <a:gd name="adj3" fmla="val 426"/>
          </a:avLst>
        </a:pr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A7EEB-7D51-4A12-A226-0A09CA4E6061}">
      <dsp:nvSpPr>
        <dsp:cNvPr id="0" name=""/>
        <dsp:cNvSpPr/>
      </dsp:nvSpPr>
      <dsp:spPr>
        <a:xfrm>
          <a:off x="523832" y="376322"/>
          <a:ext cx="6507197" cy="75264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741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No-RAG: </a:t>
          </a:r>
          <a:r>
            <a:rPr lang="it-IT" sz="2200" b="0" i="0" kern="1200"/>
            <a:t>Model without external retrieval</a:t>
          </a:r>
          <a:endParaRPr lang="en-US" sz="2200" b="0" kern="1200"/>
        </a:p>
      </dsp:txBody>
      <dsp:txXfrm>
        <a:off x="523832" y="376322"/>
        <a:ext cx="6507197" cy="752645"/>
      </dsp:txXfrm>
    </dsp:sp>
    <dsp:sp modelId="{B5DF145B-2B49-4606-AAA1-17802FF2FCC3}">
      <dsp:nvSpPr>
        <dsp:cNvPr id="0" name=""/>
        <dsp:cNvSpPr/>
      </dsp:nvSpPr>
      <dsp:spPr>
        <a:xfrm>
          <a:off x="53428" y="282242"/>
          <a:ext cx="940807" cy="940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A176B1-743C-4222-911C-631EE644872C}">
      <dsp:nvSpPr>
        <dsp:cNvPr id="0" name=""/>
        <dsp:cNvSpPr/>
      </dsp:nvSpPr>
      <dsp:spPr>
        <a:xfrm>
          <a:off x="797419" y="1505291"/>
          <a:ext cx="6233610" cy="75264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93099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9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9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741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/>
            <a:t>Single-RAG:</a:t>
          </a:r>
          <a:r>
            <a:rPr lang="it-IT" sz="2200" b="0" i="0" kern="1200"/>
            <a:t>Model with single-source retrieval</a:t>
          </a:r>
          <a:endParaRPr lang="en-US" sz="2200" b="0" kern="1200"/>
        </a:p>
      </dsp:txBody>
      <dsp:txXfrm>
        <a:off x="797419" y="1505291"/>
        <a:ext cx="6233610" cy="752645"/>
      </dsp:txXfrm>
    </dsp:sp>
    <dsp:sp modelId="{8A76A412-664D-4710-AE8A-7B579723E51E}">
      <dsp:nvSpPr>
        <dsp:cNvPr id="0" name=""/>
        <dsp:cNvSpPr/>
      </dsp:nvSpPr>
      <dsp:spPr>
        <a:xfrm>
          <a:off x="327015" y="1411210"/>
          <a:ext cx="940807" cy="940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1729FE-4965-4096-929A-91D9B8ABF9D6}">
      <dsp:nvSpPr>
        <dsp:cNvPr id="0" name=""/>
        <dsp:cNvSpPr/>
      </dsp:nvSpPr>
      <dsp:spPr>
        <a:xfrm>
          <a:off x="523832" y="2634259"/>
          <a:ext cx="6507197" cy="752645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393099"/>
                <a:satOff val="-41319"/>
                <a:lumOff val="356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93099"/>
                <a:satOff val="-41319"/>
                <a:lumOff val="356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93099"/>
                <a:satOff val="-41319"/>
                <a:lumOff val="356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97412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i="0" kern="1200" baseline="0"/>
            <a:t>Multi-RAG</a:t>
          </a:r>
          <a:r>
            <a:rPr lang="it-IT" sz="2200" b="0" i="0" kern="1200" baseline="0"/>
            <a:t> </a:t>
          </a:r>
          <a:r>
            <a:rPr lang="en-US" sz="2200" b="0" i="0" kern="1200"/>
            <a:t>Model with multiple source </a:t>
          </a:r>
          <a:r>
            <a:rPr lang="it-IT" sz="2200" b="0" i="0" kern="1200"/>
            <a:t>retrieval</a:t>
          </a:r>
          <a:endParaRPr lang="en-US" sz="2200" kern="1200"/>
        </a:p>
      </dsp:txBody>
      <dsp:txXfrm>
        <a:off x="523832" y="2634259"/>
        <a:ext cx="6507197" cy="752645"/>
      </dsp:txXfrm>
    </dsp:sp>
    <dsp:sp modelId="{CAC43285-3076-4B27-AE96-A8690F991EB6}">
      <dsp:nvSpPr>
        <dsp:cNvPr id="0" name=""/>
        <dsp:cNvSpPr/>
      </dsp:nvSpPr>
      <dsp:spPr>
        <a:xfrm>
          <a:off x="53428" y="2540178"/>
          <a:ext cx="940807" cy="9408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93099"/>
              <a:satOff val="-41319"/>
              <a:lumOff val="3565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FF13B-C971-470C-835E-60A071BE87A3}">
      <dsp:nvSpPr>
        <dsp:cNvPr id="0" name=""/>
        <dsp:cNvSpPr/>
      </dsp:nvSpPr>
      <dsp:spPr>
        <a:xfrm>
          <a:off x="2885" y="0"/>
          <a:ext cx="1166828" cy="33999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Correctness </a:t>
          </a:r>
        </a:p>
      </dsp:txBody>
      <dsp:txXfrm>
        <a:off x="37060" y="34175"/>
        <a:ext cx="1098478" cy="3331614"/>
      </dsp:txXfrm>
    </dsp:sp>
    <dsp:sp modelId="{4560368A-8D8C-4B04-8B4B-994C2B4BF8F1}">
      <dsp:nvSpPr>
        <dsp:cNvPr id="0" name=""/>
        <dsp:cNvSpPr/>
      </dsp:nvSpPr>
      <dsp:spPr>
        <a:xfrm>
          <a:off x="1365741" y="0"/>
          <a:ext cx="1166828" cy="33999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Relevance </a:t>
          </a:r>
        </a:p>
      </dsp:txBody>
      <dsp:txXfrm>
        <a:off x="1399916" y="34175"/>
        <a:ext cx="1098478" cy="3331614"/>
      </dsp:txXfrm>
    </dsp:sp>
    <dsp:sp modelId="{7F54B82D-7AA3-48CF-8593-2BEDAABE9DDC}">
      <dsp:nvSpPr>
        <dsp:cNvPr id="0" name=""/>
        <dsp:cNvSpPr/>
      </dsp:nvSpPr>
      <dsp:spPr>
        <a:xfrm>
          <a:off x="2728597" y="0"/>
          <a:ext cx="1166828" cy="339996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Response Time</a:t>
          </a:r>
        </a:p>
      </dsp:txBody>
      <dsp:txXfrm>
        <a:off x="2762772" y="34175"/>
        <a:ext cx="1098478" cy="3331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9358C-15A0-4427-8859-29B4E3BF1F79}">
      <dsp:nvSpPr>
        <dsp:cNvPr id="0" name=""/>
        <dsp:cNvSpPr/>
      </dsp:nvSpPr>
      <dsp:spPr>
        <a:xfrm>
          <a:off x="839968" y="1102988"/>
          <a:ext cx="2039030" cy="95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Evaluation</a:t>
          </a:r>
          <a:r>
            <a:rPr lang="en-GB" sz="1800" b="1" i="0" kern="1200" baseline="0"/>
            <a:t> </a:t>
          </a:r>
          <a:r>
            <a:rPr lang="en-GB" sz="1800" b="0" i="0" kern="1200" baseline="0"/>
            <a:t>Metrics</a:t>
          </a:r>
          <a:endParaRPr lang="it-IT" sz="1800" b="0" kern="1200"/>
        </a:p>
      </dsp:txBody>
      <dsp:txXfrm>
        <a:off x="868020" y="1131040"/>
        <a:ext cx="1982926" cy="901672"/>
      </dsp:txXfrm>
    </dsp:sp>
    <dsp:sp modelId="{5277C86F-BD2D-43D3-B2E2-41C60825744C}">
      <dsp:nvSpPr>
        <dsp:cNvPr id="0" name=""/>
        <dsp:cNvSpPr/>
      </dsp:nvSpPr>
      <dsp:spPr>
        <a:xfrm rot="18289469">
          <a:off x="2591237" y="1003908"/>
          <a:ext cx="13417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41742" y="272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228565" y="997611"/>
        <a:ext cx="67087" cy="67087"/>
      </dsp:txXfrm>
    </dsp:sp>
    <dsp:sp modelId="{77E5CF72-CC0E-4EA8-B7A0-FA485809D00D}">
      <dsp:nvSpPr>
        <dsp:cNvPr id="0" name=""/>
        <dsp:cNvSpPr/>
      </dsp:nvSpPr>
      <dsp:spPr>
        <a:xfrm>
          <a:off x="3645219" y="1544"/>
          <a:ext cx="2387584" cy="95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strike="noStrike" kern="1200" baseline="0"/>
            <a:t>RAGAS Answer Correctness: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strike="noStrike" kern="1200" baseline="0"/>
            <a:t> </a:t>
          </a:r>
          <a:r>
            <a:rPr lang="en-US" sz="1200" b="0" i="0" u="none" strike="noStrike" kern="1200" baseline="0"/>
            <a:t>How accurately answers match the ground truth</a:t>
          </a:r>
          <a:endParaRPr lang="it-IT" sz="1200" kern="1200"/>
        </a:p>
      </dsp:txBody>
      <dsp:txXfrm>
        <a:off x="3673271" y="29596"/>
        <a:ext cx="2331480" cy="901672"/>
      </dsp:txXfrm>
    </dsp:sp>
    <dsp:sp modelId="{CB7148B9-7567-4AF6-A383-17748B1DD47A}">
      <dsp:nvSpPr>
        <dsp:cNvPr id="0" name=""/>
        <dsp:cNvSpPr/>
      </dsp:nvSpPr>
      <dsp:spPr>
        <a:xfrm>
          <a:off x="2878998" y="1554630"/>
          <a:ext cx="76622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766221" y="272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242953" y="1562720"/>
        <a:ext cx="38311" cy="38311"/>
      </dsp:txXfrm>
    </dsp:sp>
    <dsp:sp modelId="{C99A77AC-4BBA-4D38-876C-C2F16F582D7D}">
      <dsp:nvSpPr>
        <dsp:cNvPr id="0" name=""/>
        <dsp:cNvSpPr/>
      </dsp:nvSpPr>
      <dsp:spPr>
        <a:xfrm>
          <a:off x="3645219" y="1102988"/>
          <a:ext cx="2387584" cy="95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strike="noStrike" kern="1200" baseline="0"/>
            <a:t>RAGAS Answer Relevancy: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How well the answers match the context</a:t>
          </a:r>
          <a:endParaRPr lang="it-IT" sz="1200" kern="1200"/>
        </a:p>
      </dsp:txBody>
      <dsp:txXfrm>
        <a:off x="3673271" y="1131040"/>
        <a:ext cx="2331480" cy="901672"/>
      </dsp:txXfrm>
    </dsp:sp>
    <dsp:sp modelId="{494CB60D-34FC-42A3-924F-31CB49EBEAFD}">
      <dsp:nvSpPr>
        <dsp:cNvPr id="0" name=""/>
        <dsp:cNvSpPr/>
      </dsp:nvSpPr>
      <dsp:spPr>
        <a:xfrm rot="3310531">
          <a:off x="2591237" y="2105352"/>
          <a:ext cx="1341742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341742" y="272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3228565" y="2099054"/>
        <a:ext cx="67087" cy="67087"/>
      </dsp:txXfrm>
    </dsp:sp>
    <dsp:sp modelId="{5768FAE3-6369-4D52-9712-BE204078EF8B}">
      <dsp:nvSpPr>
        <dsp:cNvPr id="0" name=""/>
        <dsp:cNvSpPr/>
      </dsp:nvSpPr>
      <dsp:spPr>
        <a:xfrm>
          <a:off x="3645219" y="2204431"/>
          <a:ext cx="2387584" cy="9577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/>
            <a:t>Response TIme</a:t>
          </a:r>
        </a:p>
      </dsp:txBody>
      <dsp:txXfrm>
        <a:off x="3673271" y="2232483"/>
        <a:ext cx="2331480" cy="901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9358C-15A0-4427-8859-29B4E3BF1F79}">
      <dsp:nvSpPr>
        <dsp:cNvPr id="0" name=""/>
        <dsp:cNvSpPr/>
      </dsp:nvSpPr>
      <dsp:spPr>
        <a:xfrm>
          <a:off x="100904" y="333275"/>
          <a:ext cx="1827928" cy="913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baseline="0"/>
            <a:t>Dataset</a:t>
          </a:r>
          <a:endParaRPr lang="it-IT" sz="1800" b="0" kern="1200"/>
        </a:p>
      </dsp:txBody>
      <dsp:txXfrm>
        <a:off x="127673" y="360044"/>
        <a:ext cx="1774390" cy="860426"/>
      </dsp:txXfrm>
    </dsp:sp>
    <dsp:sp modelId="{5277C86F-BD2D-43D3-B2E2-41C60825744C}">
      <dsp:nvSpPr>
        <dsp:cNvPr id="0" name=""/>
        <dsp:cNvSpPr/>
      </dsp:nvSpPr>
      <dsp:spPr>
        <a:xfrm rot="33594">
          <a:off x="1928818" y="741266"/>
          <a:ext cx="604195" cy="103886"/>
        </a:xfrm>
        <a:custGeom>
          <a:avLst/>
          <a:gdLst/>
          <a:ahLst/>
          <a:cxnLst/>
          <a:rect l="0" t="0" r="0" b="0"/>
          <a:pathLst>
            <a:path>
              <a:moveTo>
                <a:pt x="0" y="51943"/>
              </a:moveTo>
              <a:lnTo>
                <a:pt x="604195" y="519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kern="1200"/>
        </a:p>
      </dsp:txBody>
      <dsp:txXfrm>
        <a:off x="2215811" y="778104"/>
        <a:ext cx="30209" cy="30209"/>
      </dsp:txXfrm>
    </dsp:sp>
    <dsp:sp modelId="{77E5CF72-CC0E-4EA8-B7A0-FA485809D00D}">
      <dsp:nvSpPr>
        <dsp:cNvPr id="0" name=""/>
        <dsp:cNvSpPr/>
      </dsp:nvSpPr>
      <dsp:spPr>
        <a:xfrm>
          <a:off x="2532999" y="339179"/>
          <a:ext cx="2726537" cy="9139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/>
            <a:t>Stanford Question Answering Dataset (SQuAD v2.0)</a:t>
          </a:r>
          <a:endParaRPr lang="it-IT" sz="1400" b="0" kern="1200"/>
        </a:p>
      </dsp:txBody>
      <dsp:txXfrm>
        <a:off x="2559768" y="365948"/>
        <a:ext cx="2672999" cy="8604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4T10:36:0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2A042-93BF-A7E8-206D-3EF7C82BB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F11D5A-E16B-FB85-F13F-A361F14B2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FA7C2B-2FDE-B33D-6A41-A7001669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943202-95F2-A7D6-13B0-876F1256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074540-6BF1-5DA5-3E29-1681264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92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162B39-4FBA-1FAE-FD9C-DFF5D5F0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B204C8-AEEF-6858-64FE-6A7A5512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EDD3C0-6EE7-73C1-4623-DB5401EA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6B9AE9-0665-72B6-A72B-356493B7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E3A38A-9527-F4BC-B856-923F7AB94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14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9D8922F-93D2-576C-3C75-F48CC5D35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4A30BE-38FC-A132-38A9-9005EC48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4B3762-4BE4-7E77-4500-B9732175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0AEEBA-125D-3DE3-F19E-B3157D5C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68A3C4-6732-4C54-4897-337DD04E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269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675D52-DB4C-D456-8770-4E1CFFBC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FC82EE-F3B7-3EBD-EE90-4DBFF649E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2E9E22-CD07-5947-A15F-D42E421A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95907-E649-456B-AAFA-3FFCCFE5FE62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A4C20-B037-4D92-B892-8D3B025D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C7F58C-3E6D-A6E6-F0BC-36DD2BEF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C9937-F7E4-4FE0-B49C-48C39D79E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67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C700C-74C9-5F5B-5398-B5768E74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107954-F57E-4E9C-597E-BD449AA0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7D4236-E82F-9C8D-7EAE-02A37600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0A0691-C581-B2B1-DE37-969B391D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CE15A6-67E0-A294-E968-31D65C6F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34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4AD1D-3320-A891-3347-F91B90F9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09EA29-EAAC-2E99-0130-C5F2A842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2DAE31-429A-95E5-4618-38AEAC83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997FD9-F45E-A1AE-AA48-9358A18B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10CE4-EFF5-E747-E895-2D70ECD2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85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7A7245-193E-30CB-5D21-42E8CCF6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5C45D-8540-3CEB-0AFF-BEDE8CDDC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ABC5EB-4475-A36A-E675-26EBC36DD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528317-5AF3-73FD-D619-1B94A8B8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D6F6F9-74E2-32F7-57C7-48DA4D06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182BF1-E4FA-6C5A-AA90-5985C2D7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96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D92B40-BBB9-0769-DC09-78D1E587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1A3904-37F8-025E-E77F-41D3F73EF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083EB7-498D-0D98-6163-C1EC9326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837BE3-368D-E939-2B49-5DEFC9F90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07F46D4-AC01-D126-ED63-B6F45945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59E3AC5-9893-E0E2-2D6A-5C192E1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D185F5-1FEB-C918-475B-D3CA8B98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B422CA-438D-63F8-8E55-3E71CA85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79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67F85A-90C8-8E46-E5B0-6B96F6F7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6CA565-F1F1-A8FD-263C-337D5425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3C1A52A-2957-14FB-06D3-00B59351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0217B98-B538-A7F4-519E-5C5CA6FF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33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717BAE-6FE4-04AE-B478-75C4C04C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BF4FCE-6BE1-A91A-A3D1-4E5AF5E4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C0DD14-5AD0-2A04-2DBF-7DDA1E53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295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C8156-4291-EF6C-7C7A-CDD761DBD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C65A0-075C-C0E0-F1C0-46F827C5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1DA2071-410D-AA37-D872-3733082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99E35E-4BFC-9D95-C773-52D6C855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BDE3B5-32BF-946A-9C1C-5B7F4976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40A40-1602-824A-10D4-EAB5DB12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82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98A3B-39B7-4643-2FBF-905D14D90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4EA0A4-EEE6-F70E-BFB0-F6B89C49D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CEABB80-62E9-550C-9714-2B95D202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F67F1-0AA1-83AE-720A-2A905394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23E01A-4245-EEF9-23C4-34277E5B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8FECEC-554A-AB19-3D54-2A9928A5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18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9F4AB30-B014-FD9F-505A-E96B41EF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C6005C-9142-4A23-9958-857D7D03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BFCA33-8490-EF1E-BD8A-82859A85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31946-0DE6-450D-848D-87210E75B2D0}" type="datetimeFigureOut">
              <a:rPr lang="it-IT" smtClean="0"/>
              <a:t>23/09/2024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B077B8-263A-0024-A5DF-68400B0F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D289E-BBCC-E501-7E83-66EB97E79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34D3D-3C6C-4C22-AF63-B7C92C2B32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87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image" Target="../media/image20.png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4.jpe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9E5669-9792-9EAA-20AA-7AAD46F8F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892" y="4523625"/>
            <a:ext cx="2328531" cy="1090366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en-GB" sz="1800" b="0" i="0" u="none" strike="noStrike" kern="100" baseline="0">
                <a:latin typeface="Times New Roman" panose="02020603050405020304" pitchFamily="18" charset="0"/>
              </a:rPr>
              <a:t>Author:</a:t>
            </a:r>
            <a:br>
              <a:rPr lang="en-GB" sz="1800" b="0" i="0" u="none" strike="noStrike" kern="100" baseline="0">
                <a:latin typeface="Times New Roman" panose="02020603050405020304" pitchFamily="18" charset="0"/>
              </a:rPr>
            </a:br>
            <a:r>
              <a:rPr lang="en-GB" sz="1800" b="0" i="0" u="none" strike="noStrike" kern="100" baseline="0">
                <a:latin typeface="Times New Roman" panose="02020603050405020304" pitchFamily="18" charset="0"/>
              </a:rPr>
              <a:t>Andrea Sorbello</a:t>
            </a:r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E74659A2-F279-7605-D3A8-89FF4D344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41" y="265817"/>
            <a:ext cx="4098918" cy="2022132"/>
          </a:xfrm>
          <a:prstGeom prst="rect">
            <a:avLst/>
          </a:prstGeom>
        </p:spPr>
      </p:pic>
      <p:sp>
        <p:nvSpPr>
          <p:cNvPr id="8" name="Titolo 7">
            <a:extLst>
              <a:ext uri="{FF2B5EF4-FFF2-40B4-BE49-F238E27FC236}">
                <a16:creationId xmlns:a16="http://schemas.microsoft.com/office/drawing/2014/main" id="{635B18F2-476D-233A-499C-5296F1E6E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7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i="0" u="none" strike="noStrike" kern="100" baseline="0">
                <a:latin typeface="Times New Roman" panose="02020603050405020304" pitchFamily="18" charset="0"/>
              </a:rPr>
              <a:t>Evaluating LLM, RAG, and Multi-RAG Models in Langflow: Insights from Langwatch</a:t>
            </a:r>
            <a:endParaRPr lang="it-IT" sz="36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B22C4B-E56B-7628-7D88-E1B8A45A0FC4}"/>
              </a:ext>
            </a:extLst>
          </p:cNvPr>
          <p:cNvSpPr txBox="1"/>
          <p:nvPr/>
        </p:nvSpPr>
        <p:spPr>
          <a:xfrm>
            <a:off x="8541487" y="4523625"/>
            <a:ext cx="3228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buNone/>
            </a:pPr>
            <a:r>
              <a:rPr lang="it-IT" sz="1800" b="0" i="0" u="none" strike="noStrike" kern="100" baseline="0">
                <a:latin typeface="Times New Roman" panose="02020603050405020304" pitchFamily="18" charset="0"/>
              </a:rPr>
              <a:t>Supervisor:</a:t>
            </a:r>
            <a:br>
              <a:rPr lang="it-IT" sz="1800" b="0" i="0" u="none" strike="noStrike" kern="100" baseline="0">
                <a:latin typeface="Times New Roman" panose="02020603050405020304" pitchFamily="18" charset="0"/>
              </a:rPr>
            </a:br>
            <a:r>
              <a:rPr lang="it-IT" sz="1800" b="0" i="0" u="none" strike="noStrike" kern="100" baseline="0">
                <a:latin typeface="Times New Roman" panose="02020603050405020304" pitchFamily="18" charset="0"/>
              </a:rPr>
              <a:t>Prof. Simone Palazzo</a:t>
            </a:r>
          </a:p>
          <a:p>
            <a:pPr marL="0" marR="0" lvl="0" indent="0" rtl="0">
              <a:buNone/>
            </a:pPr>
            <a:endParaRPr lang="it-IT" sz="1800" b="0" i="0" u="none" strike="noStrike" kern="100" baseline="0">
              <a:latin typeface="Times New Roman" panose="02020603050405020304" pitchFamily="18" charset="0"/>
            </a:endParaRPr>
          </a:p>
          <a:p>
            <a:pPr marL="0" marR="0" lvl="0" indent="0" rtl="0">
              <a:buNone/>
            </a:pPr>
            <a:r>
              <a:rPr lang="en-GB" sz="1800" b="0" i="0" u="none" strike="noStrike" kern="100" baseline="0">
                <a:latin typeface="Times New Roman" panose="02020603050405020304" pitchFamily="18" charset="0"/>
              </a:rPr>
              <a:t>Co-Supervisor:</a:t>
            </a:r>
          </a:p>
          <a:p>
            <a:pPr marL="0" marR="0" lvl="0" indent="0" rtl="0">
              <a:buNone/>
            </a:pPr>
            <a:r>
              <a:rPr lang="en-GB" sz="1800" b="0" i="0" u="none" strike="noStrike" kern="100" baseline="0">
                <a:latin typeface="Times New Roman" panose="02020603050405020304" pitchFamily="18" charset="0"/>
              </a:rPr>
              <a:t> Prof. Giovanni Bellitto</a:t>
            </a:r>
          </a:p>
        </p:txBody>
      </p:sp>
    </p:spTree>
    <p:extLst>
      <p:ext uri="{BB962C8B-B14F-4D97-AF65-F5344CB8AC3E}">
        <p14:creationId xmlns:p14="http://schemas.microsoft.com/office/powerpoint/2010/main" val="1131567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8473ABC5-0827-4E8A-DC91-0A80C25E870F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0470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/>
              <a:t>Experimental Setup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Diagramma 13">
            <a:extLst>
              <a:ext uri="{FF2B5EF4-FFF2-40B4-BE49-F238E27FC236}">
                <a16:creationId xmlns:a16="http://schemas.microsoft.com/office/drawing/2014/main" id="{E22A31FE-E504-F73B-C746-8358883C6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858355"/>
              </p:ext>
            </p:extLst>
          </p:nvPr>
        </p:nvGraphicFramePr>
        <p:xfrm>
          <a:off x="-493237" y="1847123"/>
          <a:ext cx="6872772" cy="316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ma 17">
            <a:extLst>
              <a:ext uri="{FF2B5EF4-FFF2-40B4-BE49-F238E27FC236}">
                <a16:creationId xmlns:a16="http://schemas.microsoft.com/office/drawing/2014/main" id="{37554690-ED0B-D41A-39F7-10930271FB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8986953"/>
              </p:ext>
            </p:extLst>
          </p:nvPr>
        </p:nvGraphicFramePr>
        <p:xfrm>
          <a:off x="256389" y="5278902"/>
          <a:ext cx="5294564" cy="1583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2" name="Immagine 21">
            <a:extLst>
              <a:ext uri="{FF2B5EF4-FFF2-40B4-BE49-F238E27FC236}">
                <a16:creationId xmlns:a16="http://schemas.microsoft.com/office/drawing/2014/main" id="{AD4EA3A7-CE21-AC4B-2F12-1381F5BF6A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0953" y="2987908"/>
            <a:ext cx="3719851" cy="860672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85006AFA-1BB2-4949-BA6B-2184A01D6F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18859" y="1954221"/>
            <a:ext cx="3584038" cy="75289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7F8F88DF-8E73-F7D1-BA6C-7F879F9C3D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7293" y="5461868"/>
            <a:ext cx="5608000" cy="1157593"/>
          </a:xfrm>
          <a:prstGeom prst="rect">
            <a:avLst/>
          </a:prstGeom>
        </p:spPr>
      </p:pic>
      <p:pic>
        <p:nvPicPr>
          <p:cNvPr id="2050" name="Picture 2" descr="Average Response Time | Engati">
            <a:extLst>
              <a:ext uri="{FF2B5EF4-FFF2-40B4-BE49-F238E27FC236}">
                <a16:creationId xmlns:a16="http://schemas.microsoft.com/office/drawing/2014/main" id="{CC384F05-DF65-9268-869E-F46489922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1" b="27643"/>
          <a:stretch/>
        </p:blipFill>
        <p:spPr bwMode="auto">
          <a:xfrm>
            <a:off x="5723860" y="4071155"/>
            <a:ext cx="3915870" cy="9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7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5B468CC-A4E1-7D15-C981-182A11B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Correctness 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8C7429-4F58-4E16-8EB8-2F983A148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549" y="2807208"/>
            <a:ext cx="3824950" cy="3649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 b="1"/>
              <a:t>Results for Correctness: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/>
              <a:t>Best result: </a:t>
            </a:r>
            <a:r>
              <a:rPr lang="en-US" sz="1800"/>
              <a:t>Multi-RAG with Gemini-1.0-pro had the highest correctness scores.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/>
              <a:t>No-RAG: </a:t>
            </a:r>
            <a:r>
              <a:rPr lang="en-US" sz="1800"/>
              <a:t>Lowest performance due to no data recovery.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b="1"/>
              <a:t>Single-RAG: </a:t>
            </a:r>
            <a:r>
              <a:rPr lang="en-US" sz="1800"/>
              <a:t>Intermediate between No-RAG and Multi-RAG.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  <a:p>
            <a:pPr algn="l"/>
            <a:r>
              <a:rPr lang="en-US" sz="1800"/>
              <a:t>Gemini performed better in all 3 models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B9E02FF-BA5A-BE4A-1837-BD9A741B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59150"/>
              </p:ext>
            </p:extLst>
          </p:nvPr>
        </p:nvGraphicFramePr>
        <p:xfrm>
          <a:off x="4618048" y="1924493"/>
          <a:ext cx="7177403" cy="3926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1785">
                  <a:extLst>
                    <a:ext uri="{9D8B030D-6E8A-4147-A177-3AD203B41FA5}">
                      <a16:colId xmlns:a16="http://schemas.microsoft.com/office/drawing/2014/main" val="1045408903"/>
                    </a:ext>
                  </a:extLst>
                </a:gridCol>
                <a:gridCol w="2130383">
                  <a:extLst>
                    <a:ext uri="{9D8B030D-6E8A-4147-A177-3AD203B41FA5}">
                      <a16:colId xmlns:a16="http://schemas.microsoft.com/office/drawing/2014/main" val="1123956294"/>
                    </a:ext>
                  </a:extLst>
                </a:gridCol>
                <a:gridCol w="2525235">
                  <a:extLst>
                    <a:ext uri="{9D8B030D-6E8A-4147-A177-3AD203B41FA5}">
                      <a16:colId xmlns:a16="http://schemas.microsoft.com/office/drawing/2014/main" val="3220433938"/>
                    </a:ext>
                  </a:extLst>
                </a:gridCol>
              </a:tblGrid>
              <a:tr h="1180214">
                <a:tc>
                  <a:txBody>
                    <a:bodyPr/>
                    <a:lstStyle/>
                    <a:p>
                      <a:r>
                        <a:rPr lang="it-IT" sz="2400"/>
                        <a:t>Model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Chat-GPT4o-mini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Gemini – 1.0 - Pro</a:t>
                      </a:r>
                    </a:p>
                  </a:txBody>
                  <a:tcPr marL="137921" marR="137921" marT="68961" marB="68961"/>
                </a:tc>
                <a:extLst>
                  <a:ext uri="{0D108BD9-81ED-4DB2-BD59-A6C34878D82A}">
                    <a16:rowId xmlns:a16="http://schemas.microsoft.com/office/drawing/2014/main" val="3027279399"/>
                  </a:ext>
                </a:extLst>
              </a:tr>
              <a:tr h="610554">
                <a:tc>
                  <a:txBody>
                    <a:bodyPr/>
                    <a:lstStyle/>
                    <a:p>
                      <a:r>
                        <a:rPr lang="it-IT" sz="2400"/>
                        <a:t>NO - RAG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0.25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0.54</a:t>
                      </a:r>
                    </a:p>
                  </a:txBody>
                  <a:tcPr marL="137921" marR="137921" marT="68961" marB="68961"/>
                </a:tc>
                <a:extLst>
                  <a:ext uri="{0D108BD9-81ED-4DB2-BD59-A6C34878D82A}">
                    <a16:rowId xmlns:a16="http://schemas.microsoft.com/office/drawing/2014/main" val="2150774325"/>
                  </a:ext>
                </a:extLst>
              </a:tr>
              <a:tr h="1067834">
                <a:tc>
                  <a:txBody>
                    <a:bodyPr/>
                    <a:lstStyle/>
                    <a:p>
                      <a:r>
                        <a:rPr lang="it-IT" sz="2400"/>
                        <a:t>SIMPLE - RAG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0.43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0.76</a:t>
                      </a:r>
                    </a:p>
                  </a:txBody>
                  <a:tcPr marL="137921" marR="137921" marT="68961" marB="68961"/>
                </a:tc>
                <a:extLst>
                  <a:ext uri="{0D108BD9-81ED-4DB2-BD59-A6C34878D82A}">
                    <a16:rowId xmlns:a16="http://schemas.microsoft.com/office/drawing/2014/main" val="3923760922"/>
                  </a:ext>
                </a:extLst>
              </a:tr>
              <a:tr h="1067834">
                <a:tc>
                  <a:txBody>
                    <a:bodyPr/>
                    <a:lstStyle/>
                    <a:p>
                      <a:r>
                        <a:rPr lang="it-IT" sz="2400"/>
                        <a:t>MULTI - RAG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0.46</a:t>
                      </a:r>
                    </a:p>
                  </a:txBody>
                  <a:tcPr marL="137921" marR="137921" marT="68961" marB="68961"/>
                </a:tc>
                <a:tc>
                  <a:txBody>
                    <a:bodyPr/>
                    <a:lstStyle/>
                    <a:p>
                      <a:r>
                        <a:rPr lang="it-IT" sz="2400"/>
                        <a:t>0.78</a:t>
                      </a:r>
                    </a:p>
                  </a:txBody>
                  <a:tcPr marL="137921" marR="137921" marT="68961" marB="68961"/>
                </a:tc>
                <a:extLst>
                  <a:ext uri="{0D108BD9-81ED-4DB2-BD59-A6C34878D82A}">
                    <a16:rowId xmlns:a16="http://schemas.microsoft.com/office/drawing/2014/main" val="201951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30F0F0F-CBF7-5EAA-CABD-9B929DA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4400"/>
              <a:t>Relevancy Results</a:t>
            </a:r>
            <a:endParaRPr lang="it-IT" b="1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ottotitolo 2">
            <a:extLst>
              <a:ext uri="{FF2B5EF4-FFF2-40B4-BE49-F238E27FC236}">
                <a16:creationId xmlns:a16="http://schemas.microsoft.com/office/drawing/2014/main" id="{5CD736B0-F5E1-5463-2D51-E419D64A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806700"/>
            <a:ext cx="3429000" cy="34115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/>
              <a:t>ChatGPT-4o-mini showing superior understanding of complex questions and context.</a:t>
            </a:r>
          </a:p>
        </p:txBody>
      </p:sp>
      <p:pic>
        <p:nvPicPr>
          <p:cNvPr id="2" name="Immagine 1" descr="Immagine che contiene testo, schermata, Rettangolo, diagramma&#10;&#10;Descrizione generata automaticamente">
            <a:extLst>
              <a:ext uri="{FF2B5EF4-FFF2-40B4-BE49-F238E27FC236}">
                <a16:creationId xmlns:a16="http://schemas.microsoft.com/office/drawing/2014/main" id="{67F4B97D-69A5-9BE2-5D7C-683B882DB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794545"/>
            <a:ext cx="6846363" cy="511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19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230F0F0F-CBF7-5EAA-CABD-9B929DA0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/>
              <a:t>Response Time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egnaposto contenuto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D487B90B-8C96-B924-85E1-B48DA7D79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48" y="886796"/>
            <a:ext cx="8016727" cy="5331124"/>
          </a:xfrm>
          <a:prstGeom prst="rect">
            <a:avLst/>
          </a:prstGeom>
        </p:spPr>
      </p:pic>
      <p:sp>
        <p:nvSpPr>
          <p:cNvPr id="6" name="Sottotitolo 2">
            <a:extLst>
              <a:ext uri="{FF2B5EF4-FFF2-40B4-BE49-F238E27FC236}">
                <a16:creationId xmlns:a16="http://schemas.microsoft.com/office/drawing/2014/main" id="{5CD736B0-F5E1-5463-2D51-E419D64A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238" y="2806700"/>
            <a:ext cx="3429000" cy="34115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/>
              <a:t>No-RAG: </a:t>
            </a:r>
            <a:r>
              <a:rPr lang="en-US" sz="2000"/>
              <a:t>Fastest response time </a:t>
            </a:r>
          </a:p>
          <a:p>
            <a:pPr marL="0" indent="0" algn="l">
              <a:buNone/>
            </a:pPr>
            <a:endParaRPr lang="en-US" sz="2000"/>
          </a:p>
          <a:p>
            <a:pPr marL="0" indent="0" algn="l">
              <a:buNone/>
            </a:pPr>
            <a:r>
              <a:rPr lang="en-US" sz="2000" b="1"/>
              <a:t>Single-RAG: </a:t>
            </a:r>
            <a:r>
              <a:rPr lang="en-US" sz="2000"/>
              <a:t>Intermediate response time</a:t>
            </a:r>
          </a:p>
          <a:p>
            <a:pPr marL="0" indent="0" algn="l">
              <a:buNone/>
            </a:pPr>
            <a:endParaRPr lang="en-US" sz="2000"/>
          </a:p>
          <a:p>
            <a:pPr marL="0" indent="0" algn="l">
              <a:buNone/>
            </a:pPr>
            <a:r>
              <a:rPr lang="en-US" sz="2000" b="1"/>
              <a:t>Multi-RAG: </a:t>
            </a:r>
            <a:r>
              <a:rPr lang="en-US" sz="2000"/>
              <a:t>Slowest response time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74011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AFD243D-A211-5912-412E-191024BD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5E83FD-17BC-8E9B-BED7-3777C39A75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26417" y="713232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/>
            <a:r>
              <a:rPr lang="en-US" sz="1800"/>
              <a:t>There is a clear </a:t>
            </a:r>
            <a:r>
              <a:rPr lang="en-US" sz="1800" b="1"/>
              <a:t>trade-off between accuracy and response time</a:t>
            </a:r>
            <a:r>
              <a:rPr lang="en-US" sz="1800"/>
              <a:t>. More complex models like </a:t>
            </a:r>
            <a:r>
              <a:rPr lang="en-US" sz="1800" b="1"/>
              <a:t>Multi-RAG</a:t>
            </a:r>
            <a:r>
              <a:rPr lang="en-US" sz="1800"/>
              <a:t> take longer to respond but provide </a:t>
            </a:r>
            <a:r>
              <a:rPr lang="en-US" sz="1800" b="1"/>
              <a:t>higher-quality answers</a:t>
            </a:r>
            <a:r>
              <a:rPr lang="en-US" sz="1800"/>
              <a:t>.</a:t>
            </a:r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800" b="1"/>
              <a:t>Applications</a:t>
            </a:r>
            <a:r>
              <a:rPr lang="en-US" sz="180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Multi-RAG</a:t>
            </a:r>
            <a:r>
              <a:rPr lang="en-US" sz="1800"/>
              <a:t> is ideal for situations where </a:t>
            </a:r>
            <a:r>
              <a:rPr lang="en-US" sz="1800" b="1"/>
              <a:t>accuracy</a:t>
            </a:r>
            <a:r>
              <a:rPr lang="en-US" sz="1800"/>
              <a:t> is the priority, especially in </a:t>
            </a:r>
            <a:r>
              <a:rPr lang="en-US" sz="1800" b="1"/>
              <a:t>complex</a:t>
            </a:r>
            <a:r>
              <a:rPr lang="en-US" sz="1800"/>
              <a:t> or </a:t>
            </a:r>
            <a:r>
              <a:rPr lang="en-US" sz="1800" b="1"/>
              <a:t>dynamic contexts</a:t>
            </a:r>
            <a:r>
              <a:rPr lang="en-US" sz="180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No-RAG</a:t>
            </a:r>
            <a:r>
              <a:rPr lang="en-US" sz="1800"/>
              <a:t> works better when </a:t>
            </a:r>
            <a:r>
              <a:rPr lang="en-US" sz="1800" b="1"/>
              <a:t>speed</a:t>
            </a:r>
            <a:r>
              <a:rPr lang="en-US" sz="1800"/>
              <a:t> is critical but precision can be sacrificed.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Single-RAG</a:t>
            </a:r>
            <a:r>
              <a:rPr lang="en-US" sz="1800"/>
              <a:t> strikes a </a:t>
            </a:r>
            <a:r>
              <a:rPr lang="en-US" sz="1800" b="1"/>
              <a:t>balance</a:t>
            </a:r>
            <a:r>
              <a:rPr lang="en-US" sz="1800"/>
              <a:t> between speed and accuracy.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7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F17EEF-B78E-665C-E356-1636ADF8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it-IT" sz="5400"/>
              <a:t>Future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6976E-52F6-7611-5787-DE1F38B19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713" y="1268914"/>
            <a:ext cx="6224335" cy="39909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/>
              <a:t>Optimization:</a:t>
            </a:r>
            <a:r>
              <a:rPr lang="en-US" sz="1800"/>
              <a:t> Focus on </a:t>
            </a:r>
            <a:r>
              <a:rPr lang="en-US" sz="1800" b="1"/>
              <a:t>optimizing retrieval processes</a:t>
            </a:r>
            <a:r>
              <a:rPr lang="en-US" sz="1800"/>
              <a:t> to reduce response times, particularly for </a:t>
            </a:r>
            <a:r>
              <a:rPr lang="en-US" sz="1800" b="1"/>
              <a:t>Multi-RAG</a:t>
            </a:r>
            <a:r>
              <a:rPr lang="en-US" sz="1800"/>
              <a:t> models, while maintaining answer quality.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Application: </a:t>
            </a:r>
            <a:r>
              <a:rPr lang="en-US" sz="1800"/>
              <a:t>Expand testing on datasets from other industries, such as </a:t>
            </a:r>
            <a:r>
              <a:rPr lang="en-US" sz="1800" b="1"/>
              <a:t>legal</a:t>
            </a:r>
            <a:r>
              <a:rPr lang="en-US" sz="1800"/>
              <a:t> and </a:t>
            </a:r>
            <a:r>
              <a:rPr lang="en-US" sz="1800" b="1"/>
              <a:t>healthcare</a:t>
            </a:r>
            <a:r>
              <a:rPr lang="en-US" sz="1800"/>
              <a:t>, where </a:t>
            </a:r>
            <a:r>
              <a:rPr lang="en-US" sz="1800" b="1"/>
              <a:t>precision</a:t>
            </a:r>
            <a:r>
              <a:rPr lang="en-US" sz="1800"/>
              <a:t> and </a:t>
            </a:r>
            <a:r>
              <a:rPr lang="en-US" sz="1800" b="1"/>
              <a:t>context</a:t>
            </a:r>
            <a:r>
              <a:rPr lang="en-US" sz="1800"/>
              <a:t> are critical.</a:t>
            </a:r>
            <a:endParaRPr lang="it-IT" sz="1800"/>
          </a:p>
        </p:txBody>
      </p:sp>
    </p:spTree>
    <p:extLst>
      <p:ext uri="{BB962C8B-B14F-4D97-AF65-F5344CB8AC3E}">
        <p14:creationId xmlns:p14="http://schemas.microsoft.com/office/powerpoint/2010/main" val="299186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2D9A8B-F281-F5ED-F496-174E5C1DD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>
                <a:latin typeface="+mn-lt"/>
              </a:rPr>
              <a:t>T</a:t>
            </a:r>
            <a:r>
              <a:rPr lang="en-US" sz="7200" kern="1200">
                <a:solidFill>
                  <a:schemeClr val="tx1"/>
                </a:solidFill>
                <a:latin typeface="+mn-lt"/>
                <a:ea typeface="+mj-ea"/>
                <a:cs typeface="+mj-cs"/>
              </a:rPr>
              <a:t>hank you for your attention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7005CE-3759-7F98-3F57-E456F27AD3E5}"/>
              </a:ext>
            </a:extLst>
          </p:cNvPr>
          <p:cNvSpPr txBox="1"/>
          <p:nvPr/>
        </p:nvSpPr>
        <p:spPr>
          <a:xfrm>
            <a:off x="6411256" y="4645288"/>
            <a:ext cx="6108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solidFill>
                  <a:srgbClr val="181818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“Anyone can make the simple complicated. </a:t>
            </a:r>
          </a:p>
          <a:p>
            <a:pPr algn="l"/>
            <a:r>
              <a:rPr lang="en-US" b="0" i="0">
                <a:solidFill>
                  <a:srgbClr val="181818"/>
                </a:solidFill>
                <a:effectLst/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Creativity is making the complicated simple.”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D05B2B-334D-7C0C-36B5-95453EA1FEE6}"/>
              </a:ext>
            </a:extLst>
          </p:cNvPr>
          <p:cNvSpPr txBox="1"/>
          <p:nvPr/>
        </p:nvSpPr>
        <p:spPr>
          <a:xfrm>
            <a:off x="6411256" y="5340056"/>
            <a:ext cx="6108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>
                <a:solidFill>
                  <a:srgbClr val="181818"/>
                </a:solidFill>
                <a:effectLst/>
              </a:rPr>
              <a:t>― </a:t>
            </a:r>
            <a:r>
              <a:rPr lang="it-IT" b="1" i="0">
                <a:solidFill>
                  <a:srgbClr val="333333"/>
                </a:solidFill>
                <a:effectLst/>
              </a:rPr>
              <a:t>Charles Mingus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14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4E6AAC2-3C14-D5B7-090C-EA0F9647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2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56D1E3E8-A1B4-36ED-3F7A-FAFFCBA53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55823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1E33D-7AC7-28A3-CAAF-1F6C6D99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6" y="155090"/>
            <a:ext cx="11010900" cy="986087"/>
          </a:xfrm>
        </p:spPr>
        <p:txBody>
          <a:bodyPr/>
          <a:lstStyle/>
          <a:p>
            <a:pPr algn="ctr"/>
            <a:r>
              <a:rPr lang="it-IT" b="1"/>
              <a:t>Goals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026EC6-49AF-0536-92D2-940EC1BF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2135923"/>
            <a:ext cx="5157787" cy="823912"/>
          </a:xfrm>
        </p:spPr>
        <p:txBody>
          <a:bodyPr/>
          <a:lstStyle/>
          <a:p>
            <a:r>
              <a:rPr lang="it-IT"/>
              <a:t>Approach</a:t>
            </a:r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AB2CA0F7-943A-B098-C8B6-A78B150338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6140746"/>
              </p:ext>
            </p:extLst>
          </p:nvPr>
        </p:nvGraphicFramePr>
        <p:xfrm>
          <a:off x="-42713" y="2959835"/>
          <a:ext cx="7081466" cy="3763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5B2DB5A0-10B9-D466-75CC-7F52A7A28E6E}"/>
              </a:ext>
            </a:extLst>
          </p:cNvPr>
          <p:cNvSpPr txBox="1"/>
          <p:nvPr/>
        </p:nvSpPr>
        <p:spPr>
          <a:xfrm>
            <a:off x="419099" y="1304926"/>
            <a:ext cx="110108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it-I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purpose: </a:t>
            </a:r>
            <a:r>
              <a:rPr kumimoji="0" lang="en-US" altLang="it-IT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the performance of three approaches to natural language generation.</a:t>
            </a:r>
            <a:endParaRPr kumimoji="0" lang="it-IT" altLang="it-IT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Segnaposto contenuto 13">
            <a:extLst>
              <a:ext uri="{FF2B5EF4-FFF2-40B4-BE49-F238E27FC236}">
                <a16:creationId xmlns:a16="http://schemas.microsoft.com/office/drawing/2014/main" id="{DF3705A3-F4E0-8F1B-8F5D-97F463AC8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00994"/>
              </p:ext>
            </p:extLst>
          </p:nvPr>
        </p:nvGraphicFramePr>
        <p:xfrm>
          <a:off x="7857461" y="3141467"/>
          <a:ext cx="3898312" cy="3399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6" name="Segnaposto testo 4">
            <a:extLst>
              <a:ext uri="{FF2B5EF4-FFF2-40B4-BE49-F238E27FC236}">
                <a16:creationId xmlns:a16="http://schemas.microsoft.com/office/drawing/2014/main" id="{D0BE3FA9-E09A-C335-65A4-F3597967330B}"/>
              </a:ext>
            </a:extLst>
          </p:cNvPr>
          <p:cNvSpPr>
            <a:spLocks noGrp="1"/>
          </p:cNvSpPr>
          <p:nvPr/>
        </p:nvSpPr>
        <p:spPr>
          <a:xfrm>
            <a:off x="7851463" y="2454762"/>
            <a:ext cx="2557834" cy="5037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Metrics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385E287E-A077-D942-B9F3-CFAD442685AC}"/>
              </a:ext>
            </a:extLst>
          </p:cNvPr>
          <p:cNvCxnSpPr/>
          <p:nvPr/>
        </p:nvCxnSpPr>
        <p:spPr>
          <a:xfrm>
            <a:off x="7336465" y="3141467"/>
            <a:ext cx="0" cy="319553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43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7818A41-1854-2E88-C159-E1A453682D13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 of Art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0B68DB0-9540-8A7E-DE8C-D0A76F27EFC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</a:rPr>
              <a:t>Advanced </a:t>
            </a:r>
            <a:r>
              <a:rPr lang="en-US" sz="2200" b="1" i="0">
                <a:effectLst/>
              </a:rPr>
              <a:t>‘</a:t>
            </a:r>
            <a:r>
              <a:rPr lang="en-GB" sz="2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'Prepare-then-Rewrite-then-Retrieve-then-Read</a:t>
            </a:r>
            <a:r>
              <a:rPr lang="en-US" sz="2200" b="1" i="0">
                <a:effectLst/>
              </a:rPr>
              <a:t>’ </a:t>
            </a:r>
            <a:r>
              <a:rPr lang="en-US" sz="2200" b="0" i="0">
                <a:effectLst/>
              </a:rPr>
              <a:t>workflow</a:t>
            </a:r>
            <a:br>
              <a:rPr lang="en-US" sz="2200" b="0" i="0">
                <a:effectLst/>
              </a:rPr>
            </a:br>
            <a:br>
              <a:rPr lang="en-US" sz="2200" b="0" i="0">
                <a:effectLst/>
              </a:rPr>
            </a:br>
            <a:r>
              <a:rPr lang="en-US" sz="2200" b="1" i="0">
                <a:effectLst/>
              </a:rPr>
              <a:t>Metadata integration: </a:t>
            </a:r>
            <a:r>
              <a:rPr lang="en-US" sz="2200" b="0" i="0">
                <a:effectLst/>
              </a:rPr>
              <a:t>Generation of synthetic question-answers to improve retrieval accuracy and recall</a:t>
            </a:r>
            <a:endParaRPr lang="en-US" sz="2200"/>
          </a:p>
        </p:txBody>
      </p:sp>
      <p:pic>
        <p:nvPicPr>
          <p:cNvPr id="7" name="Immagine 6" descr="Immagine che contiene testo, schermata, diagramma, design&#10;&#10;Descrizione generata automaticamente">
            <a:extLst>
              <a:ext uri="{FF2B5EF4-FFF2-40B4-BE49-F238E27FC236}">
                <a16:creationId xmlns:a16="http://schemas.microsoft.com/office/drawing/2014/main" id="{92059C7E-56ED-A135-E492-8F1040AB2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209" y="1723644"/>
            <a:ext cx="7256839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3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381441-519C-99AF-68AD-A692444F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7326" y="127968"/>
            <a:ext cx="9144000" cy="807698"/>
          </a:xfrm>
        </p:spPr>
        <p:txBody>
          <a:bodyPr>
            <a:normAutofit/>
          </a:bodyPr>
          <a:lstStyle/>
          <a:p>
            <a:r>
              <a:rPr lang="it-IT" sz="3200" b="1"/>
              <a:t>No-RAG Model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382ED9-0175-3355-6638-22AF9302C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328" y="1169563"/>
            <a:ext cx="9144000" cy="956432"/>
          </a:xfrm>
        </p:spPr>
        <p:txBody>
          <a:bodyPr>
            <a:normAutofit/>
          </a:bodyPr>
          <a:lstStyle/>
          <a:p>
            <a:pPr algn="l"/>
            <a:r>
              <a:rPr lang="en-US" sz="1800" b="1"/>
              <a:t>Architecture: </a:t>
            </a:r>
            <a:r>
              <a:rPr lang="en-US" sz="1800"/>
              <a:t>pure LLM model, without using external data for information retrieval.</a:t>
            </a:r>
            <a:endParaRPr lang="it-IT" sz="1800"/>
          </a:p>
          <a:p>
            <a:pPr algn="l"/>
            <a:r>
              <a:rPr lang="en-US" sz="1800" b="1"/>
              <a:t>Limitations: </a:t>
            </a:r>
            <a:r>
              <a:rPr lang="en-US" sz="1800"/>
              <a:t>Less precise and relevant answers.</a:t>
            </a:r>
            <a:endParaRPr lang="it-IT" sz="1800"/>
          </a:p>
        </p:txBody>
      </p:sp>
      <p:pic>
        <p:nvPicPr>
          <p:cNvPr id="4" name="Picture 30" descr="54,100+ Text Message Icon Stock Illustrations, Royalty-Free Vector Graphics  &amp; Clip Art - iStock | Text message icon vector, Mass text message icon">
            <a:extLst>
              <a:ext uri="{FF2B5EF4-FFF2-40B4-BE49-F238E27FC236}">
                <a16:creationId xmlns:a16="http://schemas.microsoft.com/office/drawing/2014/main" id="{87179054-0A5C-9430-BF1D-376E0784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499" y="3444027"/>
            <a:ext cx="747982" cy="7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Elemento grafico 6" descr="Utente con riempimento a tinta unita">
            <a:extLst>
              <a:ext uri="{FF2B5EF4-FFF2-40B4-BE49-F238E27FC236}">
                <a16:creationId xmlns:a16="http://schemas.microsoft.com/office/drawing/2014/main" id="{9A4945A4-216E-34C2-EADF-8F6892FB530D}"/>
              </a:ext>
            </a:extLst>
          </p:cNvPr>
          <p:cNvGrpSpPr/>
          <p:nvPr/>
        </p:nvGrpSpPr>
        <p:grpSpPr>
          <a:xfrm>
            <a:off x="9785275" y="3805800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B5F8897D-E16D-AC70-999C-465A8B9C05F1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DEA241DE-E46A-4CE5-5567-819558552C9B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78DB2939-7C83-1EC9-01DF-A43822DFA8FC}"/>
              </a:ext>
            </a:extLst>
          </p:cNvPr>
          <p:cNvSpPr/>
          <p:nvPr/>
        </p:nvSpPr>
        <p:spPr>
          <a:xfrm>
            <a:off x="4130291" y="3819510"/>
            <a:ext cx="1591358" cy="46779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Prompt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A963B5-8BAC-2BE0-DA9B-EE24FFCBCA00}"/>
              </a:ext>
            </a:extLst>
          </p:cNvPr>
          <p:cNvSpPr txBox="1"/>
          <p:nvPr/>
        </p:nvSpPr>
        <p:spPr>
          <a:xfrm>
            <a:off x="3894320" y="4308270"/>
            <a:ext cx="2054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Combine question + context into prompt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A3E7B8DB-C208-3D4E-0903-DD563A4A92E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750427" y="4053407"/>
            <a:ext cx="1379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Elemento grafico 6" descr="Utente con riempimento a tinta unita">
            <a:extLst>
              <a:ext uri="{FF2B5EF4-FFF2-40B4-BE49-F238E27FC236}">
                <a16:creationId xmlns:a16="http://schemas.microsoft.com/office/drawing/2014/main" id="{1DC88B38-2E20-FD55-53A4-D9F9504C2089}"/>
              </a:ext>
            </a:extLst>
          </p:cNvPr>
          <p:cNvGrpSpPr/>
          <p:nvPr/>
        </p:nvGrpSpPr>
        <p:grpSpPr>
          <a:xfrm>
            <a:off x="1885507" y="3853652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809F1907-9C0D-770F-D784-D442402A7F95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E0DD2BEB-8E91-207F-2C47-42241FD49878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05F99F7-0B8C-C1A5-0753-66C23E2A1D0C}"/>
              </a:ext>
            </a:extLst>
          </p:cNvPr>
          <p:cNvSpPr txBox="1"/>
          <p:nvPr/>
        </p:nvSpPr>
        <p:spPr>
          <a:xfrm>
            <a:off x="7797636" y="4102880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Response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16E449A-7CF0-4BAB-F926-B9778E8F02D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21649" y="4053407"/>
            <a:ext cx="812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35A99F1-625E-0756-DFA3-3586F22ED684}"/>
              </a:ext>
            </a:extLst>
          </p:cNvPr>
          <p:cNvCxnSpPr>
            <a:cxnSpLocks/>
          </p:cNvCxnSpPr>
          <p:nvPr/>
        </p:nvCxnSpPr>
        <p:spPr>
          <a:xfrm>
            <a:off x="8040972" y="4016663"/>
            <a:ext cx="1496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150,400+ Artificial Intelligence Vector Stock Illustrations, Royalty-Free  Vector Graphics &amp; Clip Art - iStock | Artificial intelligence vector icon">
            <a:extLst>
              <a:ext uri="{FF2B5EF4-FFF2-40B4-BE49-F238E27FC236}">
                <a16:creationId xmlns:a16="http://schemas.microsoft.com/office/drawing/2014/main" id="{EC51697B-AE22-2D98-4441-9509143B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831" y="3298562"/>
            <a:ext cx="1526195" cy="13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C6D248D-37C9-5657-39BF-BF96A0A327EF}"/>
              </a:ext>
            </a:extLst>
          </p:cNvPr>
          <p:cNvSpPr txBox="1"/>
          <p:nvPr/>
        </p:nvSpPr>
        <p:spPr>
          <a:xfrm>
            <a:off x="6273849" y="4488892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Large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96310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89A024-0095-DDB0-4A67-ADB982EE1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49" y="70788"/>
            <a:ext cx="8943502" cy="682450"/>
          </a:xfrm>
        </p:spPr>
        <p:txBody>
          <a:bodyPr>
            <a:normAutofit/>
          </a:bodyPr>
          <a:lstStyle/>
          <a:p>
            <a:r>
              <a:rPr lang="it-IT" sz="3200" b="1"/>
              <a:t>Single-RAG (Architecture e Document Ingestion)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22346-9985-9A94-7C34-B89BBD1D8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18" y="981936"/>
            <a:ext cx="12502172" cy="483742"/>
          </a:xfrm>
        </p:spPr>
        <p:txBody>
          <a:bodyPr>
            <a:normAutofit/>
          </a:bodyPr>
          <a:lstStyle/>
          <a:p>
            <a:pPr algn="l"/>
            <a:r>
              <a:rPr lang="it-IT" sz="1800" b="1"/>
              <a:t>Architecture: </a:t>
            </a:r>
            <a:r>
              <a:rPr lang="it-IT" sz="1800"/>
              <a:t>LLM model with information retrieval from a single source .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AD50CED-B817-EB5B-981C-4DCBCEAE17CE}"/>
              </a:ext>
            </a:extLst>
          </p:cNvPr>
          <p:cNvSpPr/>
          <p:nvPr/>
        </p:nvSpPr>
        <p:spPr>
          <a:xfrm>
            <a:off x="5764679" y="1727188"/>
            <a:ext cx="5642281" cy="2692396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0E03561A-F5D2-825C-056B-CC7149AD57AF}"/>
              </a:ext>
            </a:extLst>
          </p:cNvPr>
          <p:cNvSpPr/>
          <p:nvPr/>
        </p:nvSpPr>
        <p:spPr>
          <a:xfrm>
            <a:off x="5845795" y="1866889"/>
            <a:ext cx="1891928" cy="224739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F9F6F24B-4C69-5F0C-433C-D1B1EF824CB0}"/>
              </a:ext>
            </a:extLst>
          </p:cNvPr>
          <p:cNvSpPr/>
          <p:nvPr/>
        </p:nvSpPr>
        <p:spPr>
          <a:xfrm>
            <a:off x="891366" y="1961958"/>
            <a:ext cx="1891928" cy="2247394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15AF6878-2E30-60E5-6C9C-278807D780DF}"/>
                  </a:ext>
                </a:extLst>
              </p14:cNvPr>
              <p14:cNvContentPartPr/>
              <p14:nvPr/>
            </p14:nvContentPartPr>
            <p14:xfrm>
              <a:off x="2367857" y="7870815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15AF6878-2E30-60E5-6C9C-278807D780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857" y="78618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10">
            <a:extLst>
              <a:ext uri="{FF2B5EF4-FFF2-40B4-BE49-F238E27FC236}">
                <a16:creationId xmlns:a16="http://schemas.microsoft.com/office/drawing/2014/main" id="{552316FD-0671-C5A2-E064-B217A2F3B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197" y="3299088"/>
            <a:ext cx="240023" cy="2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BB8ADF1E-25A3-0E00-ADDC-A8E0CE46B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9" t="28386" r="59318" b="35283"/>
          <a:stretch/>
        </p:blipFill>
        <p:spPr bwMode="auto">
          <a:xfrm>
            <a:off x="941963" y="2152665"/>
            <a:ext cx="454426" cy="4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9F7364B4-9149-FD28-B74F-0F7EF6739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3" t="28386" r="40084" b="32507"/>
          <a:stretch/>
        </p:blipFill>
        <p:spPr bwMode="auto">
          <a:xfrm>
            <a:off x="932024" y="2661879"/>
            <a:ext cx="454426" cy="49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llegato icona segno simbolo logo modello di progettazione 6732080 Arte  vettoriale a Vecteezy">
            <a:extLst>
              <a:ext uri="{FF2B5EF4-FFF2-40B4-BE49-F238E27FC236}">
                <a16:creationId xmlns:a16="http://schemas.microsoft.com/office/drawing/2014/main" id="{08C67392-F771-C84D-8432-BB31363C6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4" t="11638" r="27347" b="24619"/>
          <a:stretch/>
        </p:blipFill>
        <p:spPr bwMode="auto">
          <a:xfrm>
            <a:off x="1065197" y="3730282"/>
            <a:ext cx="240023" cy="29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52A4EB3D-237E-A29E-AAE3-D652F75B3F3A}"/>
              </a:ext>
            </a:extLst>
          </p:cNvPr>
          <p:cNvSpPr/>
          <p:nvPr/>
        </p:nvSpPr>
        <p:spPr>
          <a:xfrm>
            <a:off x="1369147" y="2330121"/>
            <a:ext cx="183402" cy="16950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D6C97DCE-E98B-DC23-C54B-F94FF23D07D2}"/>
              </a:ext>
            </a:extLst>
          </p:cNvPr>
          <p:cNvSpPr/>
          <p:nvPr/>
        </p:nvSpPr>
        <p:spPr>
          <a:xfrm>
            <a:off x="1585451" y="2947286"/>
            <a:ext cx="1166021" cy="46068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/>
              <a:t>Documents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55B5CCA-A999-2076-0FAE-A9BAFCF4910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783294" y="3085655"/>
            <a:ext cx="999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962C949-B8CD-23F0-3475-D918DD12E31D}"/>
              </a:ext>
            </a:extLst>
          </p:cNvPr>
          <p:cNvSpPr txBox="1"/>
          <p:nvPr/>
        </p:nvSpPr>
        <p:spPr>
          <a:xfrm>
            <a:off x="2242557" y="2767685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Extract Text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6F47F3E6-725D-1C74-3271-D4D454880312}"/>
              </a:ext>
            </a:extLst>
          </p:cNvPr>
          <p:cNvSpPr/>
          <p:nvPr/>
        </p:nvSpPr>
        <p:spPr>
          <a:xfrm>
            <a:off x="3769975" y="2855310"/>
            <a:ext cx="1166021" cy="460689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/>
              <a:t>Text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4CA5055-58FC-FEC8-76D1-B4ADD1754069}"/>
              </a:ext>
            </a:extLst>
          </p:cNvPr>
          <p:cNvSpPr txBox="1"/>
          <p:nvPr/>
        </p:nvSpPr>
        <p:spPr>
          <a:xfrm>
            <a:off x="5764680" y="2077667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Chuncks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63ED193-08AE-2964-FFF0-5FAC95BC2B13}"/>
              </a:ext>
            </a:extLst>
          </p:cNvPr>
          <p:cNvCxnSpPr>
            <a:cxnSpLocks/>
          </p:cNvCxnSpPr>
          <p:nvPr/>
        </p:nvCxnSpPr>
        <p:spPr>
          <a:xfrm>
            <a:off x="4935996" y="3099915"/>
            <a:ext cx="909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78F16A2A-F9CC-0A62-210B-AA635E830FD7}"/>
              </a:ext>
            </a:extLst>
          </p:cNvPr>
          <p:cNvSpPr/>
          <p:nvPr/>
        </p:nvSpPr>
        <p:spPr>
          <a:xfrm>
            <a:off x="5975454" y="2497345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90131B5A-8479-F090-8D31-A975C6C753E0}"/>
              </a:ext>
            </a:extLst>
          </p:cNvPr>
          <p:cNvSpPr/>
          <p:nvPr/>
        </p:nvSpPr>
        <p:spPr>
          <a:xfrm>
            <a:off x="6873288" y="2497345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831A24B6-9401-0CCB-D95E-5BCF5D7A6A4F}"/>
              </a:ext>
            </a:extLst>
          </p:cNvPr>
          <p:cNvSpPr/>
          <p:nvPr/>
        </p:nvSpPr>
        <p:spPr>
          <a:xfrm>
            <a:off x="5975454" y="2922091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93D31307-DA73-CE78-2A39-7D1469E1D858}"/>
              </a:ext>
            </a:extLst>
          </p:cNvPr>
          <p:cNvSpPr/>
          <p:nvPr/>
        </p:nvSpPr>
        <p:spPr>
          <a:xfrm>
            <a:off x="6873288" y="2922091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E938F68C-59B0-BE57-A1D3-07AE0EF42F71}"/>
              </a:ext>
            </a:extLst>
          </p:cNvPr>
          <p:cNvSpPr/>
          <p:nvPr/>
        </p:nvSpPr>
        <p:spPr>
          <a:xfrm>
            <a:off x="5975454" y="3352826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FAE778AA-9389-E2B4-6B04-D16D10D49E95}"/>
              </a:ext>
            </a:extLst>
          </p:cNvPr>
          <p:cNvSpPr/>
          <p:nvPr/>
        </p:nvSpPr>
        <p:spPr>
          <a:xfrm>
            <a:off x="6873288" y="3352826"/>
            <a:ext cx="729196" cy="34189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40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35B1992-2582-CF01-36E9-1068DBBB0BCB}"/>
              </a:ext>
            </a:extLst>
          </p:cNvPr>
          <p:cNvSpPr txBox="1"/>
          <p:nvPr/>
        </p:nvSpPr>
        <p:spPr>
          <a:xfrm>
            <a:off x="4345036" y="2767684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Split Text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35FB7B80-24B3-619A-3F97-74CFFB55D6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7723" y="1913645"/>
            <a:ext cx="3480003" cy="2067282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0A2A813-186F-8400-0804-1D5D43410BAE}"/>
              </a:ext>
            </a:extLst>
          </p:cNvPr>
          <p:cNvSpPr txBox="1"/>
          <p:nvPr/>
        </p:nvSpPr>
        <p:spPr>
          <a:xfrm>
            <a:off x="9356517" y="3912595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Vector Databse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5C08367-F151-C86A-A69A-58B39A9F9303}"/>
              </a:ext>
            </a:extLst>
          </p:cNvPr>
          <p:cNvSpPr txBox="1"/>
          <p:nvPr/>
        </p:nvSpPr>
        <p:spPr>
          <a:xfrm>
            <a:off x="7695725" y="4461458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Embedding</a:t>
            </a:r>
          </a:p>
        </p:txBody>
      </p:sp>
      <p:pic>
        <p:nvPicPr>
          <p:cNvPr id="31" name="Picture 30" descr="54,100+ Text Message Icon Stock Illustrations, Royalty-Free Vector Graphics  &amp; Clip Art - iStock | Text message icon vector, Mass text message icon">
            <a:extLst>
              <a:ext uri="{FF2B5EF4-FFF2-40B4-BE49-F238E27FC236}">
                <a16:creationId xmlns:a16="http://schemas.microsoft.com/office/drawing/2014/main" id="{9B64684C-04E3-A215-4BAF-6D405001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37" y="5383542"/>
            <a:ext cx="747982" cy="7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Elemento grafico 6" descr="Utente con riempimento a tinta unita">
            <a:extLst>
              <a:ext uri="{FF2B5EF4-FFF2-40B4-BE49-F238E27FC236}">
                <a16:creationId xmlns:a16="http://schemas.microsoft.com/office/drawing/2014/main" id="{AC5C87A6-13A0-7CC0-4340-ED1EA928919A}"/>
              </a:ext>
            </a:extLst>
          </p:cNvPr>
          <p:cNvGrpSpPr/>
          <p:nvPr/>
        </p:nvGrpSpPr>
        <p:grpSpPr>
          <a:xfrm>
            <a:off x="10265087" y="5762059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90FD78D3-843E-F6D6-8723-DE941BA02872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73BE9FB7-4E63-21F6-6FB0-2B08324FFBF5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AAC55318-364E-ED5F-810D-CCBC1CDEB943}"/>
              </a:ext>
            </a:extLst>
          </p:cNvPr>
          <p:cNvSpPr/>
          <p:nvPr/>
        </p:nvSpPr>
        <p:spPr>
          <a:xfrm>
            <a:off x="3004453" y="5744867"/>
            <a:ext cx="1366737" cy="64226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/>
              <a:t>Question Embedding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6B882C2E-9A3A-2E4F-1822-3E255F1C59ED}"/>
              </a:ext>
            </a:extLst>
          </p:cNvPr>
          <p:cNvCxnSpPr>
            <a:cxnSpLocks/>
          </p:cNvCxnSpPr>
          <p:nvPr/>
        </p:nvCxnSpPr>
        <p:spPr>
          <a:xfrm>
            <a:off x="1988460" y="6031493"/>
            <a:ext cx="1011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Elemento grafico 6" descr="Utente con riempimento a tinta unita">
            <a:extLst>
              <a:ext uri="{FF2B5EF4-FFF2-40B4-BE49-F238E27FC236}">
                <a16:creationId xmlns:a16="http://schemas.microsoft.com/office/drawing/2014/main" id="{596C2FC3-D1D3-B803-F747-53F2C56CCC1E}"/>
              </a:ext>
            </a:extLst>
          </p:cNvPr>
          <p:cNvGrpSpPr/>
          <p:nvPr/>
        </p:nvGrpSpPr>
        <p:grpSpPr>
          <a:xfrm>
            <a:off x="1060345" y="5793167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B86BE1F6-BB47-D477-5ABC-A16B7BE88B05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290886D8-0544-F230-58F0-9DB0E4FB30FB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83BCD31-DE75-5A56-D822-2E122F4D7B84}"/>
              </a:ext>
            </a:extLst>
          </p:cNvPr>
          <p:cNvSpPr txBox="1"/>
          <p:nvPr/>
        </p:nvSpPr>
        <p:spPr>
          <a:xfrm>
            <a:off x="8585960" y="5678048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Response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65EC21B-1837-7223-4435-8E7D9E8DB792}"/>
              </a:ext>
            </a:extLst>
          </p:cNvPr>
          <p:cNvCxnSpPr>
            <a:cxnSpLocks/>
          </p:cNvCxnSpPr>
          <p:nvPr/>
        </p:nvCxnSpPr>
        <p:spPr>
          <a:xfrm>
            <a:off x="9226070" y="6012947"/>
            <a:ext cx="776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6E0610-574A-8C0D-96DD-34E62C197004}"/>
              </a:ext>
            </a:extLst>
          </p:cNvPr>
          <p:cNvSpPr txBox="1"/>
          <p:nvPr/>
        </p:nvSpPr>
        <p:spPr>
          <a:xfrm>
            <a:off x="1801967" y="5514034"/>
            <a:ext cx="1299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Generate Embedding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58ECC197-CF2F-CF40-A894-3DB4EA6B0ED8}"/>
              </a:ext>
            </a:extLst>
          </p:cNvPr>
          <p:cNvCxnSpPr>
            <a:cxnSpLocks/>
          </p:cNvCxnSpPr>
          <p:nvPr/>
        </p:nvCxnSpPr>
        <p:spPr>
          <a:xfrm>
            <a:off x="4376058" y="6042395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CECD2A8-EE78-95CD-E751-8C6BC017D427}"/>
              </a:ext>
            </a:extLst>
          </p:cNvPr>
          <p:cNvSpPr txBox="1"/>
          <p:nvPr/>
        </p:nvSpPr>
        <p:spPr>
          <a:xfrm>
            <a:off x="4183319" y="5754494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Search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BD83E2C2-580B-81E0-F8A0-FDF393B34B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6201" t="5133" r="3564" b="6822"/>
          <a:stretch/>
        </p:blipFill>
        <p:spPr>
          <a:xfrm>
            <a:off x="5215937" y="5000209"/>
            <a:ext cx="1097484" cy="1426664"/>
          </a:xfrm>
          <a:prstGeom prst="rect">
            <a:avLst/>
          </a:prstGeom>
        </p:spPr>
      </p:pic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4DB6583-6BFD-5204-F664-971D205B8930}"/>
              </a:ext>
            </a:extLst>
          </p:cNvPr>
          <p:cNvSpPr txBox="1"/>
          <p:nvPr/>
        </p:nvSpPr>
        <p:spPr>
          <a:xfrm>
            <a:off x="5200925" y="6389764"/>
            <a:ext cx="1071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Vector Database</a:t>
            </a: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5883E276-0D9D-E3EB-2DF2-3991649F8C98}"/>
              </a:ext>
            </a:extLst>
          </p:cNvPr>
          <p:cNvCxnSpPr>
            <a:cxnSpLocks/>
          </p:cNvCxnSpPr>
          <p:nvPr/>
        </p:nvCxnSpPr>
        <p:spPr>
          <a:xfrm>
            <a:off x="6320915" y="6007106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D8B9353-68A7-875A-CAA0-DD5EE1446A30}"/>
              </a:ext>
            </a:extLst>
          </p:cNvPr>
          <p:cNvSpPr txBox="1"/>
          <p:nvPr/>
        </p:nvSpPr>
        <p:spPr>
          <a:xfrm>
            <a:off x="6210560" y="5684081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Retrivial</a:t>
            </a:r>
          </a:p>
        </p:txBody>
      </p:sp>
      <p:pic>
        <p:nvPicPr>
          <p:cNvPr id="49" name="Picture 36" descr="Icona con l'icona del file di ricerca per il web design. cerca documento. |  Vettore Premium">
            <a:extLst>
              <a:ext uri="{FF2B5EF4-FFF2-40B4-BE49-F238E27FC236}">
                <a16:creationId xmlns:a16="http://schemas.microsoft.com/office/drawing/2014/main" id="{71ED9AE1-566A-C4BC-1844-761FA1C456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27323"/>
          <a:stretch/>
        </p:blipFill>
        <p:spPr bwMode="auto">
          <a:xfrm>
            <a:off x="7133608" y="5570472"/>
            <a:ext cx="629685" cy="6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150,400+ Artificial Intelligence Vector Stock Illustrations, Royalty-Free  Vector Graphics &amp; Clip Art - iStock | Artificial intelligence vector icon">
            <a:extLst>
              <a:ext uri="{FF2B5EF4-FFF2-40B4-BE49-F238E27FC236}">
                <a16:creationId xmlns:a16="http://schemas.microsoft.com/office/drawing/2014/main" id="{BE28517A-E6FC-031A-34D0-FBFB4C3F2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02" y="5570472"/>
            <a:ext cx="905424" cy="8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877E6A7E-74E4-8CBC-FEEC-1B9D172B48B0}"/>
              </a:ext>
            </a:extLst>
          </p:cNvPr>
          <p:cNvCxnSpPr>
            <a:cxnSpLocks/>
          </p:cNvCxnSpPr>
          <p:nvPr/>
        </p:nvCxnSpPr>
        <p:spPr>
          <a:xfrm>
            <a:off x="7696418" y="6007106"/>
            <a:ext cx="6117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9F21D1D-8695-BB40-EF13-B15CEBE0F565}"/>
              </a:ext>
            </a:extLst>
          </p:cNvPr>
          <p:cNvSpPr txBox="1"/>
          <p:nvPr/>
        </p:nvSpPr>
        <p:spPr>
          <a:xfrm>
            <a:off x="8154957" y="6300140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LLM</a:t>
            </a:r>
          </a:p>
        </p:txBody>
      </p: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184E015E-1794-1CE5-1780-DD0B9F2155F8}"/>
              </a:ext>
            </a:extLst>
          </p:cNvPr>
          <p:cNvCxnSpPr>
            <a:cxnSpLocks/>
          </p:cNvCxnSpPr>
          <p:nvPr/>
        </p:nvCxnSpPr>
        <p:spPr>
          <a:xfrm>
            <a:off x="0" y="4911813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Elemento grafico 54" descr="Badge con riempimento a tinta unita">
            <a:extLst>
              <a:ext uri="{FF2B5EF4-FFF2-40B4-BE49-F238E27FC236}">
                <a16:creationId xmlns:a16="http://schemas.microsoft.com/office/drawing/2014/main" id="{D1343EC5-8C8E-285A-3D29-38C05B003E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118" y="4911813"/>
            <a:ext cx="646126" cy="646126"/>
          </a:xfrm>
          <a:prstGeom prst="rect">
            <a:avLst/>
          </a:prstGeom>
        </p:spPr>
      </p:pic>
      <p:pic>
        <p:nvPicPr>
          <p:cNvPr id="56" name="Elemento grafico 55" descr="Badge 1 con riempimento a tinta unita">
            <a:extLst>
              <a:ext uri="{FF2B5EF4-FFF2-40B4-BE49-F238E27FC236}">
                <a16:creationId xmlns:a16="http://schemas.microsoft.com/office/drawing/2014/main" id="{EA6F8EF8-F0C1-C2E8-879B-DF47E0D6E5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50" y="1683995"/>
            <a:ext cx="646126" cy="6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19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B75869-94F7-AC96-C834-C7BEEAD0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753"/>
            <a:ext cx="9144000" cy="612758"/>
          </a:xfrm>
        </p:spPr>
        <p:txBody>
          <a:bodyPr>
            <a:normAutofit/>
          </a:bodyPr>
          <a:lstStyle/>
          <a:p>
            <a:r>
              <a:rPr lang="it-IT" sz="3200" b="1"/>
              <a:t>Multi-RAG Model</a:t>
            </a:r>
            <a:endParaRPr lang="it-IT" sz="32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E59F61-CD9C-5BC6-D18B-F4F3019BE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312" y="1017832"/>
            <a:ext cx="10285390" cy="1263275"/>
          </a:xfrm>
        </p:spPr>
        <p:txBody>
          <a:bodyPr>
            <a:normAutofit/>
          </a:bodyPr>
          <a:lstStyle/>
          <a:p>
            <a:pPr algn="l"/>
            <a:r>
              <a:rPr lang="en-US" sz="1800" b="1"/>
              <a:t>Architecture: </a:t>
            </a:r>
            <a:r>
              <a:rPr lang="en-US" sz="1800"/>
              <a:t>Model combining information retrieval from multiple 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Advantages: </a:t>
            </a:r>
            <a:r>
              <a:rPr lang="en-US" sz="1800"/>
              <a:t>More accurate and contextualised responses.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/>
              <a:t>Disadvantages: </a:t>
            </a:r>
            <a:r>
              <a:rPr lang="en-US" sz="1800"/>
              <a:t>Higher latency in response time.</a:t>
            </a:r>
            <a:endParaRPr lang="it-IT" sz="1800"/>
          </a:p>
        </p:txBody>
      </p:sp>
      <p:pic>
        <p:nvPicPr>
          <p:cNvPr id="4" name="Picture 30" descr="54,100+ Text Message Icon Stock Illustrations, Royalty-Free Vector Graphics  &amp; Clip Art - iStock | Text message icon vector, Mass text message icon">
            <a:extLst>
              <a:ext uri="{FF2B5EF4-FFF2-40B4-BE49-F238E27FC236}">
                <a16:creationId xmlns:a16="http://schemas.microsoft.com/office/drawing/2014/main" id="{A1C5974A-B464-7767-AC78-D49189C5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005" y="3899055"/>
            <a:ext cx="747982" cy="747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Elemento grafico 6" descr="Utente con riempimento a tinta unita">
            <a:extLst>
              <a:ext uri="{FF2B5EF4-FFF2-40B4-BE49-F238E27FC236}">
                <a16:creationId xmlns:a16="http://schemas.microsoft.com/office/drawing/2014/main" id="{AC1ED9F7-B1D8-AC4C-14E4-B0F7E50DE2C0}"/>
              </a:ext>
            </a:extLst>
          </p:cNvPr>
          <p:cNvGrpSpPr/>
          <p:nvPr/>
        </p:nvGrpSpPr>
        <p:grpSpPr>
          <a:xfrm>
            <a:off x="10982249" y="4308140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6" name="Figura a mano libera: forma 5">
              <a:extLst>
                <a:ext uri="{FF2B5EF4-FFF2-40B4-BE49-F238E27FC236}">
                  <a16:creationId xmlns:a16="http://schemas.microsoft.com/office/drawing/2014/main" id="{AA3FBFD7-AAE1-4120-2B88-65564F88952A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7" name="Figura a mano libera: forma 6">
              <a:extLst>
                <a:ext uri="{FF2B5EF4-FFF2-40B4-BE49-F238E27FC236}">
                  <a16:creationId xmlns:a16="http://schemas.microsoft.com/office/drawing/2014/main" id="{091096D4-D6D6-0221-27CE-60CFF69D9F90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B4C0AE9-BE8A-B8AA-D277-0AE5066DA823}"/>
              </a:ext>
            </a:extLst>
          </p:cNvPr>
          <p:cNvCxnSpPr>
            <a:cxnSpLocks/>
          </p:cNvCxnSpPr>
          <p:nvPr/>
        </p:nvCxnSpPr>
        <p:spPr>
          <a:xfrm>
            <a:off x="1677128" y="4547006"/>
            <a:ext cx="10111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Elemento grafico 6" descr="Utente con riempimento a tinta unita">
            <a:extLst>
              <a:ext uri="{FF2B5EF4-FFF2-40B4-BE49-F238E27FC236}">
                <a16:creationId xmlns:a16="http://schemas.microsoft.com/office/drawing/2014/main" id="{C3939D82-8590-48AE-18FE-DD71AD935C9A}"/>
              </a:ext>
            </a:extLst>
          </p:cNvPr>
          <p:cNvGrpSpPr/>
          <p:nvPr/>
        </p:nvGrpSpPr>
        <p:grpSpPr>
          <a:xfrm>
            <a:off x="749013" y="4308680"/>
            <a:ext cx="427120" cy="454618"/>
            <a:chOff x="791817" y="1220390"/>
            <a:chExt cx="609600" cy="647698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E6AB3DF4-EBFA-CF96-1FA3-B079628E0BC4}"/>
                </a:ext>
              </a:extLst>
            </p:cNvPr>
            <p:cNvSpPr/>
            <p:nvPr/>
          </p:nvSpPr>
          <p:spPr>
            <a:xfrm>
              <a:off x="944217" y="1220390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39A94654-228D-8A6A-F9C5-EBA174D6DC75}"/>
                </a:ext>
              </a:extLst>
            </p:cNvPr>
            <p:cNvSpPr/>
            <p:nvPr/>
          </p:nvSpPr>
          <p:spPr>
            <a:xfrm>
              <a:off x="791817" y="1563289"/>
              <a:ext cx="609600" cy="304799"/>
            </a:xfrm>
            <a:custGeom>
              <a:avLst/>
              <a:gdLst>
                <a:gd name="connsiteX0" fmla="*/ 609600 w 609600"/>
                <a:gd name="connsiteY0" fmla="*/ 304800 h 304800"/>
                <a:gd name="connsiteX1" fmla="*/ 609600 w 609600"/>
                <a:gd name="connsiteY1" fmla="*/ 152400 h 304800"/>
                <a:gd name="connsiteX2" fmla="*/ 579120 w 609600"/>
                <a:gd name="connsiteY2" fmla="*/ 91440 h 304800"/>
                <a:gd name="connsiteX3" fmla="*/ 430530 w 609600"/>
                <a:gd name="connsiteY3" fmla="*/ 19050 h 304800"/>
                <a:gd name="connsiteX4" fmla="*/ 304800 w 609600"/>
                <a:gd name="connsiteY4" fmla="*/ 0 h 304800"/>
                <a:gd name="connsiteX5" fmla="*/ 179070 w 609600"/>
                <a:gd name="connsiteY5" fmla="*/ 19050 h 304800"/>
                <a:gd name="connsiteX6" fmla="*/ 30480 w 609600"/>
                <a:gd name="connsiteY6" fmla="*/ 91440 h 304800"/>
                <a:gd name="connsiteX7" fmla="*/ 0 w 609600"/>
                <a:gd name="connsiteY7" fmla="*/ 152400 h 304800"/>
                <a:gd name="connsiteX8" fmla="*/ 0 w 609600"/>
                <a:gd name="connsiteY8" fmla="*/ 304800 h 304800"/>
                <a:gd name="connsiteX9" fmla="*/ 609600 w 609600"/>
                <a:gd name="connsiteY9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304800">
                  <a:moveTo>
                    <a:pt x="609600" y="304800"/>
                  </a:moveTo>
                  <a:lnTo>
                    <a:pt x="609600" y="152400"/>
                  </a:lnTo>
                  <a:cubicBezTo>
                    <a:pt x="609600" y="129540"/>
                    <a:pt x="598170" y="106680"/>
                    <a:pt x="579120" y="91440"/>
                  </a:cubicBezTo>
                  <a:cubicBezTo>
                    <a:pt x="537210" y="57150"/>
                    <a:pt x="483870" y="34290"/>
                    <a:pt x="430530" y="19050"/>
                  </a:cubicBezTo>
                  <a:cubicBezTo>
                    <a:pt x="392430" y="7620"/>
                    <a:pt x="350520" y="0"/>
                    <a:pt x="304800" y="0"/>
                  </a:cubicBezTo>
                  <a:cubicBezTo>
                    <a:pt x="262890" y="0"/>
                    <a:pt x="220980" y="7620"/>
                    <a:pt x="179070" y="19050"/>
                  </a:cubicBezTo>
                  <a:cubicBezTo>
                    <a:pt x="125730" y="34290"/>
                    <a:pt x="72390" y="60960"/>
                    <a:pt x="30480" y="91440"/>
                  </a:cubicBezTo>
                  <a:cubicBezTo>
                    <a:pt x="11430" y="106680"/>
                    <a:pt x="0" y="129540"/>
                    <a:pt x="0" y="152400"/>
                  </a:cubicBezTo>
                  <a:lnTo>
                    <a:pt x="0" y="304800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it-IT"/>
            </a:p>
          </p:txBody>
        </p:sp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3E733C-F00E-C803-9875-3D52B66421C3}"/>
              </a:ext>
            </a:extLst>
          </p:cNvPr>
          <p:cNvSpPr txBox="1"/>
          <p:nvPr/>
        </p:nvSpPr>
        <p:spPr>
          <a:xfrm>
            <a:off x="9325337" y="4234635"/>
            <a:ext cx="20541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Response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28FE3E6-213E-3D68-963B-BDE108D45977}"/>
              </a:ext>
            </a:extLst>
          </p:cNvPr>
          <p:cNvCxnSpPr>
            <a:cxnSpLocks/>
          </p:cNvCxnSpPr>
          <p:nvPr/>
        </p:nvCxnSpPr>
        <p:spPr>
          <a:xfrm>
            <a:off x="9973077" y="4552216"/>
            <a:ext cx="776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810F4C00-5A04-A884-D1D4-BC009E23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01" t="18308" r="3564" b="6821"/>
          <a:stretch/>
        </p:blipFill>
        <p:spPr>
          <a:xfrm>
            <a:off x="5883433" y="3012148"/>
            <a:ext cx="738767" cy="816657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9B8E57E-1B90-2A5E-2DD1-4A5278BBD8B8}"/>
              </a:ext>
            </a:extLst>
          </p:cNvPr>
          <p:cNvCxnSpPr>
            <a:cxnSpLocks/>
          </p:cNvCxnSpPr>
          <p:nvPr/>
        </p:nvCxnSpPr>
        <p:spPr>
          <a:xfrm>
            <a:off x="6642638" y="4595076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95B3740-A2AC-391E-AAC7-F6958239773C}"/>
              </a:ext>
            </a:extLst>
          </p:cNvPr>
          <p:cNvSpPr txBox="1"/>
          <p:nvPr/>
        </p:nvSpPr>
        <p:spPr>
          <a:xfrm>
            <a:off x="6532283" y="4272051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Retrivial</a:t>
            </a:r>
          </a:p>
        </p:txBody>
      </p:sp>
      <p:pic>
        <p:nvPicPr>
          <p:cNvPr id="17" name="Picture 36" descr="Icona con l'icona del file di ricerca per il web design. cerca documento. |  Vettore Premium">
            <a:extLst>
              <a:ext uri="{FF2B5EF4-FFF2-40B4-BE49-F238E27FC236}">
                <a16:creationId xmlns:a16="http://schemas.microsoft.com/office/drawing/2014/main" id="{892AF634-B9BD-E2A6-EAA2-7142BC57F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27323"/>
          <a:stretch/>
        </p:blipFill>
        <p:spPr bwMode="auto">
          <a:xfrm>
            <a:off x="7455331" y="4158442"/>
            <a:ext cx="629685" cy="6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150,400+ Artificial Intelligence Vector Stock Illustrations, Royalty-Free  Vector Graphics &amp; Clip Art - iStock | Artificial intelligence vector icon">
            <a:extLst>
              <a:ext uri="{FF2B5EF4-FFF2-40B4-BE49-F238E27FC236}">
                <a16:creationId xmlns:a16="http://schemas.microsoft.com/office/drawing/2014/main" id="{8E461E32-14C4-5EA6-AE45-0728ADFEA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601" y="4088132"/>
            <a:ext cx="905424" cy="8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99A16F3-83DD-8401-7CE5-632399B8CAD8}"/>
              </a:ext>
            </a:extLst>
          </p:cNvPr>
          <p:cNvCxnSpPr>
            <a:cxnSpLocks/>
          </p:cNvCxnSpPr>
          <p:nvPr/>
        </p:nvCxnSpPr>
        <p:spPr>
          <a:xfrm>
            <a:off x="8132572" y="3500105"/>
            <a:ext cx="812693" cy="58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F651F04-B855-4F04-E1C2-31738C8D9864}"/>
              </a:ext>
            </a:extLst>
          </p:cNvPr>
          <p:cNvSpPr txBox="1"/>
          <p:nvPr/>
        </p:nvSpPr>
        <p:spPr>
          <a:xfrm>
            <a:off x="8806756" y="4810931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LLM</a:t>
            </a:r>
          </a:p>
        </p:txBody>
      </p:sp>
      <p:pic>
        <p:nvPicPr>
          <p:cNvPr id="21" name="Picture 4" descr="150,400+ Artificial Intelligence Vector Stock Illustrations, Royalty-Free  Vector Graphics &amp; Clip Art - iStock | Artificial intelligence vector icon">
            <a:extLst>
              <a:ext uri="{FF2B5EF4-FFF2-40B4-BE49-F238E27FC236}">
                <a16:creationId xmlns:a16="http://schemas.microsoft.com/office/drawing/2014/main" id="{050641B4-5F4D-F74D-7697-0252D413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039" y="4085985"/>
            <a:ext cx="905424" cy="8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3E3067C-1458-9111-C980-F3205DA0679C}"/>
              </a:ext>
            </a:extLst>
          </p:cNvPr>
          <p:cNvSpPr txBox="1"/>
          <p:nvPr/>
        </p:nvSpPr>
        <p:spPr>
          <a:xfrm>
            <a:off x="2594194" y="4787531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LLM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7FBE73AC-1A24-4A36-CB26-D2F412A06191}"/>
              </a:ext>
            </a:extLst>
          </p:cNvPr>
          <p:cNvSpPr/>
          <p:nvPr/>
        </p:nvSpPr>
        <p:spPr>
          <a:xfrm>
            <a:off x="4056876" y="3238685"/>
            <a:ext cx="1097484" cy="47773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Question Embedding</a:t>
            </a: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8A44DE84-7671-B660-2042-0B99650D60FD}"/>
              </a:ext>
            </a:extLst>
          </p:cNvPr>
          <p:cNvSpPr/>
          <p:nvPr/>
        </p:nvSpPr>
        <p:spPr>
          <a:xfrm>
            <a:off x="4056876" y="4308140"/>
            <a:ext cx="1097484" cy="47773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Question Embedding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53EB7E74-C0FA-0A5D-2983-B1140B064E93}"/>
              </a:ext>
            </a:extLst>
          </p:cNvPr>
          <p:cNvSpPr/>
          <p:nvPr/>
        </p:nvSpPr>
        <p:spPr>
          <a:xfrm>
            <a:off x="4056876" y="5429674"/>
            <a:ext cx="1097484" cy="47773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/>
              <a:t>Question Embedding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0F11E89-EAA8-0E2A-D777-16E06CD6CC40}"/>
              </a:ext>
            </a:extLst>
          </p:cNvPr>
          <p:cNvSpPr txBox="1"/>
          <p:nvPr/>
        </p:nvSpPr>
        <p:spPr>
          <a:xfrm>
            <a:off x="1436889" y="3390459"/>
            <a:ext cx="15422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/>
              <a:t>question is sent to the LLM, which generates multiple related queries based on it.</a:t>
            </a:r>
            <a:endParaRPr lang="it-IT" sz="1200"/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03079F2-B70A-D422-2B59-2CC89AC121E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466261" y="4545324"/>
            <a:ext cx="590615" cy="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4A987A0-32BA-FEA7-BDDF-9262520121D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371966" y="3477551"/>
            <a:ext cx="684910" cy="698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D54D578-1014-76EE-9465-AF9DAF4C71B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371966" y="4839477"/>
            <a:ext cx="684910" cy="829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EAA9DFD-392D-7A47-0A2A-DF2451035B33}"/>
              </a:ext>
            </a:extLst>
          </p:cNvPr>
          <p:cNvCxnSpPr>
            <a:cxnSpLocks/>
          </p:cNvCxnSpPr>
          <p:nvPr/>
        </p:nvCxnSpPr>
        <p:spPr>
          <a:xfrm>
            <a:off x="5154360" y="5683340"/>
            <a:ext cx="590615" cy="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B9996D6-4A18-8474-DE55-B74729CFED17}"/>
              </a:ext>
            </a:extLst>
          </p:cNvPr>
          <p:cNvCxnSpPr>
            <a:cxnSpLocks/>
          </p:cNvCxnSpPr>
          <p:nvPr/>
        </p:nvCxnSpPr>
        <p:spPr>
          <a:xfrm>
            <a:off x="5124675" y="4551375"/>
            <a:ext cx="590615" cy="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2EC1096-757B-F53C-8E40-52D834CD36EB}"/>
              </a:ext>
            </a:extLst>
          </p:cNvPr>
          <p:cNvCxnSpPr>
            <a:cxnSpLocks/>
          </p:cNvCxnSpPr>
          <p:nvPr/>
        </p:nvCxnSpPr>
        <p:spPr>
          <a:xfrm>
            <a:off x="5131246" y="3475869"/>
            <a:ext cx="590615" cy="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9439AD9-99C2-FB7D-E88F-B1457AC74A1D}"/>
              </a:ext>
            </a:extLst>
          </p:cNvPr>
          <p:cNvSpPr txBox="1"/>
          <p:nvPr/>
        </p:nvSpPr>
        <p:spPr>
          <a:xfrm>
            <a:off x="4902554" y="3058262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Search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BC9F126-4C1E-64B8-88D1-09E0AA8195CE}"/>
              </a:ext>
            </a:extLst>
          </p:cNvPr>
          <p:cNvSpPr txBox="1"/>
          <p:nvPr/>
        </p:nvSpPr>
        <p:spPr>
          <a:xfrm>
            <a:off x="4906386" y="4180060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Search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27A769C-18E4-BC5C-6D94-8CEB0B0EF5EC}"/>
              </a:ext>
            </a:extLst>
          </p:cNvPr>
          <p:cNvSpPr txBox="1"/>
          <p:nvPr/>
        </p:nvSpPr>
        <p:spPr>
          <a:xfrm>
            <a:off x="4915093" y="5302678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Search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45627183-E84D-6194-42CF-52929A8316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01" t="18308" r="3564" b="6821"/>
          <a:stretch/>
        </p:blipFill>
        <p:spPr>
          <a:xfrm>
            <a:off x="5883434" y="4136995"/>
            <a:ext cx="738767" cy="816657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D57C8DC8-5F80-1587-63DF-E128804C1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01" t="18308" r="3564" b="6821"/>
          <a:stretch/>
        </p:blipFill>
        <p:spPr>
          <a:xfrm>
            <a:off x="5883434" y="5247832"/>
            <a:ext cx="738767" cy="816657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025135B-F750-6889-ABCC-0F689EB163A4}"/>
              </a:ext>
            </a:extLst>
          </p:cNvPr>
          <p:cNvSpPr txBox="1"/>
          <p:nvPr/>
        </p:nvSpPr>
        <p:spPr>
          <a:xfrm>
            <a:off x="5624645" y="4873345"/>
            <a:ext cx="125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/>
              <a:t>Vector Database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89FE546-93DE-4F31-6F67-3AAF896B1539}"/>
              </a:ext>
            </a:extLst>
          </p:cNvPr>
          <p:cNvSpPr txBox="1"/>
          <p:nvPr/>
        </p:nvSpPr>
        <p:spPr>
          <a:xfrm>
            <a:off x="5621580" y="3755349"/>
            <a:ext cx="125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/>
              <a:t>Vector Database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22F114A-A562-7B30-1B47-DB16E5490870}"/>
              </a:ext>
            </a:extLst>
          </p:cNvPr>
          <p:cNvSpPr txBox="1"/>
          <p:nvPr/>
        </p:nvSpPr>
        <p:spPr>
          <a:xfrm>
            <a:off x="5621580" y="5988530"/>
            <a:ext cx="125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/>
              <a:t>Vector Database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7814504A-6768-B4B6-5165-A3ACFE981231}"/>
              </a:ext>
            </a:extLst>
          </p:cNvPr>
          <p:cNvCxnSpPr>
            <a:cxnSpLocks/>
          </p:cNvCxnSpPr>
          <p:nvPr/>
        </p:nvCxnSpPr>
        <p:spPr>
          <a:xfrm>
            <a:off x="6743990" y="5695257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F0648A9E-EB85-936B-A8D5-3A15F59BF1CE}"/>
              </a:ext>
            </a:extLst>
          </p:cNvPr>
          <p:cNvSpPr txBox="1"/>
          <p:nvPr/>
        </p:nvSpPr>
        <p:spPr>
          <a:xfrm>
            <a:off x="6633635" y="5372232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Retrivial</a:t>
            </a:r>
          </a:p>
        </p:txBody>
      </p:sp>
      <p:pic>
        <p:nvPicPr>
          <p:cNvPr id="43" name="Picture 36" descr="Icona con l'icona del file di ricerca per il web design. cerca documento. |  Vettore Premium">
            <a:extLst>
              <a:ext uri="{FF2B5EF4-FFF2-40B4-BE49-F238E27FC236}">
                <a16:creationId xmlns:a16="http://schemas.microsoft.com/office/drawing/2014/main" id="{4473B393-5E85-0364-FEC6-EE32EE63B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27323"/>
          <a:stretch/>
        </p:blipFill>
        <p:spPr bwMode="auto">
          <a:xfrm>
            <a:off x="7556683" y="5258623"/>
            <a:ext cx="629685" cy="6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56E070E-A17C-6CAD-78E7-7A7A8247FD40}"/>
              </a:ext>
            </a:extLst>
          </p:cNvPr>
          <p:cNvCxnSpPr>
            <a:cxnSpLocks/>
          </p:cNvCxnSpPr>
          <p:nvPr/>
        </p:nvCxnSpPr>
        <p:spPr>
          <a:xfrm>
            <a:off x="6690194" y="3494896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EAD1008-578B-67AC-BA5E-1BCCCD666056}"/>
              </a:ext>
            </a:extLst>
          </p:cNvPr>
          <p:cNvSpPr txBox="1"/>
          <p:nvPr/>
        </p:nvSpPr>
        <p:spPr>
          <a:xfrm>
            <a:off x="6579839" y="3171871"/>
            <a:ext cx="10711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200"/>
              <a:t>Retrivial</a:t>
            </a:r>
          </a:p>
        </p:txBody>
      </p:sp>
      <p:pic>
        <p:nvPicPr>
          <p:cNvPr id="46" name="Picture 36" descr="Icona con l'icona del file di ricerca per il web design. cerca documento. |  Vettore Premium">
            <a:extLst>
              <a:ext uri="{FF2B5EF4-FFF2-40B4-BE49-F238E27FC236}">
                <a16:creationId xmlns:a16="http://schemas.microsoft.com/office/drawing/2014/main" id="{5ED9DE8E-EFE0-BF47-7643-23BEA7092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3" r="27323"/>
          <a:stretch/>
        </p:blipFill>
        <p:spPr bwMode="auto">
          <a:xfrm>
            <a:off x="7502887" y="3058262"/>
            <a:ext cx="629685" cy="67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38F26B43-D5F6-84FC-77A1-8E82A261837F}"/>
              </a:ext>
            </a:extLst>
          </p:cNvPr>
          <p:cNvCxnSpPr>
            <a:cxnSpLocks/>
          </p:cNvCxnSpPr>
          <p:nvPr/>
        </p:nvCxnSpPr>
        <p:spPr>
          <a:xfrm flipV="1">
            <a:off x="8186368" y="4926030"/>
            <a:ext cx="758897" cy="60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B7300DC8-DFAD-4872-5828-93DBA21916E9}"/>
              </a:ext>
            </a:extLst>
          </p:cNvPr>
          <p:cNvCxnSpPr>
            <a:cxnSpLocks/>
          </p:cNvCxnSpPr>
          <p:nvPr/>
        </p:nvCxnSpPr>
        <p:spPr>
          <a:xfrm>
            <a:off x="8064734" y="4586609"/>
            <a:ext cx="824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32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744CCE-D70A-2AE2-1F85-C7132D12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it-IT" sz="3200"/>
              <a:t>Tools used: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F66B-D8C6-9C4A-F25C-9AC2E938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414" y="475972"/>
            <a:ext cx="6439594" cy="18676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800" b="1"/>
              <a:t>Langflow</a:t>
            </a:r>
            <a:r>
              <a:rPr lang="it-IT" sz="1800"/>
              <a:t>: Orchestration and workflow management.</a:t>
            </a:r>
          </a:p>
          <a:p>
            <a:pPr marL="0" indent="0">
              <a:buNone/>
            </a:pPr>
            <a:r>
              <a:rPr lang="it-IT" sz="1800" b="1"/>
              <a:t>ChromaDB</a:t>
            </a:r>
            <a:r>
              <a:rPr lang="it-IT" sz="1800"/>
              <a:t>: Vector database for information retrieval.</a:t>
            </a:r>
          </a:p>
          <a:p>
            <a:pPr marL="0" indent="0">
              <a:buNone/>
            </a:pPr>
            <a:r>
              <a:rPr lang="it-IT" sz="1800" b="1"/>
              <a:t>Openai</a:t>
            </a:r>
            <a:r>
              <a:rPr lang="it-IT" sz="1800"/>
              <a:t> </a:t>
            </a:r>
            <a:r>
              <a:rPr lang="it-IT" sz="1800" b="1"/>
              <a:t>-</a:t>
            </a:r>
            <a:r>
              <a:rPr lang="it-IT" sz="1800"/>
              <a:t> </a:t>
            </a:r>
            <a:r>
              <a:rPr lang="it-IT" sz="1800" b="1"/>
              <a:t>embedding</a:t>
            </a:r>
            <a:r>
              <a:rPr lang="it-IT" sz="1800"/>
              <a:t>: </a:t>
            </a:r>
            <a:r>
              <a:rPr lang="en-US" sz="1800"/>
              <a:t>Used to convert the input text into embeddings for search and retrieval.</a:t>
            </a:r>
          </a:p>
          <a:p>
            <a:pPr marL="0" indent="0">
              <a:buNone/>
            </a:pPr>
            <a:r>
              <a:rPr lang="en-US" sz="1800" b="1"/>
              <a:t>LLM (ChatGPT-4o-mini, Gemini 1.0 Pro): </a:t>
            </a:r>
            <a:r>
              <a:rPr lang="en-US" sz="1800"/>
              <a:t>Language models used to generate responses.</a:t>
            </a:r>
            <a:endParaRPr lang="it-IT" sz="1800"/>
          </a:p>
        </p:txBody>
      </p:sp>
      <p:pic>
        <p:nvPicPr>
          <p:cNvPr id="5" name="Immagine 4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EADE3966-356D-C19F-FC75-A6FF1D050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79447"/>
            <a:ext cx="12191999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6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86476D26-694F-34CF-0CB0-8322A9A395B5}"/>
              </a:ext>
            </a:extLst>
          </p:cNvPr>
          <p:cNvSpPr/>
          <p:nvPr/>
        </p:nvSpPr>
        <p:spPr>
          <a:xfrm>
            <a:off x="606056" y="170121"/>
            <a:ext cx="11068493" cy="90376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6DF66B-D8C6-9C4A-F25C-9AC2E9380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693" y="449195"/>
            <a:ext cx="6177517" cy="411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b="1"/>
              <a:t>Langwatch:</a:t>
            </a:r>
            <a:r>
              <a:rPr lang="it-IT" sz="1800"/>
              <a:t> </a:t>
            </a:r>
            <a:r>
              <a:rPr lang="en-US" sz="1800"/>
              <a:t>Model performance monitoring and debugging</a:t>
            </a:r>
            <a:endParaRPr lang="it-IT" sz="1800"/>
          </a:p>
        </p:txBody>
      </p:sp>
      <p:pic>
        <p:nvPicPr>
          <p:cNvPr id="7" name="Immagine 6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1AE7F7E1-6220-AF61-112F-470D8C3D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277721"/>
            <a:ext cx="10744200" cy="5580279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DF382F67-BDE6-39A0-55B4-64BC3BB80455}"/>
              </a:ext>
            </a:extLst>
          </p:cNvPr>
          <p:cNvSpPr txBox="1">
            <a:spLocks/>
          </p:cNvSpPr>
          <p:nvPr/>
        </p:nvSpPr>
        <p:spPr>
          <a:xfrm>
            <a:off x="952500" y="-10633"/>
            <a:ext cx="4002272" cy="1288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200"/>
              <a:t>Tools used: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458BAE1-F4D5-B14F-276D-360A56482206}"/>
              </a:ext>
            </a:extLst>
          </p:cNvPr>
          <p:cNvSpPr/>
          <p:nvPr/>
        </p:nvSpPr>
        <p:spPr>
          <a:xfrm>
            <a:off x="584790" y="265814"/>
            <a:ext cx="48733" cy="6698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93485AB-E05A-1371-AF5F-BAA09E7B052D}"/>
              </a:ext>
            </a:extLst>
          </p:cNvPr>
          <p:cNvCxnSpPr/>
          <p:nvPr/>
        </p:nvCxnSpPr>
        <p:spPr>
          <a:xfrm>
            <a:off x="5188690" y="340242"/>
            <a:ext cx="0" cy="5954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0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605</Words>
  <Application>Microsoft Office PowerPoint</Application>
  <PresentationFormat>Widescreen</PresentationFormat>
  <Paragraphs>126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Malgun Gothic Semilight</vt:lpstr>
      <vt:lpstr>Aptos</vt:lpstr>
      <vt:lpstr>Aptos Display</vt:lpstr>
      <vt:lpstr>Arial</vt:lpstr>
      <vt:lpstr>Calibri</vt:lpstr>
      <vt:lpstr>Times New Roman</vt:lpstr>
      <vt:lpstr>Tema di Office</vt:lpstr>
      <vt:lpstr>Evaluating LLM, RAG, and Multi-RAG Models in Langflow: Insights from Langwatch</vt:lpstr>
      <vt:lpstr>Introduction</vt:lpstr>
      <vt:lpstr>Goals</vt:lpstr>
      <vt:lpstr>Presentazione standard di PowerPoint</vt:lpstr>
      <vt:lpstr>No-RAG Model</vt:lpstr>
      <vt:lpstr>Single-RAG (Architecture e Document Ingestion)</vt:lpstr>
      <vt:lpstr>Multi-RAG Model</vt:lpstr>
      <vt:lpstr>Tools used:</vt:lpstr>
      <vt:lpstr>Presentazione standard di PowerPoint</vt:lpstr>
      <vt:lpstr>Presentazione standard di PowerPoint</vt:lpstr>
      <vt:lpstr>Correctness Results</vt:lpstr>
      <vt:lpstr>Relevancy Results</vt:lpstr>
      <vt:lpstr>Response Time</vt:lpstr>
      <vt:lpstr>Conclusion</vt:lpstr>
      <vt:lpstr>Future Work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SORBELLO</dc:creator>
  <cp:lastModifiedBy>ANDREA SORBELLO</cp:lastModifiedBy>
  <cp:revision>10</cp:revision>
  <dcterms:created xsi:type="dcterms:W3CDTF">2024-09-13T20:03:02Z</dcterms:created>
  <dcterms:modified xsi:type="dcterms:W3CDTF">2024-09-23T19:25:24Z</dcterms:modified>
</cp:coreProperties>
</file>