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5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E5417-DEBE-4075-9EAC-505D13C624CA}" type="datetimeFigureOut">
              <a:rPr lang="sv-SE" smtClean="0"/>
              <a:t>2012-03-26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3CC14-CF69-43FC-B5CF-48203F154045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sz="1200" dirty="0" smtClean="0"/>
              <a:t>From my </a:t>
            </a:r>
            <a:r>
              <a:rPr lang="sv-SE" sz="1200" dirty="0" err="1" smtClean="0"/>
              <a:t>experience</a:t>
            </a:r>
            <a:r>
              <a:rPr lang="sv-SE" sz="1200" dirty="0" smtClean="0"/>
              <a:t>, </a:t>
            </a:r>
            <a:r>
              <a:rPr lang="sv-SE" sz="1200" dirty="0" err="1" smtClean="0"/>
              <a:t>Spider</a:t>
            </a:r>
            <a:r>
              <a:rPr lang="sv-SE" sz="1200" dirty="0" smtClean="0"/>
              <a:t> </a:t>
            </a:r>
            <a:r>
              <a:rPr lang="sv-SE" sz="1200" dirty="0" err="1" smtClean="0"/>
              <a:t>worked</a:t>
            </a:r>
            <a:r>
              <a:rPr lang="sv-SE" sz="1200" dirty="0" smtClean="0"/>
              <a:t> in the </a:t>
            </a:r>
            <a:r>
              <a:rPr lang="sv-SE" sz="1200" dirty="0" err="1" smtClean="0"/>
              <a:t>way</a:t>
            </a:r>
            <a:r>
              <a:rPr lang="sv-SE" sz="1200" dirty="0" smtClean="0"/>
              <a:t> that </a:t>
            </a:r>
            <a:r>
              <a:rPr lang="sv-SE" sz="1200" dirty="0" err="1" smtClean="0"/>
              <a:t>each</a:t>
            </a:r>
            <a:r>
              <a:rPr lang="sv-SE" sz="1200" dirty="0" smtClean="0"/>
              <a:t> </a:t>
            </a:r>
            <a:r>
              <a:rPr lang="sv-SE" sz="1200" dirty="0" err="1" smtClean="0"/>
              <a:t>view</a:t>
            </a:r>
            <a:r>
              <a:rPr lang="sv-SE" sz="1200" dirty="0" smtClean="0"/>
              <a:t> has a XUL like </a:t>
            </a:r>
            <a:r>
              <a:rPr lang="sv-SE" sz="1200" dirty="0" err="1" smtClean="0"/>
              <a:t>markup</a:t>
            </a:r>
            <a:r>
              <a:rPr lang="sv-SE" sz="1200" dirty="0" smtClean="0"/>
              <a:t> </a:t>
            </a:r>
            <a:r>
              <a:rPr lang="sv-SE" sz="1200" dirty="0" err="1" smtClean="0"/>
              <a:t>defining</a:t>
            </a:r>
            <a:r>
              <a:rPr lang="sv-SE" sz="1200" dirty="0" smtClean="0"/>
              <a:t> the layout, and the layout </a:t>
            </a:r>
            <a:r>
              <a:rPr lang="sv-SE" sz="1200" dirty="0" err="1" smtClean="0"/>
              <a:t>were</a:t>
            </a:r>
            <a:r>
              <a:rPr lang="sv-SE" sz="1200" dirty="0" smtClean="0"/>
              <a:t> </a:t>
            </a:r>
            <a:r>
              <a:rPr lang="sv-SE" sz="1200" dirty="0" err="1" smtClean="0"/>
              <a:t>synchronized</a:t>
            </a:r>
            <a:r>
              <a:rPr lang="sv-SE" sz="1200" dirty="0" smtClean="0"/>
              <a:t> with the data </a:t>
            </a:r>
            <a:r>
              <a:rPr lang="sv-SE" sz="1200" dirty="0" err="1" smtClean="0"/>
              <a:t>source</a:t>
            </a:r>
            <a:r>
              <a:rPr lang="sv-SE" sz="1200" dirty="0" smtClean="0"/>
              <a:t> with a </a:t>
            </a:r>
            <a:r>
              <a:rPr lang="sv-SE" sz="1200" dirty="0" err="1" smtClean="0"/>
              <a:t>constant</a:t>
            </a:r>
            <a:r>
              <a:rPr lang="sv-SE" sz="1200" dirty="0" smtClean="0"/>
              <a:t> interval, </a:t>
            </a:r>
            <a:r>
              <a:rPr lang="sv-SE" sz="1200" dirty="0" err="1" smtClean="0"/>
              <a:t>keeping</a:t>
            </a:r>
            <a:r>
              <a:rPr lang="sv-SE" sz="1200" dirty="0" smtClean="0"/>
              <a:t> the </a:t>
            </a:r>
            <a:r>
              <a:rPr lang="sv-SE" sz="1200" dirty="0" err="1" smtClean="0"/>
              <a:t>view</a:t>
            </a:r>
            <a:r>
              <a:rPr lang="sv-SE" sz="1200" dirty="0" smtClean="0"/>
              <a:t> </a:t>
            </a:r>
            <a:r>
              <a:rPr lang="sv-SE" sz="1200" dirty="0" err="1" smtClean="0"/>
              <a:t>updated</a:t>
            </a:r>
            <a:r>
              <a:rPr lang="sv-SE" sz="1200" dirty="0" smtClean="0"/>
              <a:t> </a:t>
            </a:r>
            <a:r>
              <a:rPr lang="sv-SE" sz="1200" dirty="0" err="1" smtClean="0"/>
              <a:t>accoriding</a:t>
            </a:r>
            <a:r>
              <a:rPr lang="sv-SE" sz="1200" dirty="0" smtClean="0"/>
              <a:t> to the data </a:t>
            </a:r>
            <a:r>
              <a:rPr lang="sv-SE" sz="1200" dirty="0" err="1" smtClean="0"/>
              <a:t>source</a:t>
            </a:r>
            <a:r>
              <a:rPr lang="sv-SE" sz="1200" dirty="0" smtClean="0"/>
              <a:t>.</a:t>
            </a:r>
          </a:p>
          <a:p>
            <a:r>
              <a:rPr lang="sv-SE" sz="1200" dirty="0" smtClean="0"/>
              <a:t>From my </a:t>
            </a:r>
            <a:r>
              <a:rPr lang="sv-SE" sz="1200" dirty="0" err="1" smtClean="0"/>
              <a:t>believement</a:t>
            </a:r>
            <a:r>
              <a:rPr lang="sv-SE" sz="1200" dirty="0" smtClean="0"/>
              <a:t>, </a:t>
            </a:r>
            <a:r>
              <a:rPr lang="sv-SE" sz="1200" dirty="0" err="1" smtClean="0"/>
              <a:t>Spider</a:t>
            </a:r>
            <a:r>
              <a:rPr lang="sv-SE" sz="1200" dirty="0" smtClean="0"/>
              <a:t> </a:t>
            </a:r>
            <a:r>
              <a:rPr lang="sv-SE" sz="1200" dirty="0" err="1" smtClean="0"/>
              <a:t>was</a:t>
            </a:r>
            <a:r>
              <a:rPr lang="sv-SE" sz="1200" dirty="0" smtClean="0"/>
              <a:t> </a:t>
            </a:r>
            <a:r>
              <a:rPr lang="sv-SE" sz="1200" dirty="0" err="1" smtClean="0"/>
              <a:t>created</a:t>
            </a:r>
            <a:r>
              <a:rPr lang="sv-SE" sz="1200" dirty="0" smtClean="0"/>
              <a:t> </a:t>
            </a:r>
            <a:r>
              <a:rPr lang="sv-SE" sz="1200" dirty="0" err="1" smtClean="0"/>
              <a:t>probably</a:t>
            </a:r>
            <a:r>
              <a:rPr lang="sv-SE" sz="1200" dirty="0" smtClean="0"/>
              <a:t> to </a:t>
            </a:r>
            <a:r>
              <a:rPr lang="sv-SE" sz="1200" dirty="0" err="1" smtClean="0"/>
              <a:t>synchronize</a:t>
            </a:r>
            <a:r>
              <a:rPr lang="sv-SE" sz="1200" dirty="0" smtClean="0"/>
              <a:t> to the </a:t>
            </a:r>
            <a:r>
              <a:rPr lang="sv-SE" sz="1200" dirty="0" err="1" smtClean="0"/>
              <a:t>hermes</a:t>
            </a:r>
            <a:r>
              <a:rPr lang="sv-SE" sz="1200" dirty="0" smtClean="0"/>
              <a:t> </a:t>
            </a:r>
            <a:r>
              <a:rPr lang="sv-SE" sz="1200" dirty="0" err="1" smtClean="0"/>
              <a:t>thread</a:t>
            </a:r>
            <a:r>
              <a:rPr lang="sv-SE" sz="1200" dirty="0" smtClean="0"/>
              <a:t> </a:t>
            </a:r>
            <a:r>
              <a:rPr lang="sv-SE" sz="1200" dirty="0" err="1" smtClean="0"/>
              <a:t>inside</a:t>
            </a:r>
            <a:r>
              <a:rPr lang="sv-SE" sz="1200" dirty="0" smtClean="0"/>
              <a:t> the </a:t>
            </a:r>
            <a:r>
              <a:rPr lang="sv-SE" sz="1200" dirty="0" err="1" smtClean="0"/>
              <a:t>Spotify</a:t>
            </a:r>
            <a:r>
              <a:rPr lang="sv-SE" sz="1200" dirty="0" smtClean="0"/>
              <a:t> subsystem with the </a:t>
            </a:r>
            <a:r>
              <a:rPr lang="sv-SE" sz="1200" dirty="0" err="1" smtClean="0"/>
              <a:t>graphical</a:t>
            </a:r>
            <a:r>
              <a:rPr lang="sv-SE" sz="1200" dirty="0" smtClean="0"/>
              <a:t> subsystem and no </a:t>
            </a:r>
            <a:r>
              <a:rPr lang="sv-SE" sz="1200" dirty="0" err="1" smtClean="0"/>
              <a:t>existing</a:t>
            </a:r>
            <a:r>
              <a:rPr lang="sv-SE" sz="1200" dirty="0" smtClean="0"/>
              <a:t> </a:t>
            </a:r>
            <a:r>
              <a:rPr lang="sv-SE" sz="1200" dirty="0" err="1" smtClean="0"/>
              <a:t>web</a:t>
            </a:r>
            <a:r>
              <a:rPr lang="sv-SE" sz="1200" dirty="0" smtClean="0"/>
              <a:t> </a:t>
            </a:r>
            <a:r>
              <a:rPr lang="sv-SE" sz="1200" dirty="0" err="1" smtClean="0"/>
              <a:t>engine</a:t>
            </a:r>
            <a:r>
              <a:rPr lang="sv-SE" sz="1200" dirty="0" smtClean="0"/>
              <a:t> </a:t>
            </a:r>
            <a:r>
              <a:rPr lang="sv-SE" sz="1200" dirty="0" err="1" smtClean="0"/>
              <a:t>where</a:t>
            </a:r>
            <a:r>
              <a:rPr lang="sv-SE" sz="1200" dirty="0" smtClean="0"/>
              <a:t> </a:t>
            </a:r>
            <a:r>
              <a:rPr lang="sv-SE" sz="1200" dirty="0" err="1" smtClean="0"/>
              <a:t>thread</a:t>
            </a:r>
            <a:r>
              <a:rPr lang="sv-SE" sz="1200" dirty="0" smtClean="0"/>
              <a:t> </a:t>
            </a:r>
            <a:r>
              <a:rPr lang="sv-SE" sz="1200" dirty="0" err="1" smtClean="0"/>
              <a:t>safe</a:t>
            </a:r>
            <a:r>
              <a:rPr lang="sv-SE" sz="1200" dirty="0" smtClean="0"/>
              <a:t> </a:t>
            </a:r>
            <a:r>
              <a:rPr lang="sv-SE" sz="1200" dirty="0" err="1" smtClean="0"/>
              <a:t>enough</a:t>
            </a:r>
            <a:r>
              <a:rPr lang="sv-SE" sz="1200" dirty="0" smtClean="0"/>
              <a:t> to </a:t>
            </a:r>
            <a:r>
              <a:rPr lang="sv-SE" sz="1200" dirty="0" err="1" smtClean="0"/>
              <a:t>syncronize</a:t>
            </a:r>
            <a:r>
              <a:rPr lang="sv-SE" sz="1200" dirty="0" smtClean="0"/>
              <a:t> with the </a:t>
            </a:r>
            <a:r>
              <a:rPr lang="sv-SE" sz="1200" dirty="0" err="1" smtClean="0"/>
              <a:t>hermes</a:t>
            </a:r>
            <a:r>
              <a:rPr lang="sv-SE" sz="1200" dirty="0" smtClean="0"/>
              <a:t> at this </a:t>
            </a:r>
            <a:r>
              <a:rPr lang="sv-SE" sz="1200" dirty="0" err="1" smtClean="0"/>
              <a:t>point</a:t>
            </a:r>
            <a:r>
              <a:rPr lang="sv-SE" sz="1200" dirty="0" smtClean="0"/>
              <a:t>, so a </a:t>
            </a:r>
            <a:r>
              <a:rPr lang="sv-SE" sz="1200" dirty="0" err="1" smtClean="0"/>
              <a:t>own</a:t>
            </a:r>
            <a:r>
              <a:rPr lang="sv-SE" sz="1200" dirty="0" smtClean="0"/>
              <a:t> system </a:t>
            </a:r>
            <a:r>
              <a:rPr lang="sv-SE" sz="1200" dirty="0" err="1" smtClean="0"/>
              <a:t>was</a:t>
            </a:r>
            <a:r>
              <a:rPr lang="sv-SE" sz="1200" dirty="0" smtClean="0"/>
              <a:t> </a:t>
            </a:r>
            <a:r>
              <a:rPr lang="sv-SE" sz="1200" dirty="0" err="1" smtClean="0"/>
              <a:t>endorsed</a:t>
            </a:r>
            <a:r>
              <a:rPr lang="sv-SE" sz="1200" dirty="0" smtClean="0"/>
              <a:t> </a:t>
            </a:r>
            <a:r>
              <a:rPr lang="sv-SE" sz="1200" dirty="0" err="1" smtClean="0"/>
              <a:t>according</a:t>
            </a:r>
            <a:r>
              <a:rPr lang="sv-SE" sz="1200" dirty="0" smtClean="0"/>
              <a:t> </a:t>
            </a:r>
            <a:r>
              <a:rPr lang="sv-SE" sz="1200" dirty="0" err="1" smtClean="0"/>
              <a:t>fro</a:t>
            </a:r>
            <a:r>
              <a:rPr lang="sv-SE" sz="1200" dirty="0" smtClean="0"/>
              <a:t> </a:t>
            </a:r>
            <a:r>
              <a:rPr lang="sv-SE" sz="1200" dirty="0" err="1" smtClean="0"/>
              <a:t>mmy</a:t>
            </a:r>
            <a:r>
              <a:rPr lang="sv-SE" sz="1200" dirty="0" smtClean="0"/>
              <a:t> </a:t>
            </a:r>
            <a:r>
              <a:rPr lang="sv-SE" sz="1200" dirty="0" err="1" smtClean="0"/>
              <a:t>belief</a:t>
            </a:r>
            <a:r>
              <a:rPr lang="sv-SE" sz="1200" dirty="0" smtClean="0"/>
              <a:t>, from the </a:t>
            </a:r>
            <a:r>
              <a:rPr lang="sv-SE" sz="1200" dirty="0" err="1" smtClean="0"/>
              <a:t>revealed</a:t>
            </a:r>
            <a:r>
              <a:rPr lang="sv-SE" sz="1200" dirty="0" smtClean="0"/>
              <a:t> on the </a:t>
            </a:r>
            <a:r>
              <a:rPr lang="sv-SE" sz="1200" dirty="0" err="1" smtClean="0"/>
              <a:t>Spotify</a:t>
            </a:r>
            <a:r>
              <a:rPr lang="sv-SE" sz="1200" dirty="0" smtClean="0"/>
              <a:t> Tech </a:t>
            </a:r>
            <a:r>
              <a:rPr lang="sv-SE" sz="1200" dirty="0" err="1" smtClean="0"/>
              <a:t>meetup</a:t>
            </a:r>
            <a:r>
              <a:rPr lang="sv-SE" sz="1200" dirty="0" smtClean="0"/>
              <a:t> </a:t>
            </a:r>
            <a:r>
              <a:rPr lang="sv-SE" sz="1200" dirty="0" err="1" smtClean="0"/>
              <a:t>held</a:t>
            </a:r>
            <a:r>
              <a:rPr lang="sv-SE" sz="1200" dirty="0" smtClean="0"/>
              <a:t> </a:t>
            </a:r>
            <a:r>
              <a:rPr lang="sv-SE" sz="1200" dirty="0" err="1" smtClean="0"/>
              <a:t>March</a:t>
            </a:r>
            <a:r>
              <a:rPr lang="sv-SE" sz="1200" dirty="0" smtClean="0"/>
              <a:t> 22th, 2012.</a:t>
            </a:r>
          </a:p>
          <a:p>
            <a:r>
              <a:rPr lang="sv-SE" sz="1200" dirty="0" smtClean="0"/>
              <a:t>The real </a:t>
            </a:r>
            <a:r>
              <a:rPr lang="sv-SE" sz="1200" dirty="0" err="1" smtClean="0"/>
              <a:t>implementation</a:t>
            </a:r>
            <a:r>
              <a:rPr lang="sv-SE" sz="1200" dirty="0" smtClean="0"/>
              <a:t> </a:t>
            </a:r>
            <a:r>
              <a:rPr lang="sv-SE" sz="1200" dirty="0" err="1" smtClean="0"/>
              <a:t>was</a:t>
            </a:r>
            <a:r>
              <a:rPr lang="sv-SE" sz="1200" dirty="0" smtClean="0"/>
              <a:t> </a:t>
            </a:r>
            <a:r>
              <a:rPr lang="sv-SE" sz="1200" dirty="0" err="1" smtClean="0"/>
              <a:t>done</a:t>
            </a:r>
            <a:r>
              <a:rPr lang="sv-SE" sz="1200" dirty="0" smtClean="0"/>
              <a:t> in C++/C and </a:t>
            </a:r>
            <a:r>
              <a:rPr lang="sv-SE" sz="1200" dirty="0" err="1" smtClean="0"/>
              <a:t>only</a:t>
            </a:r>
            <a:r>
              <a:rPr lang="sv-SE" sz="1200" dirty="0" smtClean="0"/>
              <a:t> for </a:t>
            </a:r>
            <a:r>
              <a:rPr lang="sv-SE" sz="1200" dirty="0" err="1" smtClean="0"/>
              <a:t>use</a:t>
            </a:r>
            <a:r>
              <a:rPr lang="sv-SE" sz="1200" dirty="0" smtClean="0"/>
              <a:t> </a:t>
            </a:r>
            <a:r>
              <a:rPr lang="sv-SE" sz="1200" dirty="0" err="1" smtClean="0"/>
              <a:t>within</a:t>
            </a:r>
            <a:r>
              <a:rPr lang="sv-SE" sz="1200" dirty="0" smtClean="0"/>
              <a:t> the </a:t>
            </a:r>
            <a:r>
              <a:rPr lang="sv-SE" sz="1200" dirty="0" err="1" smtClean="0"/>
              <a:t>Spotify</a:t>
            </a:r>
            <a:r>
              <a:rPr lang="sv-SE" sz="1200" dirty="0" smtClean="0"/>
              <a:t> </a:t>
            </a:r>
            <a:r>
              <a:rPr lang="sv-SE" sz="1200" dirty="0" err="1" smtClean="0"/>
              <a:t>client</a:t>
            </a:r>
            <a:r>
              <a:rPr lang="sv-SE" sz="1200" dirty="0" smtClean="0"/>
              <a:t>, no </a:t>
            </a:r>
            <a:r>
              <a:rPr lang="sv-SE" sz="1200" dirty="0" err="1" smtClean="0"/>
              <a:t>documentation</a:t>
            </a:r>
            <a:r>
              <a:rPr lang="sv-SE" sz="1200" dirty="0" smtClean="0"/>
              <a:t> or </a:t>
            </a:r>
            <a:r>
              <a:rPr lang="sv-SE" sz="1200" dirty="0" err="1" smtClean="0"/>
              <a:t>specification</a:t>
            </a:r>
            <a:r>
              <a:rPr lang="sv-SE" sz="1200" dirty="0" smtClean="0"/>
              <a:t> </a:t>
            </a:r>
            <a:r>
              <a:rPr lang="sv-SE" sz="1200" dirty="0" err="1" smtClean="0"/>
              <a:t>was</a:t>
            </a:r>
            <a:r>
              <a:rPr lang="sv-SE" sz="1200" dirty="0" smtClean="0"/>
              <a:t> </a:t>
            </a:r>
            <a:r>
              <a:rPr lang="sv-SE" sz="1200" dirty="0" err="1" smtClean="0"/>
              <a:t>outed</a:t>
            </a:r>
            <a:r>
              <a:rPr lang="sv-SE" sz="1200" smtClean="0"/>
              <a:t> to the public</a:t>
            </a:r>
          </a:p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CC14-CF69-43FC-B5CF-48203F154045}" type="slidenum">
              <a:rPr lang="sv-SE" smtClean="0"/>
              <a:t>4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622E-A725-4521-9E6C-A1BF32627852}" type="datetimeFigureOut">
              <a:rPr lang="sv-SE" smtClean="0"/>
              <a:pPr/>
              <a:t>2012-03-26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7411-43DD-4690-96F0-0A0468F03A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622E-A725-4521-9E6C-A1BF32627852}" type="datetimeFigureOut">
              <a:rPr lang="sv-SE" smtClean="0"/>
              <a:pPr/>
              <a:t>2012-03-26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7411-43DD-4690-96F0-0A0468F03A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622E-A725-4521-9E6C-A1BF32627852}" type="datetimeFigureOut">
              <a:rPr lang="sv-SE" smtClean="0"/>
              <a:pPr/>
              <a:t>2012-03-26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7411-43DD-4690-96F0-0A0468F03A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622E-A725-4521-9E6C-A1BF32627852}" type="datetimeFigureOut">
              <a:rPr lang="sv-SE" smtClean="0"/>
              <a:pPr/>
              <a:t>2012-03-26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7411-43DD-4690-96F0-0A0468F03A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622E-A725-4521-9E6C-A1BF32627852}" type="datetimeFigureOut">
              <a:rPr lang="sv-SE" smtClean="0"/>
              <a:pPr/>
              <a:t>2012-03-26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7411-43DD-4690-96F0-0A0468F03A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622E-A725-4521-9E6C-A1BF32627852}" type="datetimeFigureOut">
              <a:rPr lang="sv-SE" smtClean="0"/>
              <a:pPr/>
              <a:t>2012-03-26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7411-43DD-4690-96F0-0A0468F03A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622E-A725-4521-9E6C-A1BF32627852}" type="datetimeFigureOut">
              <a:rPr lang="sv-SE" smtClean="0"/>
              <a:pPr/>
              <a:t>2012-03-26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7411-43DD-4690-96F0-0A0468F03A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622E-A725-4521-9E6C-A1BF32627852}" type="datetimeFigureOut">
              <a:rPr lang="sv-SE" smtClean="0"/>
              <a:pPr/>
              <a:t>2012-03-26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7411-43DD-4690-96F0-0A0468F03A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622E-A725-4521-9E6C-A1BF32627852}" type="datetimeFigureOut">
              <a:rPr lang="sv-SE" smtClean="0"/>
              <a:pPr/>
              <a:t>2012-03-26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7411-43DD-4690-96F0-0A0468F03A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622E-A725-4521-9E6C-A1BF32627852}" type="datetimeFigureOut">
              <a:rPr lang="sv-SE" smtClean="0"/>
              <a:pPr/>
              <a:t>2012-03-26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7411-43DD-4690-96F0-0A0468F03A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622E-A725-4521-9E6C-A1BF32627852}" type="datetimeFigureOut">
              <a:rPr lang="sv-SE" smtClean="0"/>
              <a:pPr/>
              <a:t>2012-03-26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57411-43DD-4690-96F0-0A0468F03A87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622E-A725-4521-9E6C-A1BF32627852}" type="datetimeFigureOut">
              <a:rPr lang="sv-SE" smtClean="0"/>
              <a:pPr/>
              <a:t>2012-03-26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57411-43DD-4690-96F0-0A0468F03A87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1196752"/>
            <a:ext cx="9144000" cy="4968552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Rektangel 5"/>
          <p:cNvSpPr/>
          <p:nvPr/>
        </p:nvSpPr>
        <p:spPr>
          <a:xfrm>
            <a:off x="251520" y="260648"/>
            <a:ext cx="12715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3200" b="1" dirty="0" err="1" smtClean="0">
                <a:ln w="1905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Spider</a:t>
            </a:r>
            <a:endParaRPr lang="sv-SE" sz="3200" b="1" dirty="0">
              <a:ln w="19050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5868144" y="0"/>
            <a:ext cx="3024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</a:rPr>
              <a:t>Home </a:t>
            </a:r>
            <a:endParaRPr lang="sv-SE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Blockbåge 11"/>
          <p:cNvSpPr/>
          <p:nvPr/>
        </p:nvSpPr>
        <p:spPr>
          <a:xfrm>
            <a:off x="611560" y="260648"/>
            <a:ext cx="360040" cy="288032"/>
          </a:xfrm>
          <a:prstGeom prst="blockArc">
            <a:avLst>
              <a:gd name="adj1" fmla="val 10800000"/>
              <a:gd name="adj2" fmla="val 21523651"/>
              <a:gd name="adj3" fmla="val 1286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noFill/>
            </a:endParaRPr>
          </a:p>
        </p:txBody>
      </p:sp>
      <p:sp>
        <p:nvSpPr>
          <p:cNvPr id="13" name="Blockbåge 12"/>
          <p:cNvSpPr/>
          <p:nvPr/>
        </p:nvSpPr>
        <p:spPr>
          <a:xfrm>
            <a:off x="539552" y="116632"/>
            <a:ext cx="504056" cy="360040"/>
          </a:xfrm>
          <a:prstGeom prst="blockArc">
            <a:avLst>
              <a:gd name="adj1" fmla="val 10800000"/>
              <a:gd name="adj2" fmla="val 21523651"/>
              <a:gd name="adj3" fmla="val 1286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noFill/>
            </a:endParaRPr>
          </a:p>
        </p:txBody>
      </p:sp>
      <p:sp>
        <p:nvSpPr>
          <p:cNvPr id="14" name="textruta 13"/>
          <p:cNvSpPr txBox="1"/>
          <p:nvPr/>
        </p:nvSpPr>
        <p:spPr>
          <a:xfrm>
            <a:off x="251520" y="764704"/>
            <a:ext cx="2448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err="1" smtClean="0"/>
              <a:t>Minimialistic</a:t>
            </a:r>
            <a:r>
              <a:rPr lang="sv-SE" sz="1100" dirty="0" smtClean="0"/>
              <a:t> layout </a:t>
            </a:r>
            <a:r>
              <a:rPr lang="sv-SE" sz="1100" dirty="0" err="1" smtClean="0"/>
              <a:t>engine</a:t>
            </a:r>
            <a:endParaRPr lang="sv-SE" sz="1100" dirty="0"/>
          </a:p>
        </p:txBody>
      </p:sp>
      <p:sp>
        <p:nvSpPr>
          <p:cNvPr id="18" name="textruta 17"/>
          <p:cNvSpPr txBox="1"/>
          <p:nvPr/>
        </p:nvSpPr>
        <p:spPr>
          <a:xfrm>
            <a:off x="4860032" y="170080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Markup</a:t>
            </a:r>
            <a:r>
              <a:rPr lang="sv-SE" sz="1200" dirty="0" smtClean="0"/>
              <a:t> </a:t>
            </a:r>
            <a:r>
              <a:rPr lang="sv-SE" sz="1200" dirty="0" err="1" smtClean="0"/>
              <a:t>based</a:t>
            </a:r>
            <a:r>
              <a:rPr lang="sv-SE" sz="1200" dirty="0" smtClean="0"/>
              <a:t> </a:t>
            </a:r>
            <a:r>
              <a:rPr lang="sv-SE" sz="1200" dirty="0" err="1" smtClean="0"/>
              <a:t>minimialistic</a:t>
            </a:r>
            <a:r>
              <a:rPr lang="sv-SE" sz="1200" dirty="0" smtClean="0"/>
              <a:t> layout </a:t>
            </a:r>
            <a:r>
              <a:rPr lang="sv-SE" sz="1200" dirty="0" err="1" smtClean="0"/>
              <a:t>engine</a:t>
            </a:r>
            <a:r>
              <a:rPr lang="sv-SE" sz="1200" dirty="0" smtClean="0"/>
              <a:t> for small </a:t>
            </a:r>
            <a:r>
              <a:rPr lang="sv-SE" sz="1200" dirty="0" err="1" smtClean="0"/>
              <a:t>apps</a:t>
            </a:r>
            <a:r>
              <a:rPr lang="sv-SE" sz="1200" dirty="0" smtClean="0"/>
              <a:t> </a:t>
            </a:r>
            <a:endParaRPr lang="sv-SE" sz="1200" dirty="0" smtClean="0"/>
          </a:p>
          <a:p>
            <a:r>
              <a:rPr lang="sv-SE" sz="1200" dirty="0" smtClean="0"/>
              <a:t> </a:t>
            </a:r>
            <a:r>
              <a:rPr lang="sv-SE" sz="1200" dirty="0" err="1" smtClean="0"/>
              <a:t>Views</a:t>
            </a:r>
            <a:r>
              <a:rPr lang="sv-SE" sz="1200" dirty="0" smtClean="0"/>
              <a:t> is </a:t>
            </a:r>
            <a:r>
              <a:rPr lang="sv-SE" sz="1200" dirty="0" err="1" smtClean="0"/>
              <a:t>auto</a:t>
            </a:r>
            <a:r>
              <a:rPr lang="sv-SE" sz="1200" dirty="0" smtClean="0"/>
              <a:t> </a:t>
            </a:r>
            <a:r>
              <a:rPr lang="sv-SE" sz="1200" dirty="0" err="1" smtClean="0"/>
              <a:t>synchronized</a:t>
            </a:r>
            <a:r>
              <a:rPr lang="sv-SE" sz="1200" dirty="0" smtClean="0"/>
              <a:t>  with the data </a:t>
            </a:r>
            <a:r>
              <a:rPr lang="sv-SE" sz="1200" dirty="0" err="1" smtClean="0"/>
              <a:t>source</a:t>
            </a:r>
            <a:endParaRPr lang="sv-SE" sz="1200" dirty="0"/>
          </a:p>
        </p:txBody>
      </p:sp>
      <p:sp>
        <p:nvSpPr>
          <p:cNvPr id="19" name="Ring 18"/>
          <p:cNvSpPr/>
          <p:nvPr/>
        </p:nvSpPr>
        <p:spPr>
          <a:xfrm>
            <a:off x="1475656" y="1844824"/>
            <a:ext cx="684076" cy="648072"/>
          </a:xfrm>
          <a:prstGeom prst="donut">
            <a:avLst>
              <a:gd name="adj" fmla="val 580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0" name="Cylinder 19"/>
          <p:cNvSpPr/>
          <p:nvPr/>
        </p:nvSpPr>
        <p:spPr>
          <a:xfrm>
            <a:off x="2339752" y="1988840"/>
            <a:ext cx="288032" cy="432048"/>
          </a:xfrm>
          <a:prstGeom prst="can">
            <a:avLst>
              <a:gd name="adj" fmla="val 5952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Ellips 21"/>
          <p:cNvSpPr/>
          <p:nvPr/>
        </p:nvSpPr>
        <p:spPr>
          <a:xfrm>
            <a:off x="611560" y="1988840"/>
            <a:ext cx="720080" cy="43204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Ellips 22"/>
          <p:cNvSpPr/>
          <p:nvPr/>
        </p:nvSpPr>
        <p:spPr>
          <a:xfrm>
            <a:off x="802933" y="2010298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textruta 24"/>
          <p:cNvSpPr txBox="1"/>
          <p:nvPr/>
        </p:nvSpPr>
        <p:spPr>
          <a:xfrm>
            <a:off x="251520" y="40050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Small</a:t>
            </a:r>
            <a:endParaRPr lang="sv-SE" dirty="0"/>
          </a:p>
        </p:txBody>
      </p:sp>
      <p:sp>
        <p:nvSpPr>
          <p:cNvPr id="26" name="textruta 25"/>
          <p:cNvSpPr txBox="1"/>
          <p:nvPr/>
        </p:nvSpPr>
        <p:spPr>
          <a:xfrm>
            <a:off x="251520" y="443711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Spider</a:t>
            </a:r>
            <a:r>
              <a:rPr lang="sv-SE" sz="1200" dirty="0" smtClean="0"/>
              <a:t> is not HTML </a:t>
            </a:r>
            <a:r>
              <a:rPr lang="sv-SE" sz="1200" dirty="0" err="1" smtClean="0"/>
              <a:t>but</a:t>
            </a:r>
            <a:r>
              <a:rPr lang="sv-SE" sz="1200" dirty="0" smtClean="0"/>
              <a:t> </a:t>
            </a:r>
            <a:r>
              <a:rPr lang="sv-SE" sz="1200" dirty="0" err="1" smtClean="0"/>
              <a:t>smaller</a:t>
            </a:r>
            <a:r>
              <a:rPr lang="sv-SE" sz="1200" dirty="0" smtClean="0"/>
              <a:t> and </a:t>
            </a:r>
            <a:r>
              <a:rPr lang="sv-SE" sz="1200" dirty="0" err="1" smtClean="0"/>
              <a:t>tighter</a:t>
            </a:r>
            <a:endParaRPr lang="sv-SE" sz="1200" dirty="0"/>
          </a:p>
        </p:txBody>
      </p:sp>
      <p:sp>
        <p:nvSpPr>
          <p:cNvPr id="31" name="textruta 30"/>
          <p:cNvSpPr txBox="1"/>
          <p:nvPr/>
        </p:nvSpPr>
        <p:spPr>
          <a:xfrm>
            <a:off x="4788024" y="357301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Data </a:t>
            </a:r>
            <a:r>
              <a:rPr lang="sv-SE" dirty="0" err="1" smtClean="0"/>
              <a:t>Source</a:t>
            </a:r>
            <a:endParaRPr lang="sv-SE" dirty="0"/>
          </a:p>
        </p:txBody>
      </p:sp>
      <p:cxnSp>
        <p:nvCxnSpPr>
          <p:cNvPr id="43" name="Kurva 42"/>
          <p:cNvCxnSpPr>
            <a:stCxn id="22" idx="0"/>
            <a:endCxn id="20" idx="1"/>
          </p:cNvCxnSpPr>
          <p:nvPr/>
        </p:nvCxnSpPr>
        <p:spPr>
          <a:xfrm rot="5400000" flipH="1" flipV="1">
            <a:off x="1727684" y="1232756"/>
            <a:ext cx="12700" cy="1512168"/>
          </a:xfrm>
          <a:prstGeom prst="curvedConnector3">
            <a:avLst>
              <a:gd name="adj1" fmla="val 4596120"/>
            </a:avLst>
          </a:prstGeom>
          <a:ln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Kurva 44"/>
          <p:cNvCxnSpPr>
            <a:stCxn id="20" idx="3"/>
            <a:endCxn id="22" idx="4"/>
          </p:cNvCxnSpPr>
          <p:nvPr/>
        </p:nvCxnSpPr>
        <p:spPr>
          <a:xfrm rot="5400000">
            <a:off x="1727684" y="1664804"/>
            <a:ext cx="12700" cy="1512168"/>
          </a:xfrm>
          <a:prstGeom prst="curvedConnector3">
            <a:avLst>
              <a:gd name="adj1" fmla="val 4176702"/>
            </a:avLst>
          </a:prstGeom>
          <a:ln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ruta 60"/>
          <p:cNvSpPr txBox="1"/>
          <p:nvPr/>
        </p:nvSpPr>
        <p:spPr>
          <a:xfrm>
            <a:off x="2915816" y="40770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Small</a:t>
            </a:r>
            <a:endParaRPr lang="sv-SE" dirty="0"/>
          </a:p>
        </p:txBody>
      </p:sp>
      <p:sp>
        <p:nvSpPr>
          <p:cNvPr id="62" name="textruta 61"/>
          <p:cNvSpPr txBox="1"/>
          <p:nvPr/>
        </p:nvSpPr>
        <p:spPr>
          <a:xfrm>
            <a:off x="2915816" y="450912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Spider</a:t>
            </a:r>
            <a:r>
              <a:rPr lang="sv-SE" sz="1200" dirty="0" smtClean="0"/>
              <a:t> is not HTML </a:t>
            </a:r>
            <a:r>
              <a:rPr lang="sv-SE" sz="1200" dirty="0" err="1" smtClean="0"/>
              <a:t>but</a:t>
            </a:r>
            <a:r>
              <a:rPr lang="sv-SE" sz="1200" dirty="0" smtClean="0"/>
              <a:t> </a:t>
            </a:r>
            <a:r>
              <a:rPr lang="sv-SE" sz="1200" dirty="0" err="1" smtClean="0"/>
              <a:t>smaller</a:t>
            </a:r>
            <a:r>
              <a:rPr lang="sv-SE" sz="1200" dirty="0" smtClean="0"/>
              <a:t> and </a:t>
            </a:r>
            <a:r>
              <a:rPr lang="sv-SE" sz="1200" dirty="0" err="1" smtClean="0"/>
              <a:t>tighter</a:t>
            </a:r>
            <a:endParaRPr lang="sv-SE" sz="1200" dirty="0"/>
          </a:p>
        </p:txBody>
      </p:sp>
      <p:sp>
        <p:nvSpPr>
          <p:cNvPr id="80" name="textruta 79"/>
          <p:cNvSpPr txBox="1"/>
          <p:nvPr/>
        </p:nvSpPr>
        <p:spPr>
          <a:xfrm>
            <a:off x="1421404" y="194445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&lt;</a:t>
            </a:r>
            <a:r>
              <a:rPr lang="sv-SE" dirty="0" err="1" smtClean="0"/>
              <a:t>xml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81" name="Streckad höger 80"/>
          <p:cNvSpPr/>
          <p:nvPr/>
        </p:nvSpPr>
        <p:spPr>
          <a:xfrm>
            <a:off x="2915816" y="1844824"/>
            <a:ext cx="360040" cy="216024"/>
          </a:xfrm>
          <a:prstGeom prst="striped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2" name="textruta 81"/>
          <p:cNvSpPr txBox="1"/>
          <p:nvPr/>
        </p:nvSpPr>
        <p:spPr>
          <a:xfrm>
            <a:off x="2843808" y="2060848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 smtClean="0"/>
              <a:t>Thread</a:t>
            </a:r>
            <a:r>
              <a:rPr lang="sv-SE" sz="900" dirty="0" smtClean="0"/>
              <a:t> 1</a:t>
            </a:r>
            <a:endParaRPr lang="sv-SE" sz="900" dirty="0"/>
          </a:p>
        </p:txBody>
      </p:sp>
      <p:sp>
        <p:nvSpPr>
          <p:cNvPr id="83" name="textruta 82"/>
          <p:cNvSpPr txBox="1"/>
          <p:nvPr/>
        </p:nvSpPr>
        <p:spPr>
          <a:xfrm>
            <a:off x="539552" y="2492896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err="1" smtClean="0"/>
              <a:t>Thread</a:t>
            </a:r>
            <a:r>
              <a:rPr lang="sv-SE" sz="900" dirty="0" smtClean="0"/>
              <a:t> 2</a:t>
            </a:r>
            <a:endParaRPr lang="sv-SE" sz="900" dirty="0"/>
          </a:p>
        </p:txBody>
      </p:sp>
      <p:sp>
        <p:nvSpPr>
          <p:cNvPr id="84" name="textruta 83"/>
          <p:cNvSpPr txBox="1"/>
          <p:nvPr/>
        </p:nvSpPr>
        <p:spPr>
          <a:xfrm>
            <a:off x="1475656" y="3068960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 smtClean="0"/>
              <a:t>Spider</a:t>
            </a:r>
            <a:endParaRPr lang="sv-SE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Spider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Clean </a:t>
            </a:r>
            <a:r>
              <a:rPr lang="sv-SE" dirty="0" err="1" smtClean="0"/>
              <a:t>room</a:t>
            </a:r>
            <a:r>
              <a:rPr lang="sv-SE" dirty="0" smtClean="0"/>
              <a:t> </a:t>
            </a:r>
            <a:r>
              <a:rPr lang="sv-SE" dirty="0" err="1" smtClean="0"/>
              <a:t>prototype</a:t>
            </a:r>
            <a:r>
              <a:rPr lang="sv-SE" dirty="0" smtClean="0"/>
              <a:t> of </a:t>
            </a:r>
            <a:r>
              <a:rPr lang="sv-SE" dirty="0" err="1" smtClean="0"/>
              <a:t>Spotify’s</a:t>
            </a:r>
            <a:r>
              <a:rPr lang="sv-SE" dirty="0" smtClean="0"/>
              <a:t> XUL like rendering </a:t>
            </a:r>
            <a:r>
              <a:rPr lang="sv-SE" dirty="0" err="1" smtClean="0"/>
              <a:t>engine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Spider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Was</a:t>
            </a:r>
            <a:r>
              <a:rPr lang="sv-SE" dirty="0" smtClean="0"/>
              <a:t> a </a:t>
            </a:r>
            <a:r>
              <a:rPr lang="sv-SE" dirty="0" err="1" smtClean="0"/>
              <a:t>own</a:t>
            </a:r>
            <a:r>
              <a:rPr lang="sv-SE" dirty="0" smtClean="0"/>
              <a:t> layout </a:t>
            </a:r>
            <a:r>
              <a:rPr lang="sv-SE" dirty="0" err="1" smtClean="0"/>
              <a:t>engine</a:t>
            </a:r>
            <a:r>
              <a:rPr lang="sv-SE" dirty="0" smtClean="0"/>
              <a:t> </a:t>
            </a:r>
            <a:r>
              <a:rPr lang="sv-SE" dirty="0" err="1" smtClean="0"/>
              <a:t>concept</a:t>
            </a:r>
            <a:r>
              <a:rPr lang="sv-SE" dirty="0" smtClean="0"/>
              <a:t> </a:t>
            </a:r>
            <a:r>
              <a:rPr lang="sv-SE" dirty="0" err="1" smtClean="0"/>
              <a:t>invented</a:t>
            </a:r>
            <a:r>
              <a:rPr lang="sv-SE" dirty="0" smtClean="0"/>
              <a:t> by </a:t>
            </a:r>
            <a:r>
              <a:rPr lang="sv-SE" dirty="0" err="1" smtClean="0"/>
              <a:t>Spotify</a:t>
            </a:r>
            <a:r>
              <a:rPr lang="sv-SE" dirty="0" smtClean="0"/>
              <a:t> for the </a:t>
            </a:r>
            <a:r>
              <a:rPr lang="sv-SE" dirty="0" err="1" smtClean="0"/>
              <a:t>Spotify</a:t>
            </a:r>
            <a:r>
              <a:rPr lang="sv-SE" dirty="0" smtClean="0"/>
              <a:t> </a:t>
            </a:r>
            <a:r>
              <a:rPr lang="sv-SE" dirty="0" err="1" smtClean="0"/>
              <a:t>client’s</a:t>
            </a:r>
            <a:r>
              <a:rPr lang="sv-SE" dirty="0" smtClean="0"/>
              <a:t> </a:t>
            </a:r>
            <a:r>
              <a:rPr lang="sv-SE" dirty="0" err="1" smtClean="0"/>
              <a:t>view</a:t>
            </a:r>
            <a:r>
              <a:rPr lang="sv-SE" dirty="0" smtClean="0"/>
              <a:t> system.</a:t>
            </a:r>
          </a:p>
          <a:p>
            <a:r>
              <a:rPr lang="sv-SE" dirty="0" err="1" smtClean="0"/>
              <a:t>According</a:t>
            </a:r>
            <a:r>
              <a:rPr lang="sv-SE" dirty="0" smtClean="0"/>
              <a:t> to my </a:t>
            </a:r>
            <a:r>
              <a:rPr lang="sv-SE" dirty="0" err="1" smtClean="0"/>
              <a:t>experience</a:t>
            </a:r>
            <a:r>
              <a:rPr lang="sv-SE" dirty="0" smtClean="0"/>
              <a:t>, </a:t>
            </a:r>
            <a:r>
              <a:rPr lang="sv-SE" dirty="0" err="1" smtClean="0"/>
              <a:t>Spider</a:t>
            </a:r>
            <a:r>
              <a:rPr lang="sv-SE" dirty="0" smtClean="0"/>
              <a:t> is </a:t>
            </a:r>
            <a:r>
              <a:rPr lang="sv-SE" dirty="0" err="1" smtClean="0"/>
              <a:t>working</a:t>
            </a:r>
            <a:r>
              <a:rPr lang="sv-SE" dirty="0" smtClean="0"/>
              <a:t> in a </a:t>
            </a:r>
            <a:r>
              <a:rPr lang="sv-SE" dirty="0" err="1" smtClean="0"/>
              <a:t>intresting</a:t>
            </a:r>
            <a:r>
              <a:rPr lang="sv-SE" dirty="0" smtClean="0"/>
              <a:t>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compared</a:t>
            </a:r>
            <a:r>
              <a:rPr lang="sv-SE" dirty="0" smtClean="0"/>
              <a:t> to </a:t>
            </a:r>
            <a:r>
              <a:rPr lang="sv-SE" dirty="0" err="1" smtClean="0"/>
              <a:t>other</a:t>
            </a:r>
            <a:r>
              <a:rPr lang="sv-SE" dirty="0" smtClean="0"/>
              <a:t> </a:t>
            </a:r>
            <a:r>
              <a:rPr lang="sv-SE" dirty="0" err="1" smtClean="0"/>
              <a:t>engines</a:t>
            </a:r>
            <a:r>
              <a:rPr lang="sv-SE" dirty="0" smtClean="0"/>
              <a:t>, as it </a:t>
            </a:r>
            <a:r>
              <a:rPr lang="sv-SE" dirty="0" err="1" smtClean="0"/>
              <a:t>synchronize</a:t>
            </a:r>
            <a:r>
              <a:rPr lang="sv-SE" dirty="0" smtClean="0"/>
              <a:t> the </a:t>
            </a:r>
            <a:r>
              <a:rPr lang="sv-SE" dirty="0" err="1" smtClean="0"/>
              <a:t>content</a:t>
            </a:r>
            <a:r>
              <a:rPr lang="sv-SE" dirty="0" smtClean="0"/>
              <a:t> with the </a:t>
            </a:r>
            <a:r>
              <a:rPr lang="sv-SE" dirty="0" err="1" smtClean="0"/>
              <a:t>datasource</a:t>
            </a:r>
            <a:r>
              <a:rPr lang="sv-SE" dirty="0" smtClean="0"/>
              <a:t> </a:t>
            </a:r>
            <a:r>
              <a:rPr lang="sv-SE" dirty="0" err="1" smtClean="0"/>
              <a:t>regulary</a:t>
            </a:r>
            <a:r>
              <a:rPr lang="sv-SE" dirty="0" smtClean="0"/>
              <a:t>.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Experience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1905075"/>
          </a:xfrm>
        </p:spPr>
        <p:txBody>
          <a:bodyPr>
            <a:normAutofit/>
          </a:bodyPr>
          <a:lstStyle/>
          <a:p>
            <a:r>
              <a:rPr lang="sv-SE" sz="2000" dirty="0" smtClean="0"/>
              <a:t>From my </a:t>
            </a:r>
            <a:r>
              <a:rPr lang="sv-SE" sz="2000" dirty="0" err="1" smtClean="0"/>
              <a:t>belief</a:t>
            </a:r>
            <a:r>
              <a:rPr lang="sv-SE" sz="2000" dirty="0" smtClean="0"/>
              <a:t>, all </a:t>
            </a:r>
            <a:r>
              <a:rPr lang="sv-SE" sz="2000" dirty="0" err="1" smtClean="0"/>
              <a:t>views</a:t>
            </a:r>
            <a:r>
              <a:rPr lang="sv-SE" sz="2000" dirty="0" smtClean="0"/>
              <a:t> </a:t>
            </a:r>
            <a:r>
              <a:rPr lang="sv-SE" sz="2000" dirty="0" err="1" smtClean="0"/>
              <a:t>were</a:t>
            </a:r>
            <a:r>
              <a:rPr lang="sv-SE" sz="2000" dirty="0" smtClean="0"/>
              <a:t> </a:t>
            </a:r>
            <a:r>
              <a:rPr lang="sv-SE" sz="2000" dirty="0" err="1" smtClean="0"/>
              <a:t>connected</a:t>
            </a:r>
            <a:r>
              <a:rPr lang="sv-SE" sz="2000" dirty="0" smtClean="0"/>
              <a:t> to a </a:t>
            </a:r>
            <a:r>
              <a:rPr lang="sv-SE" sz="2000" dirty="0" err="1" smtClean="0"/>
              <a:t>spider</a:t>
            </a:r>
            <a:r>
              <a:rPr lang="sv-SE" sz="2000" dirty="0" smtClean="0"/>
              <a:t> </a:t>
            </a:r>
            <a:r>
              <a:rPr lang="sv-SE" sz="2000" dirty="0" err="1" smtClean="0"/>
              <a:t>datasource</a:t>
            </a:r>
            <a:r>
              <a:rPr lang="sv-SE" sz="2000" dirty="0" smtClean="0"/>
              <a:t> (C++ </a:t>
            </a:r>
            <a:r>
              <a:rPr lang="sv-SE" sz="2000" dirty="0" err="1" smtClean="0"/>
              <a:t>class</a:t>
            </a:r>
            <a:r>
              <a:rPr lang="sv-SE" sz="2000" dirty="0" smtClean="0"/>
              <a:t>), and </a:t>
            </a:r>
            <a:r>
              <a:rPr lang="sv-SE" sz="2000" dirty="0" err="1" smtClean="0"/>
              <a:t>updated</a:t>
            </a:r>
            <a:r>
              <a:rPr lang="sv-SE" sz="2000" dirty="0" smtClean="0"/>
              <a:t> </a:t>
            </a:r>
            <a:r>
              <a:rPr lang="sv-SE" sz="2000" dirty="0" err="1" smtClean="0"/>
              <a:t>regulary</a:t>
            </a:r>
            <a:r>
              <a:rPr lang="sv-SE" sz="2000" dirty="0" smtClean="0"/>
              <a:t> to match the </a:t>
            </a:r>
            <a:r>
              <a:rPr lang="sv-SE" sz="2000" dirty="0" err="1" smtClean="0"/>
              <a:t>changes</a:t>
            </a:r>
            <a:r>
              <a:rPr lang="sv-SE" sz="2000" dirty="0" smtClean="0"/>
              <a:t> </a:t>
            </a:r>
            <a:r>
              <a:rPr lang="sv-SE" sz="2000" dirty="0" err="1" smtClean="0"/>
              <a:t>within</a:t>
            </a:r>
            <a:r>
              <a:rPr lang="sv-SE" sz="2000" dirty="0" smtClean="0"/>
              <a:t> the </a:t>
            </a:r>
            <a:r>
              <a:rPr lang="sv-SE" sz="2000" dirty="0" err="1" smtClean="0"/>
              <a:t>datasource</a:t>
            </a:r>
            <a:r>
              <a:rPr lang="sv-SE" sz="2000" dirty="0" smtClean="0"/>
              <a:t>, </a:t>
            </a:r>
            <a:r>
              <a:rPr lang="sv-SE" sz="2000" dirty="0" err="1" smtClean="0"/>
              <a:t>possibly</a:t>
            </a:r>
            <a:r>
              <a:rPr lang="sv-SE" sz="2000" dirty="0" smtClean="0"/>
              <a:t> from the </a:t>
            </a:r>
            <a:r>
              <a:rPr lang="sv-SE" sz="2000" dirty="0" err="1" smtClean="0"/>
              <a:t>hermes</a:t>
            </a:r>
            <a:r>
              <a:rPr lang="sv-SE" sz="2000" dirty="0" smtClean="0"/>
              <a:t> </a:t>
            </a:r>
            <a:r>
              <a:rPr lang="sv-SE" sz="2000" dirty="0" err="1" smtClean="0"/>
              <a:t>thread</a:t>
            </a:r>
            <a:r>
              <a:rPr lang="sv-SE" sz="2000" dirty="0" smtClean="0"/>
              <a:t>. A </a:t>
            </a:r>
            <a:r>
              <a:rPr lang="sv-SE" sz="2000" dirty="0" err="1" smtClean="0"/>
              <a:t>resource</a:t>
            </a:r>
            <a:r>
              <a:rPr lang="sv-SE" sz="2000" dirty="0" smtClean="0"/>
              <a:t> XML </a:t>
            </a:r>
            <a:r>
              <a:rPr lang="sv-SE" sz="2000" dirty="0" err="1" smtClean="0"/>
              <a:t>file</a:t>
            </a:r>
            <a:r>
              <a:rPr lang="sv-SE" sz="2000" dirty="0" smtClean="0"/>
              <a:t> </a:t>
            </a:r>
            <a:r>
              <a:rPr lang="sv-SE" sz="2000" dirty="0" err="1" smtClean="0"/>
              <a:t>blended</a:t>
            </a:r>
            <a:r>
              <a:rPr lang="sv-SE" sz="2000" dirty="0" smtClean="0"/>
              <a:t> with </a:t>
            </a:r>
            <a:r>
              <a:rPr lang="sv-SE" sz="2000" dirty="0" err="1" smtClean="0"/>
              <a:t>Lua</a:t>
            </a:r>
            <a:r>
              <a:rPr lang="sv-SE" sz="2000" dirty="0" smtClean="0"/>
              <a:t> </a:t>
            </a:r>
            <a:r>
              <a:rPr lang="sv-SE" sz="2000" dirty="0" err="1" smtClean="0"/>
              <a:t>instructions</a:t>
            </a:r>
            <a:r>
              <a:rPr lang="sv-SE" sz="2000" dirty="0" smtClean="0"/>
              <a:t> that talked with the data </a:t>
            </a:r>
            <a:r>
              <a:rPr lang="sv-SE" sz="2000" dirty="0" err="1" smtClean="0"/>
              <a:t>source</a:t>
            </a:r>
            <a:r>
              <a:rPr lang="sv-SE" sz="2000" dirty="0" smtClean="0"/>
              <a:t> and </a:t>
            </a:r>
            <a:r>
              <a:rPr lang="sv-SE" sz="2000" dirty="0" err="1" smtClean="0"/>
              <a:t>decided</a:t>
            </a:r>
            <a:r>
              <a:rPr lang="sv-SE" sz="2000" dirty="0" smtClean="0"/>
              <a:t> </a:t>
            </a:r>
            <a:r>
              <a:rPr lang="sv-SE" sz="2000" dirty="0" err="1" smtClean="0"/>
              <a:t>how</a:t>
            </a:r>
            <a:r>
              <a:rPr lang="sv-SE" sz="2000" dirty="0" smtClean="0"/>
              <a:t> the </a:t>
            </a:r>
            <a:r>
              <a:rPr lang="sv-SE" sz="2000" dirty="0" err="1" smtClean="0"/>
              <a:t>content</a:t>
            </a:r>
            <a:r>
              <a:rPr lang="sv-SE" sz="2000" dirty="0" smtClean="0"/>
              <a:t> </a:t>
            </a:r>
            <a:r>
              <a:rPr lang="sv-SE" sz="2000" dirty="0" err="1" smtClean="0"/>
              <a:t>would</a:t>
            </a:r>
            <a:r>
              <a:rPr lang="sv-SE" sz="2000" dirty="0" smtClean="0"/>
              <a:t> be </a:t>
            </a:r>
            <a:r>
              <a:rPr lang="sv-SE" sz="2000" dirty="0" err="1" smtClean="0"/>
              <a:t>formatted</a:t>
            </a:r>
            <a:r>
              <a:rPr lang="sv-SE" sz="2000" dirty="0" smtClean="0"/>
              <a:t>.</a:t>
            </a:r>
            <a:endParaRPr lang="sv-SE" sz="2000" dirty="0"/>
          </a:p>
        </p:txBody>
      </p:sp>
      <p:grpSp>
        <p:nvGrpSpPr>
          <p:cNvPr id="29" name="Grupp 28"/>
          <p:cNvGrpSpPr/>
          <p:nvPr/>
        </p:nvGrpSpPr>
        <p:grpSpPr>
          <a:xfrm>
            <a:off x="2195736" y="2420888"/>
            <a:ext cx="4392488" cy="1454968"/>
            <a:chOff x="1835696" y="4869160"/>
            <a:chExt cx="4392488" cy="1454968"/>
          </a:xfrm>
        </p:grpSpPr>
        <p:cxnSp>
          <p:nvCxnSpPr>
            <p:cNvPr id="18" name="Kurva 17"/>
            <p:cNvCxnSpPr>
              <a:stCxn id="16" idx="0"/>
              <a:endCxn id="15" idx="1"/>
            </p:cNvCxnSpPr>
            <p:nvPr/>
          </p:nvCxnSpPr>
          <p:spPr>
            <a:xfrm rot="5400000" flipH="1" flipV="1">
              <a:off x="3887924" y="4257092"/>
              <a:ext cx="12700" cy="1512168"/>
            </a:xfrm>
            <a:prstGeom prst="curvedConnector3">
              <a:avLst>
                <a:gd name="adj1" fmla="val 4596120"/>
              </a:avLst>
            </a:prstGeom>
            <a:ln>
              <a:prstDash val="dash"/>
              <a:tailEnd type="arrow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8" name="Grupp 27"/>
            <p:cNvGrpSpPr/>
            <p:nvPr/>
          </p:nvGrpSpPr>
          <p:grpSpPr>
            <a:xfrm>
              <a:off x="1835696" y="4869160"/>
              <a:ext cx="4392488" cy="1454968"/>
              <a:chOff x="1835696" y="4869160"/>
              <a:chExt cx="4392488" cy="1454968"/>
            </a:xfrm>
          </p:grpSpPr>
          <p:sp>
            <p:nvSpPr>
              <p:cNvPr id="14" name="Ring 13"/>
              <p:cNvSpPr/>
              <p:nvPr/>
            </p:nvSpPr>
            <p:spPr>
              <a:xfrm>
                <a:off x="3635896" y="4869160"/>
                <a:ext cx="684076" cy="648072"/>
              </a:xfrm>
              <a:prstGeom prst="donut">
                <a:avLst>
                  <a:gd name="adj" fmla="val 5802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ylinder 14"/>
              <p:cNvSpPr/>
              <p:nvPr/>
            </p:nvSpPr>
            <p:spPr>
              <a:xfrm>
                <a:off x="4499992" y="5013176"/>
                <a:ext cx="288032" cy="432048"/>
              </a:xfrm>
              <a:prstGeom prst="can">
                <a:avLst>
                  <a:gd name="adj" fmla="val 59521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Ellips 15"/>
              <p:cNvSpPr/>
              <p:nvPr/>
            </p:nvSpPr>
            <p:spPr>
              <a:xfrm>
                <a:off x="2771800" y="5013176"/>
                <a:ext cx="720080" cy="432048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Ellips 16"/>
              <p:cNvSpPr/>
              <p:nvPr/>
            </p:nvSpPr>
            <p:spPr>
              <a:xfrm>
                <a:off x="2949358" y="5066198"/>
                <a:ext cx="335389" cy="33538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19" name="Kurva 18"/>
              <p:cNvCxnSpPr>
                <a:stCxn id="15" idx="3"/>
                <a:endCxn id="16" idx="4"/>
              </p:cNvCxnSpPr>
              <p:nvPr/>
            </p:nvCxnSpPr>
            <p:spPr>
              <a:xfrm rot="5400000">
                <a:off x="3887924" y="4689140"/>
                <a:ext cx="12700" cy="1512168"/>
              </a:xfrm>
              <a:prstGeom prst="curvedConnector3">
                <a:avLst>
                  <a:gd name="adj1" fmla="val 4176702"/>
                </a:avLst>
              </a:prstGeom>
              <a:ln>
                <a:prstDash val="dash"/>
                <a:tailEnd type="arrow"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0" name="textruta 19"/>
              <p:cNvSpPr txBox="1"/>
              <p:nvPr/>
            </p:nvSpPr>
            <p:spPr>
              <a:xfrm>
                <a:off x="3581644" y="4968787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 smtClean="0"/>
                  <a:t>&lt;</a:t>
                </a:r>
                <a:r>
                  <a:rPr lang="sv-SE" dirty="0" err="1" smtClean="0"/>
                  <a:t>xml</a:t>
                </a:r>
                <a:r>
                  <a:rPr lang="sv-SE" dirty="0" smtClean="0"/>
                  <a:t>&gt;</a:t>
                </a:r>
                <a:endParaRPr lang="sv-SE" dirty="0"/>
              </a:p>
            </p:txBody>
          </p:sp>
          <p:sp>
            <p:nvSpPr>
              <p:cNvPr id="21" name="Streckad höger 20"/>
              <p:cNvSpPr/>
              <p:nvPr/>
            </p:nvSpPr>
            <p:spPr>
              <a:xfrm>
                <a:off x="5076056" y="4869160"/>
                <a:ext cx="360040" cy="216024"/>
              </a:xfrm>
              <a:prstGeom prst="stripedRightArrow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2" name="textruta 21"/>
              <p:cNvSpPr txBox="1"/>
              <p:nvPr/>
            </p:nvSpPr>
            <p:spPr>
              <a:xfrm>
                <a:off x="1835696" y="5013176"/>
                <a:ext cx="11521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900" dirty="0" err="1" smtClean="0"/>
                  <a:t>Thread</a:t>
                </a:r>
                <a:r>
                  <a:rPr lang="sv-SE" sz="900" dirty="0" smtClean="0"/>
                  <a:t> 2</a:t>
                </a:r>
                <a:endParaRPr lang="sv-SE" sz="900" dirty="0"/>
              </a:p>
            </p:txBody>
          </p:sp>
          <p:sp>
            <p:nvSpPr>
              <p:cNvPr id="23" name="textruta 22"/>
              <p:cNvSpPr txBox="1"/>
              <p:nvPr/>
            </p:nvSpPr>
            <p:spPr>
              <a:xfrm>
                <a:off x="3563888" y="6093296"/>
                <a:ext cx="11521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900" dirty="0" err="1" smtClean="0"/>
                  <a:t>Spider</a:t>
                </a:r>
                <a:endParaRPr lang="sv-SE" sz="900" dirty="0"/>
              </a:p>
            </p:txBody>
          </p:sp>
          <p:sp>
            <p:nvSpPr>
              <p:cNvPr id="24" name="textruta 23"/>
              <p:cNvSpPr txBox="1"/>
              <p:nvPr/>
            </p:nvSpPr>
            <p:spPr>
              <a:xfrm>
                <a:off x="5076056" y="5085184"/>
                <a:ext cx="11521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900" dirty="0" err="1" smtClean="0"/>
                  <a:t>Spider</a:t>
                </a:r>
                <a:r>
                  <a:rPr lang="sv-SE" sz="900" dirty="0" smtClean="0"/>
                  <a:t> Data </a:t>
                </a:r>
                <a:r>
                  <a:rPr lang="sv-SE" sz="900" dirty="0" err="1" smtClean="0"/>
                  <a:t>Source</a:t>
                </a:r>
                <a:endParaRPr lang="sv-SE" sz="900" dirty="0"/>
              </a:p>
            </p:txBody>
          </p:sp>
        </p:grpSp>
      </p:grpSp>
      <p:sp>
        <p:nvSpPr>
          <p:cNvPr id="30" name="textruta 29"/>
          <p:cNvSpPr txBox="1"/>
          <p:nvPr/>
        </p:nvSpPr>
        <p:spPr>
          <a:xfrm>
            <a:off x="3707904" y="1556792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sv-SE" sz="1000" dirty="0" err="1" smtClean="0"/>
              <a:t>View</a:t>
            </a:r>
            <a:r>
              <a:rPr lang="sv-SE" sz="1000" dirty="0" smtClean="0"/>
              <a:t> </a:t>
            </a:r>
            <a:r>
              <a:rPr lang="sv-SE" sz="1000" dirty="0" err="1" smtClean="0"/>
              <a:t>resynched</a:t>
            </a:r>
            <a:r>
              <a:rPr lang="sv-SE" sz="1000" dirty="0" smtClean="0"/>
              <a:t> by </a:t>
            </a:r>
            <a:r>
              <a:rPr lang="sv-SE" sz="1000" dirty="0" err="1" smtClean="0"/>
              <a:t>each</a:t>
            </a:r>
            <a:r>
              <a:rPr lang="sv-SE" sz="1000" dirty="0" smtClean="0"/>
              <a:t> 60s</a:t>
            </a:r>
            <a:endParaRPr lang="sv-SE" sz="1000" dirty="0"/>
          </a:p>
        </p:txBody>
      </p:sp>
      <p:sp>
        <p:nvSpPr>
          <p:cNvPr id="31" name="Vänster-höger 30"/>
          <p:cNvSpPr/>
          <p:nvPr/>
        </p:nvSpPr>
        <p:spPr>
          <a:xfrm>
            <a:off x="5220072" y="3140968"/>
            <a:ext cx="648072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Ellips 31"/>
          <p:cNvSpPr/>
          <p:nvPr/>
        </p:nvSpPr>
        <p:spPr>
          <a:xfrm>
            <a:off x="6012160" y="3068960"/>
            <a:ext cx="936104" cy="50405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smtClean="0"/>
              <a:t>Hermes</a:t>
            </a:r>
            <a:endParaRPr lang="sv-SE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Open </a:t>
            </a:r>
            <a:r>
              <a:rPr lang="sv-SE" dirty="0" err="1" smtClean="0"/>
              <a:t>Source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sv-SE" dirty="0" err="1" smtClean="0"/>
              <a:t>Until</a:t>
            </a:r>
            <a:r>
              <a:rPr lang="sv-SE" dirty="0" smtClean="0"/>
              <a:t> </a:t>
            </a:r>
            <a:r>
              <a:rPr lang="sv-SE" dirty="0" err="1" smtClean="0"/>
              <a:t>recently</a:t>
            </a:r>
            <a:r>
              <a:rPr lang="sv-SE" dirty="0" smtClean="0"/>
              <a:t>, </a:t>
            </a:r>
            <a:r>
              <a:rPr lang="sv-SE" dirty="0" err="1" smtClean="0"/>
              <a:t>Spotify</a:t>
            </a:r>
            <a:r>
              <a:rPr lang="sv-SE" dirty="0" smtClean="0"/>
              <a:t>  has </a:t>
            </a:r>
            <a:r>
              <a:rPr lang="sv-SE" dirty="0" err="1" smtClean="0"/>
              <a:t>been</a:t>
            </a:r>
            <a:r>
              <a:rPr lang="sv-SE" dirty="0" smtClean="0"/>
              <a:t> </a:t>
            </a:r>
            <a:r>
              <a:rPr lang="sv-SE" dirty="0" err="1" smtClean="0"/>
              <a:t>kept</a:t>
            </a:r>
            <a:r>
              <a:rPr lang="sv-SE" dirty="0" smtClean="0"/>
              <a:t> </a:t>
            </a:r>
            <a:r>
              <a:rPr lang="sv-SE" dirty="0" err="1" smtClean="0"/>
              <a:t>confident</a:t>
            </a:r>
            <a:r>
              <a:rPr lang="sv-SE" dirty="0" smtClean="0"/>
              <a:t> with </a:t>
            </a:r>
            <a:r>
              <a:rPr lang="sv-SE" dirty="0" err="1" smtClean="0"/>
              <a:t>outing</a:t>
            </a:r>
            <a:r>
              <a:rPr lang="sv-SE" dirty="0" smtClean="0"/>
              <a:t> </a:t>
            </a:r>
            <a:r>
              <a:rPr lang="sv-SE" dirty="0" err="1" smtClean="0"/>
              <a:t>any</a:t>
            </a:r>
            <a:r>
              <a:rPr lang="sv-SE" dirty="0" smtClean="0"/>
              <a:t> information </a:t>
            </a:r>
            <a:r>
              <a:rPr lang="sv-SE" dirty="0" err="1" smtClean="0"/>
              <a:t>regarding</a:t>
            </a:r>
            <a:r>
              <a:rPr lang="sv-SE" dirty="0" smtClean="0"/>
              <a:t> the layout </a:t>
            </a:r>
            <a:r>
              <a:rPr lang="sv-SE" dirty="0" err="1" smtClean="0"/>
              <a:t>engine</a:t>
            </a:r>
            <a:r>
              <a:rPr lang="sv-SE" dirty="0" smtClean="0"/>
              <a:t>, no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the </a:t>
            </a:r>
            <a:r>
              <a:rPr lang="sv-SE" dirty="0" err="1" smtClean="0"/>
              <a:t>name</a:t>
            </a:r>
            <a:r>
              <a:rPr lang="sv-SE" dirty="0" smtClean="0"/>
              <a:t>.</a:t>
            </a:r>
          </a:p>
          <a:p>
            <a:r>
              <a:rPr lang="sv-SE" dirty="0" smtClean="0"/>
              <a:t>From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Spotify</a:t>
            </a:r>
            <a:r>
              <a:rPr lang="sv-SE" dirty="0" smtClean="0"/>
              <a:t> </a:t>
            </a:r>
            <a:r>
              <a:rPr lang="sv-SE" dirty="0" err="1" smtClean="0"/>
              <a:t>explained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the </a:t>
            </a:r>
            <a:r>
              <a:rPr lang="sv-SE" dirty="0" err="1" smtClean="0"/>
              <a:t>topic</a:t>
            </a:r>
            <a:r>
              <a:rPr lang="sv-SE" dirty="0" smtClean="0"/>
              <a:t> on the </a:t>
            </a:r>
            <a:r>
              <a:rPr lang="sv-SE" dirty="0" err="1" smtClean="0"/>
              <a:t>meetup</a:t>
            </a:r>
            <a:r>
              <a:rPr lang="sv-SE" dirty="0" smtClean="0"/>
              <a:t>, </a:t>
            </a:r>
            <a:r>
              <a:rPr lang="sv-SE" dirty="0" err="1" smtClean="0"/>
              <a:t>Spotify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move</a:t>
            </a:r>
            <a:r>
              <a:rPr lang="sv-SE" dirty="0" smtClean="0"/>
              <a:t> on to the HTML/XML </a:t>
            </a:r>
            <a:r>
              <a:rPr lang="sv-SE" dirty="0" err="1" smtClean="0"/>
              <a:t>chromium</a:t>
            </a:r>
            <a:r>
              <a:rPr lang="sv-SE" dirty="0" smtClean="0"/>
              <a:t> subsystem.</a:t>
            </a:r>
          </a:p>
          <a:p>
            <a:r>
              <a:rPr lang="sv-SE" dirty="0" err="1" smtClean="0"/>
              <a:t>I’ll</a:t>
            </a:r>
            <a:r>
              <a:rPr lang="sv-SE" dirty="0" smtClean="0"/>
              <a:t> </a:t>
            </a:r>
            <a:r>
              <a:rPr lang="sv-SE" dirty="0" err="1" smtClean="0"/>
              <a:t>considering</a:t>
            </a:r>
            <a:r>
              <a:rPr lang="sv-SE" dirty="0" smtClean="0"/>
              <a:t> </a:t>
            </a:r>
            <a:r>
              <a:rPr lang="sv-SE" dirty="0" err="1" smtClean="0"/>
              <a:t>writing</a:t>
            </a:r>
            <a:r>
              <a:rPr lang="sv-SE" dirty="0" smtClean="0"/>
              <a:t> a </a:t>
            </a:r>
            <a:r>
              <a:rPr lang="sv-SE" dirty="0" err="1" smtClean="0"/>
              <a:t>clean</a:t>
            </a:r>
            <a:r>
              <a:rPr lang="sv-SE" dirty="0" smtClean="0"/>
              <a:t> </a:t>
            </a:r>
            <a:r>
              <a:rPr lang="sv-SE" dirty="0" err="1" smtClean="0"/>
              <a:t>room</a:t>
            </a:r>
            <a:r>
              <a:rPr lang="sv-SE" dirty="0" smtClean="0"/>
              <a:t> </a:t>
            </a:r>
            <a:r>
              <a:rPr lang="sv-SE" dirty="0" err="1" smtClean="0"/>
              <a:t>implementation</a:t>
            </a:r>
            <a:r>
              <a:rPr lang="sv-SE" dirty="0" smtClean="0"/>
              <a:t> </a:t>
            </a:r>
            <a:r>
              <a:rPr lang="sv-SE" dirty="0" err="1" smtClean="0"/>
              <a:t>altogether</a:t>
            </a:r>
            <a:r>
              <a:rPr lang="sv-SE" dirty="0" smtClean="0"/>
              <a:t> with a </a:t>
            </a:r>
            <a:r>
              <a:rPr lang="sv-SE" dirty="0" err="1" smtClean="0"/>
              <a:t>own</a:t>
            </a:r>
            <a:r>
              <a:rPr lang="sv-SE" dirty="0" smtClean="0"/>
              <a:t> </a:t>
            </a:r>
            <a:r>
              <a:rPr lang="sv-SE" dirty="0" err="1" smtClean="0"/>
              <a:t>specification</a:t>
            </a:r>
            <a:r>
              <a:rPr lang="sv-SE" dirty="0" smtClean="0"/>
              <a:t> of the system </a:t>
            </a:r>
            <a:r>
              <a:rPr lang="sv-SE" dirty="0" err="1" smtClean="0"/>
              <a:t>according</a:t>
            </a:r>
            <a:r>
              <a:rPr lang="sv-SE" dirty="0" smtClean="0"/>
              <a:t> to the </a:t>
            </a:r>
            <a:r>
              <a:rPr lang="sv-SE" dirty="0" err="1" smtClean="0"/>
              <a:t>resources</a:t>
            </a:r>
            <a:r>
              <a:rPr lang="sv-SE" dirty="0" smtClean="0"/>
              <a:t> </a:t>
            </a:r>
            <a:r>
              <a:rPr lang="sv-SE" dirty="0" err="1" smtClean="0"/>
              <a:t>found</a:t>
            </a:r>
            <a:r>
              <a:rPr lang="sv-SE" dirty="0" smtClean="0"/>
              <a:t> and </a:t>
            </a:r>
            <a:r>
              <a:rPr lang="sv-SE" dirty="0" err="1" smtClean="0"/>
              <a:t>even</a:t>
            </a:r>
            <a:r>
              <a:rPr lang="sv-SE" dirty="0" smtClean="0"/>
              <a:t> </a:t>
            </a:r>
            <a:r>
              <a:rPr lang="sv-SE" dirty="0" err="1" smtClean="0"/>
              <a:t>soon</a:t>
            </a:r>
            <a:r>
              <a:rPr lang="sv-SE" dirty="0" smtClean="0"/>
              <a:t> </a:t>
            </a:r>
            <a:r>
              <a:rPr lang="sv-SE" dirty="0" err="1" smtClean="0"/>
              <a:t>create</a:t>
            </a:r>
            <a:r>
              <a:rPr lang="sv-SE" dirty="0" smtClean="0"/>
              <a:t> a </a:t>
            </a:r>
            <a:r>
              <a:rPr lang="sv-SE" dirty="0" err="1" smtClean="0"/>
              <a:t>Java-based</a:t>
            </a:r>
            <a:r>
              <a:rPr lang="sv-SE" dirty="0" smtClean="0"/>
              <a:t> </a:t>
            </a:r>
            <a:r>
              <a:rPr lang="sv-SE" dirty="0" err="1" smtClean="0"/>
              <a:t>clone</a:t>
            </a:r>
            <a:r>
              <a:rPr lang="sv-SE" dirty="0" smtClean="0"/>
              <a:t> of the </a:t>
            </a:r>
            <a:r>
              <a:rPr lang="sv-SE" dirty="0" err="1" smtClean="0"/>
              <a:t>engine</a:t>
            </a:r>
            <a:r>
              <a:rPr lang="sv-SE" dirty="0" smtClean="0"/>
              <a:t> for public </a:t>
            </a:r>
            <a:r>
              <a:rPr lang="sv-SE" dirty="0" err="1" smtClean="0"/>
              <a:t>consumption</a:t>
            </a:r>
            <a:r>
              <a:rPr lang="sv-SE" dirty="0" smtClean="0"/>
              <a:t> on </a:t>
            </a:r>
            <a:r>
              <a:rPr lang="sv-SE" dirty="0" err="1" smtClean="0"/>
              <a:t>GitHub</a:t>
            </a:r>
            <a:r>
              <a:rPr lang="sv-SE" dirty="0" smtClean="0"/>
              <a:t>.</a:t>
            </a:r>
          </a:p>
          <a:p>
            <a:r>
              <a:rPr lang="sv-SE" dirty="0" smtClean="0"/>
              <a:t>Before </a:t>
            </a:r>
            <a:r>
              <a:rPr lang="sv-SE" dirty="0" err="1" smtClean="0"/>
              <a:t>going</a:t>
            </a:r>
            <a:r>
              <a:rPr lang="sv-SE" dirty="0" smtClean="0"/>
              <a:t> </a:t>
            </a:r>
            <a:r>
              <a:rPr lang="sv-SE" dirty="0" err="1" smtClean="0"/>
              <a:t>hard</a:t>
            </a:r>
            <a:r>
              <a:rPr lang="sv-SE" dirty="0" smtClean="0"/>
              <a:t>, </a:t>
            </a:r>
            <a:r>
              <a:rPr lang="sv-SE" dirty="0" err="1" smtClean="0"/>
              <a:t>I’ll</a:t>
            </a:r>
            <a:r>
              <a:rPr lang="sv-SE" dirty="0" smtClean="0"/>
              <a:t> </a:t>
            </a:r>
            <a:r>
              <a:rPr lang="sv-SE" dirty="0" err="1" smtClean="0"/>
              <a:t>confirm</a:t>
            </a:r>
            <a:r>
              <a:rPr lang="sv-SE" dirty="0" smtClean="0"/>
              <a:t> with the </a:t>
            </a:r>
            <a:r>
              <a:rPr lang="sv-SE" dirty="0" err="1" smtClean="0"/>
              <a:t>Spotify</a:t>
            </a:r>
            <a:r>
              <a:rPr lang="sv-SE" dirty="0" smtClean="0"/>
              <a:t> </a:t>
            </a:r>
            <a:r>
              <a:rPr lang="sv-SE" dirty="0" err="1" smtClean="0"/>
              <a:t>staff</a:t>
            </a:r>
            <a:r>
              <a:rPr lang="sv-SE" dirty="0" smtClean="0"/>
              <a:t> that </a:t>
            </a:r>
            <a:r>
              <a:rPr lang="sv-SE" dirty="0" err="1" smtClean="0"/>
              <a:t>there</a:t>
            </a:r>
            <a:r>
              <a:rPr lang="sv-SE" dirty="0" smtClean="0"/>
              <a:t> is no </a:t>
            </a:r>
            <a:r>
              <a:rPr lang="sv-SE" dirty="0" err="1" smtClean="0"/>
              <a:t>intellectual</a:t>
            </a:r>
            <a:r>
              <a:rPr lang="sv-SE" dirty="0" smtClean="0"/>
              <a:t> </a:t>
            </a:r>
            <a:r>
              <a:rPr lang="sv-SE" dirty="0" err="1" smtClean="0"/>
              <a:t>properties</a:t>
            </a:r>
            <a:r>
              <a:rPr lang="sv-SE" dirty="0" smtClean="0"/>
              <a:t> that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revealed</a:t>
            </a:r>
            <a:r>
              <a:rPr lang="sv-SE" dirty="0" smtClean="0"/>
              <a:t> by this,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their</a:t>
            </a:r>
            <a:r>
              <a:rPr lang="sv-SE" dirty="0" smtClean="0"/>
              <a:t> positive </a:t>
            </a:r>
            <a:r>
              <a:rPr lang="sv-SE" dirty="0" err="1" smtClean="0"/>
              <a:t>response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my </a:t>
            </a:r>
            <a:r>
              <a:rPr lang="sv-SE" dirty="0" err="1" smtClean="0"/>
              <a:t>GitHub</a:t>
            </a:r>
            <a:r>
              <a:rPr lang="sv-SE" dirty="0" smtClean="0"/>
              <a:t> </a:t>
            </a:r>
            <a:r>
              <a:rPr lang="sv-SE" dirty="0" err="1" smtClean="0"/>
              <a:t>clone</a:t>
            </a:r>
            <a:r>
              <a:rPr lang="sv-SE" dirty="0" smtClean="0"/>
              <a:t>, I </a:t>
            </a:r>
            <a:r>
              <a:rPr lang="sv-SE" dirty="0" err="1" smtClean="0"/>
              <a:t>believe</a:t>
            </a:r>
            <a:r>
              <a:rPr lang="sv-SE" dirty="0" smtClean="0"/>
              <a:t> </a:t>
            </a:r>
            <a:r>
              <a:rPr lang="sv-SE" dirty="0" err="1" smtClean="0"/>
              <a:t>they</a:t>
            </a:r>
            <a:r>
              <a:rPr lang="sv-SE" dirty="0" smtClean="0"/>
              <a:t> </a:t>
            </a:r>
            <a:r>
              <a:rPr lang="sv-SE" dirty="0" err="1" smtClean="0"/>
              <a:t>aren’t</a:t>
            </a:r>
            <a:r>
              <a:rPr lang="sv-SE" dirty="0" smtClean="0"/>
              <a:t> </a:t>
            </a:r>
            <a:r>
              <a:rPr lang="sv-SE" dirty="0" err="1" smtClean="0"/>
              <a:t>caring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it </a:t>
            </a:r>
            <a:r>
              <a:rPr lang="sv-SE" dirty="0" err="1" smtClean="0"/>
              <a:t>unless</a:t>
            </a:r>
            <a:r>
              <a:rPr lang="sv-SE" dirty="0" smtClean="0"/>
              <a:t> I </a:t>
            </a:r>
            <a:r>
              <a:rPr lang="sv-SE" dirty="0" err="1" smtClean="0"/>
              <a:t>would</a:t>
            </a:r>
            <a:r>
              <a:rPr lang="sv-SE" dirty="0" smtClean="0"/>
              <a:t> </a:t>
            </a:r>
            <a:r>
              <a:rPr lang="sv-SE" dirty="0" err="1" smtClean="0"/>
              <a:t>decompile</a:t>
            </a:r>
            <a:r>
              <a:rPr lang="sv-SE" dirty="0" smtClean="0"/>
              <a:t> the real </a:t>
            </a:r>
            <a:r>
              <a:rPr lang="sv-SE" dirty="0" err="1" smtClean="0"/>
              <a:t>sources</a:t>
            </a:r>
            <a:r>
              <a:rPr lang="sv-SE" dirty="0" smtClean="0"/>
              <a:t>.</a:t>
            </a:r>
          </a:p>
          <a:p>
            <a:endParaRPr lang="sv-S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445</Words>
  <Application>Microsoft Office PowerPoint</Application>
  <PresentationFormat>Bildspel på skärmen (4:3)</PresentationFormat>
  <Paragraphs>36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6" baseType="lpstr">
      <vt:lpstr>Office-tema</vt:lpstr>
      <vt:lpstr>Bild 1</vt:lpstr>
      <vt:lpstr>Spider</vt:lpstr>
      <vt:lpstr>Spider</vt:lpstr>
      <vt:lpstr>Experience</vt:lpstr>
      <vt:lpstr>Open Source</vt:lpstr>
    </vt:vector>
  </TitlesOfParts>
  <Company>GöLiSkaIT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Alexander Forselius</dc:creator>
  <cp:lastModifiedBy>Alexander Forselius</cp:lastModifiedBy>
  <cp:revision>34</cp:revision>
  <dcterms:created xsi:type="dcterms:W3CDTF">2012-03-26T13:36:46Z</dcterms:created>
  <dcterms:modified xsi:type="dcterms:W3CDTF">2012-03-26T14:26:05Z</dcterms:modified>
</cp:coreProperties>
</file>