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01" r:id="rId3"/>
  </p:sldMasterIdLst>
  <p:notesMasterIdLst>
    <p:notesMasterId r:id="rId9"/>
  </p:notesMasterIdLst>
  <p:handoutMasterIdLst>
    <p:handoutMasterId r:id="rId10"/>
  </p:handoutMasterIdLst>
  <p:sldIdLst>
    <p:sldId id="470" r:id="rId4"/>
    <p:sldId id="540" r:id="rId5"/>
    <p:sldId id="541" r:id="rId6"/>
    <p:sldId id="513" r:id="rId7"/>
    <p:sldId id="515" r:id="rId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84885" autoAdjust="0"/>
  </p:normalViewPr>
  <p:slideViewPr>
    <p:cSldViewPr>
      <p:cViewPr varScale="1">
        <p:scale>
          <a:sx n="107" d="100"/>
          <a:sy n="107" d="100"/>
        </p:scale>
        <p:origin x="138" y="1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54" y="20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89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AF921-3120-46EF-9D70-8F50D16977CF}" type="datetimeFigureOut">
              <a:rPr lang="en-US" smtClean="0"/>
              <a:pPr/>
              <a:t>1/10/2017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921CF-BF18-41D9-BB73-09C4A50CF9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94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28" charset="0"/>
              </a:defRPr>
            </a:lvl1pPr>
          </a:lstStyle>
          <a:p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28" charset="0"/>
              </a:defRPr>
            </a:lvl1pPr>
          </a:lstStyle>
          <a:p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-28" charset="0"/>
              </a:defRPr>
            </a:lvl1pPr>
          </a:lstStyle>
          <a:p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-28" charset="0"/>
              </a:defRPr>
            </a:lvl1pPr>
          </a:lstStyle>
          <a:p>
            <a:fld id="{17C4A860-8E55-4793-B9FA-53BB072A21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55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2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2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2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2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2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A1ADDC-E3C9-429A-8451-D31B016BF372}" type="slidenum">
              <a:rPr lang="en-US"/>
              <a:pPr/>
              <a:t>1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58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it to planning the next version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178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[twitter] Slides will be on drsql.org in the presentations area for this and the keynote as soon as I can get them out there. @</a:t>
            </a:r>
            <a:r>
              <a:rPr lang="en-US" i="1" dirty="0" err="1"/>
              <a:t>rm</a:t>
            </a:r>
            <a:r>
              <a:rPr lang="en-US" b="1" i="1" dirty="0" err="1"/>
              <a:t>techtrifecta</a:t>
            </a:r>
            <a:r>
              <a:rPr lang="en-US" b="1" i="1" dirty="0"/>
              <a:t> </a:t>
            </a:r>
            <a:r>
              <a:rPr lang="en-US" dirty="0"/>
              <a:t>[/twitter]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4A860-8E55-4793-B9FA-53BB072A21A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4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1CE0E-7309-4242-8D6A-4273317A992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92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1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9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1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6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76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3632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23D738-0A37-4C62-A13B-47275B54F99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152816" y="6482090"/>
            <a:ext cx="8617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A23D738-0A37-4C62-A13B-47275B54F995}" type="slidenum">
              <a:rPr lang="en-US" sz="1100" smtClean="0">
                <a:solidFill>
                  <a:schemeClr val="accent6"/>
                </a:solidFill>
                <a:latin typeface="+mn-lt"/>
              </a:rPr>
              <a:pPr/>
              <a:t>‹#›</a:t>
            </a:fld>
            <a:endParaRPr lang="en-US" sz="1100" dirty="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392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1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3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76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978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6667" y="1600201"/>
            <a:ext cx="5283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1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1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181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181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68" y="1535113"/>
            <a:ext cx="52874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68" y="2174875"/>
            <a:ext cx="52874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1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6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1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5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6124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1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2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1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0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87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46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1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641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rot="5400000">
            <a:off x="8622214" y="3268161"/>
            <a:ext cx="6854824" cy="3248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                                                                                                                           drsql.org</a:t>
            </a:r>
          </a:p>
        </p:txBody>
      </p:sp>
    </p:spTree>
    <p:extLst>
      <p:ext uri="{BB962C8B-B14F-4D97-AF65-F5344CB8AC3E}">
        <p14:creationId xmlns:p14="http://schemas.microsoft.com/office/powerpoint/2010/main" val="327780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Discuss Your Career (Panel)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Louis Davidson (@</a:t>
            </a:r>
            <a:r>
              <a:rPr lang="en-US" dirty="0" err="1"/>
              <a:t>drsql</a:t>
            </a:r>
            <a:r>
              <a:rPr lang="en-US" dirty="0"/>
              <a:t>) </a:t>
            </a:r>
          </a:p>
          <a:p>
            <a:r>
              <a:rPr lang="en-US" dirty="0"/>
              <a:t>Robert Verell (@</a:t>
            </a:r>
            <a:r>
              <a:rPr lang="en-US" dirty="0" err="1"/>
              <a:t>sqlcowbell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400800" y="3810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/>
            <a:endParaRPr lang="en-US" sz="2400">
              <a:latin typeface="Times" pitchFamily="-2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25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en-US" dirty="0" err="1"/>
              <a:t>drsql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5874327" cy="4952994"/>
          </a:xfrm>
        </p:spPr>
        <p:txBody>
          <a:bodyPr>
            <a:normAutofit/>
          </a:bodyPr>
          <a:lstStyle/>
          <a:p>
            <a:r>
              <a:rPr lang="en-US" dirty="0"/>
              <a:t>Louis Davidson</a:t>
            </a:r>
          </a:p>
          <a:p>
            <a:r>
              <a:rPr lang="en-US" dirty="0"/>
              <a:t>Microsoft MVP for 13 years </a:t>
            </a:r>
          </a:p>
          <a:p>
            <a:r>
              <a:rPr lang="en-US" dirty="0"/>
              <a:t>Data Architect, Programmer</a:t>
            </a:r>
          </a:p>
          <a:p>
            <a:r>
              <a:rPr lang="en-US" dirty="0"/>
              <a:t>Author of several books, including on Database Design for </a:t>
            </a:r>
            <a:r>
              <a:rPr lang="en-US" dirty="0" err="1"/>
              <a:t>Apress</a:t>
            </a:r>
            <a:r>
              <a:rPr lang="en-US" dirty="0"/>
              <a:t> and an Exam Ref book for Microsoft Press</a:t>
            </a:r>
          </a:p>
          <a:p>
            <a:r>
              <a:rPr lang="en-US" dirty="0"/>
              <a:t>Worked for CBN for over 19 years (14 contiguous years)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676400"/>
            <a:ext cx="31623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1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Depth vs Breadth </a:t>
            </a:r>
          </a:p>
          <a:p>
            <a:pPr lvl="1"/>
            <a:r>
              <a:rPr lang="en-US" dirty="0"/>
              <a:t>Technology</a:t>
            </a:r>
          </a:p>
          <a:p>
            <a:pPr lvl="1"/>
            <a:r>
              <a:rPr lang="en-US" dirty="0"/>
              <a:t>Problem Set</a:t>
            </a:r>
          </a:p>
          <a:p>
            <a:r>
              <a:rPr lang="en-US" dirty="0"/>
              <a:t>Freedom vs Interaction (Telecommunicating)</a:t>
            </a:r>
          </a:p>
          <a:p>
            <a:r>
              <a:rPr lang="en-US" dirty="0"/>
              <a:t>Money</a:t>
            </a:r>
          </a:p>
          <a:p>
            <a:pPr lvl="1"/>
            <a:r>
              <a:rPr lang="en-US" dirty="0"/>
              <a:t>Instead of training? vacation? hardware? </a:t>
            </a:r>
          </a:p>
          <a:p>
            <a:r>
              <a:rPr lang="en-US" dirty="0"/>
              <a:t>Change vs Comfort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63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Contact info..</a:t>
            </a:r>
          </a:p>
        </p:txBody>
      </p:sp>
      <p:sp>
        <p:nvSpPr>
          <p:cNvPr id="115715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Louis Davidson - @</a:t>
            </a:r>
            <a:r>
              <a:rPr lang="en-US" dirty="0" err="1"/>
              <a:t>drsql</a:t>
            </a:r>
            <a:r>
              <a:rPr lang="en-US" dirty="0"/>
              <a:t>; http://drsql.org	</a:t>
            </a:r>
          </a:p>
        </p:txBody>
      </p:sp>
    </p:spTree>
    <p:extLst>
      <p:ext uri="{BB962C8B-B14F-4D97-AF65-F5344CB8AC3E}">
        <p14:creationId xmlns:p14="http://schemas.microsoft.com/office/powerpoint/2010/main" val="246982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44053"/>
      </p:ext>
    </p:extLst>
  </p:cSld>
  <p:clrMapOvr>
    <a:masterClrMapping/>
  </p:clrMapOvr>
</p:sld>
</file>

<file path=ppt/theme/theme1.xml><?xml version="1.0" encoding="utf-8"?>
<a:theme xmlns:a="http://schemas.openxmlformats.org/drawingml/2006/main" name="drsql_or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E4E3CD0F1AFC41B71405F6839EC952" ma:contentTypeVersion="0" ma:contentTypeDescription="Create a new document." ma:contentTypeScope="" ma:versionID="0cd033de41a41bdacb977df25758eb2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78F881-4F78-484A-887C-9BDCF65A0564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F108383-A657-440A-AC4C-E0FC17E281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SITC13_PPT_update</Template>
  <TotalTime>16617</TotalTime>
  <Words>149</Words>
  <Application>Microsoft Office PowerPoint</Application>
  <PresentationFormat>Widescreen</PresentationFormat>
  <Paragraphs>24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</vt:lpstr>
      <vt:lpstr>drsql_org</vt:lpstr>
      <vt:lpstr>Discuss Your Career (Panel)</vt:lpstr>
      <vt:lpstr>Who is drsql?</vt:lpstr>
      <vt:lpstr>Topics</vt:lpstr>
      <vt:lpstr>Questions? Contact info..</vt:lpstr>
      <vt:lpstr>Thank you!</vt:lpstr>
    </vt:vector>
  </TitlesOfParts>
  <Company>Creative Services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Creative Services</dc:creator>
  <cp:lastModifiedBy>Louis Davidson</cp:lastModifiedBy>
  <cp:revision>542</cp:revision>
  <cp:lastPrinted>2004-02-12T15:53:19Z</cp:lastPrinted>
  <dcterms:created xsi:type="dcterms:W3CDTF">2006-08-11T22:15:26Z</dcterms:created>
  <dcterms:modified xsi:type="dcterms:W3CDTF">2017-01-11T03:31:20Z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0x010100D3E4E3CD0F1AFC41B71405F6839EC952</vt:lpwstr>
  </property>
</Properties>
</file>