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6"/>
  </p:notesMasterIdLst>
  <p:handoutMasterIdLst>
    <p:handoutMasterId r:id="rId87"/>
  </p:handoutMasterIdLst>
  <p:sldIdLst>
    <p:sldId id="470" r:id="rId4"/>
    <p:sldId id="540" r:id="rId5"/>
    <p:sldId id="545" r:id="rId6"/>
    <p:sldId id="473" r:id="rId7"/>
    <p:sldId id="537" r:id="rId8"/>
    <p:sldId id="512" r:id="rId9"/>
    <p:sldId id="432" r:id="rId10"/>
    <p:sldId id="407" r:id="rId11"/>
    <p:sldId id="353" r:id="rId12"/>
    <p:sldId id="358" r:id="rId13"/>
    <p:sldId id="521" r:id="rId14"/>
    <p:sldId id="541" r:id="rId15"/>
    <p:sldId id="546" r:id="rId16"/>
    <p:sldId id="561" r:id="rId17"/>
    <p:sldId id="562" r:id="rId18"/>
    <p:sldId id="563" r:id="rId19"/>
    <p:sldId id="564" r:id="rId20"/>
    <p:sldId id="565" r:id="rId21"/>
    <p:sldId id="529" r:id="rId22"/>
    <p:sldId id="412" r:id="rId23"/>
    <p:sldId id="484" r:id="rId24"/>
    <p:sldId id="485" r:id="rId25"/>
    <p:sldId id="492" r:id="rId26"/>
    <p:sldId id="530" r:id="rId27"/>
    <p:sldId id="531" r:id="rId28"/>
    <p:sldId id="532" r:id="rId29"/>
    <p:sldId id="533" r:id="rId30"/>
    <p:sldId id="534" r:id="rId31"/>
    <p:sldId id="518" r:id="rId32"/>
    <p:sldId id="487" r:id="rId33"/>
    <p:sldId id="527" r:id="rId34"/>
    <p:sldId id="493" r:id="rId35"/>
    <p:sldId id="566" r:id="rId36"/>
    <p:sldId id="522" r:id="rId37"/>
    <p:sldId id="543" r:id="rId38"/>
    <p:sldId id="271" r:id="rId39"/>
    <p:sldId id="494" r:id="rId40"/>
    <p:sldId id="502" r:id="rId41"/>
    <p:sldId id="435" r:id="rId42"/>
    <p:sldId id="506" r:id="rId43"/>
    <p:sldId id="507" r:id="rId44"/>
    <p:sldId id="503" r:id="rId45"/>
    <p:sldId id="567" r:id="rId46"/>
    <p:sldId id="538" r:id="rId47"/>
    <p:sldId id="504" r:id="rId48"/>
    <p:sldId id="505" r:id="rId49"/>
    <p:sldId id="288" r:id="rId50"/>
    <p:sldId id="430" r:id="rId51"/>
    <p:sldId id="388" r:id="rId52"/>
    <p:sldId id="459" r:id="rId53"/>
    <p:sldId id="463" r:id="rId54"/>
    <p:sldId id="508" r:id="rId55"/>
    <p:sldId id="509" r:id="rId56"/>
    <p:sldId id="436" r:id="rId57"/>
    <p:sldId id="437" r:id="rId58"/>
    <p:sldId id="379" r:id="rId59"/>
    <p:sldId id="396" r:id="rId60"/>
    <p:sldId id="452" r:id="rId61"/>
    <p:sldId id="496" r:id="rId62"/>
    <p:sldId id="453" r:id="rId63"/>
    <p:sldId id="499" r:id="rId64"/>
    <p:sldId id="500" r:id="rId65"/>
    <p:sldId id="501" r:id="rId66"/>
    <p:sldId id="454" r:id="rId67"/>
    <p:sldId id="449" r:id="rId68"/>
    <p:sldId id="528" r:id="rId69"/>
    <p:sldId id="451" r:id="rId70"/>
    <p:sldId id="450" r:id="rId71"/>
    <p:sldId id="497" r:id="rId72"/>
    <p:sldId id="498" r:id="rId73"/>
    <p:sldId id="510" r:id="rId74"/>
    <p:sldId id="364" r:id="rId75"/>
    <p:sldId id="366" r:id="rId76"/>
    <p:sldId id="544" r:id="rId77"/>
    <p:sldId id="440" r:id="rId78"/>
    <p:sldId id="298" r:id="rId79"/>
    <p:sldId id="419" r:id="rId80"/>
    <p:sldId id="519" r:id="rId81"/>
    <p:sldId id="305" r:id="rId82"/>
    <p:sldId id="516" r:id="rId83"/>
    <p:sldId id="513" r:id="rId84"/>
    <p:sldId id="515" r:id="rId85"/>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1766BD-546D-40C6-A3E1-B613B63B699F}" v="683" dt="2020-07-08T14:34:01.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112" d="100"/>
          <a:sy n="112" d="100"/>
        </p:scale>
        <p:origin x="138" y="300"/>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heme" Target="theme/theme1.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microsoft.com/office/2015/10/relationships/revisionInfo" Target="revisionInfo.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handoutMaster" Target="handoutMasters/handout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_rels/viewProps.xml.rels><?xml version="1.0" encoding="UTF-8" standalone="yes"?>
<Relationships xmlns="http://schemas.openxmlformats.org/package/2006/relationships"><Relationship Id="rId3" Type="http://schemas.openxmlformats.org/officeDocument/2006/relationships/slide" Target="slides/slide76.xml"/><Relationship Id="rId2" Type="http://schemas.openxmlformats.org/officeDocument/2006/relationships/slide" Target="slides/slide47.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47377BA0-BF41-4F02-B812-FCE6A1B40477}"/>
  </pc:docChgLst>
  <pc:docChgLst>
    <pc:chgData name="Louis Davidson" userId="80677fb08b3162e4" providerId="LiveId" clId="{891766BD-546D-40C6-A3E1-B613B63B699F}"/>
    <pc:docChg chg="custSel modSld">
      <pc:chgData name="Louis Davidson" userId="80677fb08b3162e4" providerId="LiveId" clId="{891766BD-546D-40C6-A3E1-B613B63B699F}" dt="2020-07-08T14:34:01.888" v="703" actId="20577"/>
      <pc:docMkLst>
        <pc:docMk/>
      </pc:docMkLst>
      <pc:sldChg chg="modSp">
        <pc:chgData name="Louis Davidson" userId="80677fb08b3162e4" providerId="LiveId" clId="{891766BD-546D-40C6-A3E1-B613B63B699F}" dt="2020-05-16T15:12:47.496" v="13" actId="20577"/>
        <pc:sldMkLst>
          <pc:docMk/>
          <pc:sldMk cId="440603153" sldId="353"/>
        </pc:sldMkLst>
        <pc:spChg chg="mod">
          <ac:chgData name="Louis Davidson" userId="80677fb08b3162e4" providerId="LiveId" clId="{891766BD-546D-40C6-A3E1-B613B63B699F}" dt="2020-05-16T15:12:47.496" v="13" actId="20577"/>
          <ac:spMkLst>
            <pc:docMk/>
            <pc:sldMk cId="440603153" sldId="353"/>
            <ac:spMk id="3" creationId="{00000000-0000-0000-0000-000000000000}"/>
          </ac:spMkLst>
        </pc:spChg>
      </pc:sldChg>
      <pc:sldChg chg="modSp">
        <pc:chgData name="Louis Davidson" userId="80677fb08b3162e4" providerId="LiveId" clId="{891766BD-546D-40C6-A3E1-B613B63B699F}" dt="2020-05-16T15:18:29.562" v="185" actId="20577"/>
        <pc:sldMkLst>
          <pc:docMk/>
          <pc:sldMk cId="1334478964" sldId="358"/>
        </pc:sldMkLst>
        <pc:spChg chg="mod">
          <ac:chgData name="Louis Davidson" userId="80677fb08b3162e4" providerId="LiveId" clId="{891766BD-546D-40C6-A3E1-B613B63B699F}" dt="2020-05-16T15:18:29.562" v="185" actId="20577"/>
          <ac:spMkLst>
            <pc:docMk/>
            <pc:sldMk cId="1334478964" sldId="358"/>
            <ac:spMk id="3" creationId="{00000000-0000-0000-0000-000000000000}"/>
          </ac:spMkLst>
        </pc:spChg>
      </pc:sldChg>
      <pc:sldChg chg="modTransition">
        <pc:chgData name="Louis Davidson" userId="80677fb08b3162e4" providerId="LiveId" clId="{891766BD-546D-40C6-A3E1-B613B63B699F}" dt="2020-05-16T15:59:32.652" v="675"/>
        <pc:sldMkLst>
          <pc:docMk/>
          <pc:sldMk cId="1380435225" sldId="379"/>
        </pc:sldMkLst>
      </pc:sldChg>
      <pc:sldChg chg="modTransition">
        <pc:chgData name="Louis Davidson" userId="80677fb08b3162e4" providerId="LiveId" clId="{891766BD-546D-40C6-A3E1-B613B63B699F}" dt="2020-05-16T15:59:35.654" v="676"/>
        <pc:sldMkLst>
          <pc:docMk/>
          <pc:sldMk cId="1216059987" sldId="396"/>
        </pc:sldMkLst>
      </pc:sldChg>
      <pc:sldChg chg="modTransition">
        <pc:chgData name="Louis Davidson" userId="80677fb08b3162e4" providerId="LiveId" clId="{891766BD-546D-40C6-A3E1-B613B63B699F}" dt="2020-05-16T16:00:00.055" v="679"/>
        <pc:sldMkLst>
          <pc:docMk/>
          <pc:sldMk cId="2800472953" sldId="419"/>
        </pc:sldMkLst>
      </pc:sldChg>
      <pc:sldChg chg="modTransition">
        <pc:chgData name="Louis Davidson" userId="80677fb08b3162e4" providerId="LiveId" clId="{891766BD-546D-40C6-A3E1-B613B63B699F}" dt="2020-05-16T15:58:37.697" v="674"/>
        <pc:sldMkLst>
          <pc:docMk/>
          <pc:sldMk cId="3011347919" sldId="435"/>
        </pc:sldMkLst>
      </pc:sldChg>
      <pc:sldChg chg="modTransition">
        <pc:chgData name="Louis Davidson" userId="80677fb08b3162e4" providerId="LiveId" clId="{891766BD-546D-40C6-A3E1-B613B63B699F}" dt="2020-05-16T15:59:47.011" v="677"/>
        <pc:sldMkLst>
          <pc:docMk/>
          <pc:sldMk cId="406330519" sldId="452"/>
        </pc:sldMkLst>
      </pc:sldChg>
      <pc:sldChg chg="modAnim">
        <pc:chgData name="Louis Davidson" userId="80677fb08b3162e4" providerId="LiveId" clId="{891766BD-546D-40C6-A3E1-B613B63B699F}" dt="2020-05-16T16:56:52.874" v="688"/>
        <pc:sldMkLst>
          <pc:docMk/>
          <pc:sldMk cId="2953545930" sldId="485"/>
        </pc:sldMkLst>
      </pc:sldChg>
      <pc:sldChg chg="modSp modAnim">
        <pc:chgData name="Louis Davidson" userId="80677fb08b3162e4" providerId="LiveId" clId="{891766BD-546D-40C6-A3E1-B613B63B699F}" dt="2020-05-16T15:47:25.084" v="260" actId="20577"/>
        <pc:sldMkLst>
          <pc:docMk/>
          <pc:sldMk cId="630654941" sldId="487"/>
        </pc:sldMkLst>
        <pc:spChg chg="mod">
          <ac:chgData name="Louis Davidson" userId="80677fb08b3162e4" providerId="LiveId" clId="{891766BD-546D-40C6-A3E1-B613B63B699F}" dt="2020-05-16T15:47:25.084" v="260" actId="20577"/>
          <ac:spMkLst>
            <pc:docMk/>
            <pc:sldMk cId="630654941" sldId="487"/>
            <ac:spMk id="2" creationId="{00000000-0000-0000-0000-000000000000}"/>
          </ac:spMkLst>
        </pc:spChg>
        <pc:spChg chg="mod">
          <ac:chgData name="Louis Davidson" userId="80677fb08b3162e4" providerId="LiveId" clId="{891766BD-546D-40C6-A3E1-B613B63B699F}" dt="2020-05-16T15:47:04.021" v="228" actId="14"/>
          <ac:spMkLst>
            <pc:docMk/>
            <pc:sldMk cId="630654941" sldId="487"/>
            <ac:spMk id="3" creationId="{00000000-0000-0000-0000-000000000000}"/>
          </ac:spMkLst>
        </pc:spChg>
      </pc:sldChg>
      <pc:sldChg chg="modSp modAnim">
        <pc:chgData name="Louis Davidson" userId="80677fb08b3162e4" providerId="LiveId" clId="{891766BD-546D-40C6-A3E1-B613B63B699F}" dt="2020-05-16T15:52:26.310" v="570" actId="20577"/>
        <pc:sldMkLst>
          <pc:docMk/>
          <pc:sldMk cId="4155624380" sldId="493"/>
        </pc:sldMkLst>
        <pc:spChg chg="mod">
          <ac:chgData name="Louis Davidson" userId="80677fb08b3162e4" providerId="LiveId" clId="{891766BD-546D-40C6-A3E1-B613B63B699F}" dt="2020-05-16T15:52:26.310" v="570" actId="20577"/>
          <ac:spMkLst>
            <pc:docMk/>
            <pc:sldMk cId="4155624380" sldId="493"/>
            <ac:spMk id="3" creationId="{00000000-0000-0000-0000-000000000000}"/>
          </ac:spMkLst>
        </pc:spChg>
      </pc:sldChg>
      <pc:sldChg chg="modTransition">
        <pc:chgData name="Louis Davidson" userId="80677fb08b3162e4" providerId="LiveId" clId="{891766BD-546D-40C6-A3E1-B613B63B699F}" dt="2020-05-16T15:59:47.011" v="677"/>
        <pc:sldMkLst>
          <pc:docMk/>
          <pc:sldMk cId="2921873892" sldId="496"/>
        </pc:sldMkLst>
      </pc:sldChg>
      <pc:sldChg chg="modTransition">
        <pc:chgData name="Louis Davidson" userId="80677fb08b3162e4" providerId="LiveId" clId="{891766BD-546D-40C6-A3E1-B613B63B699F}" dt="2020-05-16T15:59:47.011" v="677"/>
        <pc:sldMkLst>
          <pc:docMk/>
          <pc:sldMk cId="2923986508" sldId="499"/>
        </pc:sldMkLst>
      </pc:sldChg>
      <pc:sldChg chg="modTransition">
        <pc:chgData name="Louis Davidson" userId="80677fb08b3162e4" providerId="LiveId" clId="{891766BD-546D-40C6-A3E1-B613B63B699F}" dt="2020-05-16T15:59:50.783" v="678"/>
        <pc:sldMkLst>
          <pc:docMk/>
          <pc:sldMk cId="996559049" sldId="501"/>
        </pc:sldMkLst>
      </pc:sldChg>
      <pc:sldChg chg="modTransition">
        <pc:chgData name="Louis Davidson" userId="80677fb08b3162e4" providerId="LiveId" clId="{891766BD-546D-40C6-A3E1-B613B63B699F}" dt="2020-05-16T15:45:40.381" v="187"/>
        <pc:sldMkLst>
          <pc:docMk/>
          <pc:sldMk cId="2374212822" sldId="518"/>
        </pc:sldMkLst>
      </pc:sldChg>
      <pc:sldChg chg="modSp">
        <pc:chgData name="Louis Davidson" userId="80677fb08b3162e4" providerId="LiveId" clId="{891766BD-546D-40C6-A3E1-B613B63B699F}" dt="2020-05-16T15:58:07.446" v="672" actId="167"/>
        <pc:sldMkLst>
          <pc:docMk/>
          <pc:sldMk cId="3464100121" sldId="522"/>
        </pc:sldMkLst>
        <pc:spChg chg="mod">
          <ac:chgData name="Louis Davidson" userId="80677fb08b3162e4" providerId="LiveId" clId="{891766BD-546D-40C6-A3E1-B613B63B699F}" dt="2020-05-16T15:58:03.745" v="671" actId="14100"/>
          <ac:spMkLst>
            <pc:docMk/>
            <pc:sldMk cId="3464100121" sldId="522"/>
            <ac:spMk id="3" creationId="{00000000-0000-0000-0000-000000000000}"/>
          </ac:spMkLst>
        </pc:spChg>
        <pc:picChg chg="ord">
          <ac:chgData name="Louis Davidson" userId="80677fb08b3162e4" providerId="LiveId" clId="{891766BD-546D-40C6-A3E1-B613B63B699F}" dt="2020-05-16T15:58:07.446" v="672" actId="167"/>
          <ac:picMkLst>
            <pc:docMk/>
            <pc:sldMk cId="3464100121" sldId="522"/>
            <ac:picMk id="5" creationId="{FB436402-F1D3-4CA6-B298-DA615E9B45CF}"/>
          </ac:picMkLst>
        </pc:picChg>
      </pc:sldChg>
      <pc:sldChg chg="modAnim">
        <pc:chgData name="Louis Davidson" userId="80677fb08b3162e4" providerId="LiveId" clId="{891766BD-546D-40C6-A3E1-B613B63B699F}" dt="2020-05-16T15:44:48.059" v="186"/>
        <pc:sldMkLst>
          <pc:docMk/>
          <pc:sldMk cId="110293033" sldId="534"/>
        </pc:sldMkLst>
      </pc:sldChg>
      <pc:sldChg chg="modSp">
        <pc:chgData name="Louis Davidson" userId="80677fb08b3162e4" providerId="LiveId" clId="{891766BD-546D-40C6-A3E1-B613B63B699F}" dt="2020-07-08T14:34:01.888" v="703" actId="20577"/>
        <pc:sldMkLst>
          <pc:docMk/>
          <pc:sldMk cId="929612929" sldId="540"/>
        </pc:sldMkLst>
        <pc:spChg chg="mod">
          <ac:chgData name="Louis Davidson" userId="80677fb08b3162e4" providerId="LiveId" clId="{891766BD-546D-40C6-A3E1-B613B63B699F}" dt="2020-07-08T14:34:01.888" v="703" actId="20577"/>
          <ac:spMkLst>
            <pc:docMk/>
            <pc:sldMk cId="929612929" sldId="540"/>
            <ac:spMk id="3" creationId="{00000000-0000-0000-0000-000000000000}"/>
          </ac:spMkLst>
        </pc:spChg>
      </pc:sldChg>
      <pc:sldChg chg="modTransition">
        <pc:chgData name="Louis Davidson" userId="80677fb08b3162e4" providerId="LiveId" clId="{891766BD-546D-40C6-A3E1-B613B63B699F}" dt="2020-05-16T15:58:25.409" v="673"/>
        <pc:sldMkLst>
          <pc:docMk/>
          <pc:sldMk cId="3741972685" sldId="543"/>
        </pc:sldMkLst>
      </pc:sldChg>
      <pc:sldChg chg="modSp modAnim">
        <pc:chgData name="Louis Davidson" userId="80677fb08b3162e4" providerId="LiveId" clId="{891766BD-546D-40C6-A3E1-B613B63B699F}" dt="2020-05-16T15:56:33.197" v="670" actId="6549"/>
        <pc:sldMkLst>
          <pc:docMk/>
          <pc:sldMk cId="4036915676" sldId="566"/>
        </pc:sldMkLst>
        <pc:spChg chg="mod">
          <ac:chgData name="Louis Davidson" userId="80677fb08b3162e4" providerId="LiveId" clId="{891766BD-546D-40C6-A3E1-B613B63B699F}" dt="2020-05-16T15:56:33.197" v="670" actId="6549"/>
          <ac:spMkLst>
            <pc:docMk/>
            <pc:sldMk cId="4036915676" sldId="566"/>
            <ac:spMk id="3" creationId="{00000000-0000-0000-0000-000000000000}"/>
          </ac:spMkLst>
        </pc:spChg>
      </pc:sldChg>
    </pc:docChg>
  </pc:docChgLst>
  <pc:docChgLst>
    <pc:chgData name="Louis Davidson" userId="80677fb08b3162e4" providerId="LiveId" clId="{56FCBDD2-0363-48FE-8F31-3A8CE2BFEDB5}"/>
    <pc:docChg chg="modSld">
      <pc:chgData name="Louis Davidson" userId="80677fb08b3162e4" providerId="LiveId" clId="{56FCBDD2-0363-48FE-8F31-3A8CE2BFEDB5}" dt="2020-01-18T03:44:02.237" v="4"/>
      <pc:docMkLst>
        <pc:docMk/>
      </pc:docMkLst>
      <pc:sldChg chg="modTransition">
        <pc:chgData name="Louis Davidson" userId="80677fb08b3162e4" providerId="LiveId" clId="{56FCBDD2-0363-48FE-8F31-3A8CE2BFEDB5}" dt="2020-01-18T03:44:02.237" v="4"/>
        <pc:sldMkLst>
          <pc:docMk/>
          <pc:sldMk cId="1890353652" sldId="364"/>
        </pc:sldMkLst>
      </pc:sldChg>
      <pc:sldChg chg="modTransition">
        <pc:chgData name="Louis Davidson" userId="80677fb08b3162e4" providerId="LiveId" clId="{56FCBDD2-0363-48FE-8F31-3A8CE2BFEDB5}" dt="2020-01-18T03:41:34.171" v="3"/>
        <pc:sldMkLst>
          <pc:docMk/>
          <pc:sldMk cId="3413390703" sldId="454"/>
        </pc:sldMkLst>
      </pc:sldChg>
      <pc:sldChg chg="modAnim">
        <pc:chgData name="Louis Davidson" userId="80677fb08b3162e4" providerId="LiveId" clId="{56FCBDD2-0363-48FE-8F31-3A8CE2BFEDB5}" dt="2020-01-18T03:23:39.700" v="2"/>
        <pc:sldMkLst>
          <pc:docMk/>
          <pc:sldMk cId="3741972685" sldId="543"/>
        </pc:sldMkLst>
      </pc:sldChg>
    </pc:docChg>
  </pc:docChgLst>
  <pc:docChgLst>
    <pc:chgData name="Louis Davidson" userId="80677fb08b3162e4" providerId="LiveId" clId="{CEE4E162-4062-504A-BB7F-58CB179DB1B4}"/>
    <pc:docChg chg="modSld">
      <pc:chgData name="Louis Davidson" userId="80677fb08b3162e4" providerId="LiveId" clId="{CEE4E162-4062-504A-BB7F-58CB179DB1B4}" dt="2020-01-17T22:59:17.610" v="4" actId="1076"/>
      <pc:docMkLst>
        <pc:docMk/>
      </pc:docMkLst>
      <pc:sldChg chg="modSp">
        <pc:chgData name="Louis Davidson" userId="80677fb08b3162e4" providerId="LiveId" clId="{CEE4E162-4062-504A-BB7F-58CB179DB1B4}" dt="2020-01-17T22:59:17.610" v="4" actId="1076"/>
        <pc:sldMkLst>
          <pc:docMk/>
          <pc:sldMk cId="4155624380" sldId="493"/>
        </pc:sldMkLst>
        <pc:spChg chg="mod">
          <ac:chgData name="Louis Davidson" userId="80677fb08b3162e4" providerId="LiveId" clId="{CEE4E162-4062-504A-BB7F-58CB179DB1B4}" dt="2020-01-17T22:59:17.610" v="4" actId="1076"/>
          <ac:spMkLst>
            <pc:docMk/>
            <pc:sldMk cId="4155624380" sldId="493"/>
            <ac:spMk id="3" creationId="{00000000-0000-0000-0000-000000000000}"/>
          </ac:spMkLst>
        </pc:spChg>
      </pc:sldChg>
    </pc:docChg>
  </pc:docChgLst>
  <pc:docChgLst>
    <pc:chgData name="Louis Davidson" userId="80677fb08b3162e4" providerId="LiveId" clId="{5493CA6B-E36C-49A9-A193-1B6924933580}"/>
  </pc:docChgLst>
  <pc:docChgLst>
    <pc:chgData name="Louis Davidson" userId="80677fb08b3162e4" providerId="LiveId" clId="{27E8B08A-1D10-44F4-AF37-41B622C8789F}"/>
    <pc:docChg chg="undo redo custSel mod addSld delSld modSld sldOrd">
      <pc:chgData name="Louis Davidson" userId="80677fb08b3162e4" providerId="LiveId" clId="{27E8B08A-1D10-44F4-AF37-41B622C8789F}" dt="2019-10-22T19:32:55.014" v="934" actId="20577"/>
      <pc:docMkLst>
        <pc:docMk/>
      </pc:docMkLst>
      <pc:sldChg chg="modSp modAnim">
        <pc:chgData name="Louis Davidson" userId="80677fb08b3162e4" providerId="LiveId" clId="{27E8B08A-1D10-44F4-AF37-41B622C8789F}" dt="2019-10-22T19:32:55.014" v="934" actId="20577"/>
        <pc:sldMkLst>
          <pc:docMk/>
          <pc:sldMk cId="929612929" sldId="540"/>
        </pc:sldMkLst>
        <pc:spChg chg="mod">
          <ac:chgData name="Louis Davidson" userId="80677fb08b3162e4" providerId="LiveId" clId="{27E8B08A-1D10-44F4-AF37-41B622C8789F}" dt="2019-10-22T19:32:55.014" v="934" actId="20577"/>
          <ac:spMkLst>
            <pc:docMk/>
            <pc:sldMk cId="929612929" sldId="54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7/8/2020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47</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54</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73</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76</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79</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81</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36</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chemistry.stackexchange.com/questions/6281/how-do-we-represent-a-molecule-in-text-form" TargetMode="External"/><Relationship Id="rId2" Type="http://schemas.openxmlformats.org/officeDocument/2006/relationships/image" Target="../media/image17.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mailto:louis@drsq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drsql.org</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Maintenance and Tuning</a:t>
            </a:r>
          </a:p>
          <a:p>
            <a:pPr lvl="1"/>
            <a:r>
              <a:rPr lang="en-US" dirty="0"/>
              <a:t>Adjusting on-disk structures (engine (on disk, in mem, </a:t>
            </a:r>
            <a:r>
              <a:rPr lang="en-US" dirty="0" err="1"/>
              <a:t>etc</a:t>
            </a:r>
            <a:r>
              <a:rPr lang="en-US" dirty="0"/>
              <a:t>) indexes, partitions, distribution, </a:t>
            </a:r>
            <a:r>
              <a:rPr lang="en-US" dirty="0" err="1"/>
              <a:t>etc</a:t>
            </a:r>
            <a:r>
              <a:rPr lang="en-US" dirty="0"/>
              <a:t>) over time to handle changes in the usage, without altering the meaning of the system</a:t>
            </a:r>
          </a:p>
          <a:p>
            <a:pPr lvl="1"/>
            <a:endParaRPr lang="en-US" dirty="0"/>
          </a:p>
          <a:p>
            <a:r>
              <a:rPr lang="en-US" dirty="0"/>
              <a:t>Code is largely developer based, maintenance and tuning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19</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77500" lnSpcReduction="20000"/>
          </a:bodyPr>
          <a:lstStyle/>
          <a:p>
            <a:r>
              <a:rPr lang="en-US" dirty="0"/>
              <a:t>Been in IT for 20-some years</a:t>
            </a:r>
          </a:p>
          <a:p>
            <a:r>
              <a:rPr lang="en-US" dirty="0"/>
              <a:t>Microsoft MVP 15 Times</a:t>
            </a:r>
          </a:p>
          <a:p>
            <a:r>
              <a:rPr lang="en-US" dirty="0"/>
              <a:t>Corporate Data Architect</a:t>
            </a:r>
          </a:p>
          <a:p>
            <a:r>
              <a:rPr lang="en-US" dirty="0"/>
              <a:t>Written 5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r>
              <a:rPr lang="en-US" dirty="0"/>
              <a:t>Working on the Sixth Edition</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26"/>
                                        </p:tgtEl>
                                        <p:attrNameLst>
                                          <p:attrName>style.visibility</p:attrName>
                                        </p:attrNameLst>
                                      </p:cBhvr>
                                      <p:to>
                                        <p:strVal val="visible"/>
                                      </p:to>
                                    </p:set>
                                    <p:animEffect transition="in" filter="fade">
                                      <p:cBhvr>
                                        <p:cTn id="33" dur="500"/>
                                        <p:tgtEl>
                                          <p:spTgt spid="10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Basically: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00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r>
              <a:rPr lang="en-US" b="1" dirty="0" err="1"/>
              <a:t>MailIsHereFlag</a:t>
            </a:r>
            <a:r>
              <a:rPr lang="en-US" dirty="0"/>
              <a:t> – the mail delivery person has put the flag up, and your mail is here (your IOT device has discovered and told you)</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righ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dirty="0">
                <a:hlinkClick r:id="rId3" tooltip="http://barrymieny.deviantart.com/art/layered-database-source-documents-348798124"/>
              </a:rPr>
              <a:t>This Photo</a:t>
            </a:r>
            <a:r>
              <a:rPr lang="en-US" sz="900" dirty="0"/>
              <a:t> by Unknown Author is licensed under </a:t>
            </a:r>
            <a:r>
              <a:rPr lang="en-US" sz="900" dirty="0">
                <a:hlinkClick r:id="rId5" tooltip="https://creativecommons.org/licenses/by/3.0/"/>
              </a:rPr>
              <a:t>CC BY</a:t>
            </a:r>
            <a:endParaRPr lang="en-US" sz="900" dirty="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Are we done finished designing yet?</a:t>
            </a:r>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a:p>
            <a:endParaRPr lang="en-US" dirty="0"/>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‘19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3019…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a:xfrm>
            <a:off x="609600" y="1417638"/>
            <a:ext cx="10363200" cy="5165724"/>
          </a:xfrm>
        </p:spPr>
        <p:txBody>
          <a:bodyPr>
            <a:normAutofit fontScale="92500" lnSpcReduction="10000"/>
          </a:bodyPr>
          <a:lstStyle/>
          <a:p>
            <a:r>
              <a:rPr lang="en-US" sz="3600" dirty="0"/>
              <a:t>A process to shape and constrain your design to work with a relational engine</a:t>
            </a:r>
          </a:p>
          <a:p>
            <a:r>
              <a:rPr lang="en-US" sz="3600" dirty="0"/>
              <a:t>Specified as a series of forms that signify compliance </a:t>
            </a:r>
          </a:p>
          <a:p>
            <a:r>
              <a:rPr lang="en-US" sz="3600" dirty="0"/>
              <a:t>Practically speaking:</a:t>
            </a:r>
          </a:p>
          <a:p>
            <a:pPr lvl="1"/>
            <a:r>
              <a:rPr lang="en-US" sz="3200" dirty="0"/>
              <a:t>A set of standards to work towards along the way</a:t>
            </a:r>
          </a:p>
          <a:p>
            <a:pPr lvl="1"/>
            <a:r>
              <a:rPr lang="en-US" sz="3200" dirty="0"/>
              <a:t>Somewhat done instinctively</a:t>
            </a:r>
          </a:p>
          <a:p>
            <a:pPr lvl="1"/>
            <a:r>
              <a:rPr lang="en-US" sz="3200" dirty="0"/>
              <a:t>Important to understand even if you cannot achieve perfection</a:t>
            </a:r>
          </a:p>
          <a:p>
            <a:pPr marL="457200" lvl="1" indent="0">
              <a:buNone/>
            </a:pPr>
            <a:endParaRPr lang="en-US" sz="3200" dirty="0"/>
          </a:p>
          <a:p>
            <a:pPr lvl="1"/>
            <a:r>
              <a:rPr lang="en-US" sz="3200" dirty="0"/>
              <a:t>Utter nonsense if you do not understand the requirements!</a:t>
            </a:r>
          </a:p>
          <a:p>
            <a:pPr marL="0" indent="0">
              <a:buNone/>
            </a:pPr>
            <a:endParaRPr lang="en-US" sz="3600" dirty="0"/>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Main Purpose</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sz="4100" dirty="0"/>
              <a:t>Eliminate DML modification anomalies and partial column operations</a:t>
            </a:r>
          </a:p>
          <a:p>
            <a:r>
              <a:rPr lang="en-US" sz="3800" dirty="0"/>
              <a:t>Meaning, you need to update one piece of information:</a:t>
            </a:r>
          </a:p>
          <a:p>
            <a:pPr lvl="1"/>
            <a:r>
              <a:rPr lang="en-US" sz="3800" dirty="0"/>
              <a:t>One entire piece of data is changed</a:t>
            </a:r>
          </a:p>
          <a:p>
            <a:pPr lvl="1"/>
            <a:r>
              <a:rPr lang="en-US" sz="3800" dirty="0"/>
              <a:t>No other piece of data </a:t>
            </a:r>
            <a:r>
              <a:rPr lang="en-US" sz="3800" i="1" dirty="0"/>
              <a:t>needs </a:t>
            </a:r>
            <a:r>
              <a:rPr lang="en-US" sz="3800" dirty="0"/>
              <a:t>changing</a:t>
            </a:r>
          </a:p>
          <a:p>
            <a:r>
              <a:rPr lang="en-US" sz="3800" dirty="0"/>
              <a:t>Normalization is focused around protecting the integrity of your data by </a:t>
            </a:r>
          </a:p>
          <a:p>
            <a:pPr lvl="1"/>
            <a:r>
              <a:rPr lang="en-US" sz="3800" dirty="0"/>
              <a:t>Making every column and table an </a:t>
            </a:r>
            <a:r>
              <a:rPr lang="en-US" sz="3800" i="1" dirty="0"/>
              <a:t>atomic </a:t>
            </a:r>
            <a:r>
              <a:rPr lang="en-US" sz="3800" dirty="0"/>
              <a:t>unit</a:t>
            </a:r>
          </a:p>
          <a:p>
            <a:pPr lvl="1"/>
            <a:r>
              <a:rPr lang="en-US" sz="3800" dirty="0"/>
              <a:t>Making modifications </a:t>
            </a:r>
            <a:r>
              <a:rPr lang="en-US" sz="3800" i="1" dirty="0"/>
              <a:t>atomic </a:t>
            </a:r>
            <a:r>
              <a:rPr lang="en-US" sz="3800" dirty="0"/>
              <a:t>operations</a:t>
            </a:r>
          </a:p>
          <a:p>
            <a:r>
              <a:rPr lang="en-US" sz="3800" dirty="0"/>
              <a:t>Guaranteed atomicity of operations is a big part of the what makes relaxational databases important</a:t>
            </a:r>
          </a:p>
          <a:p>
            <a:pPr marL="0" indent="0">
              <a:buNone/>
            </a:pPr>
            <a:endParaRPr lang="en-US" sz="3800" dirty="0"/>
          </a:p>
        </p:txBody>
      </p:sp>
    </p:spTree>
    <p:extLst>
      <p:ext uri="{BB962C8B-B14F-4D97-AF65-F5344CB8AC3E}">
        <p14:creationId xmlns:p14="http://schemas.microsoft.com/office/powerpoint/2010/main" val="403691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cture containing drawing&#10;&#10;Description automatically generated">
            <a:extLst>
              <a:ext uri="{FF2B5EF4-FFF2-40B4-BE49-F238E27FC236}">
                <a16:creationId xmlns:a16="http://schemas.microsoft.com/office/drawing/2014/main" id="{FB436402-F1D3-4CA6-B298-DA615E9B45CF}"/>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78832" y="1600201"/>
            <a:ext cx="4378869" cy="4525963"/>
          </a:xfrm>
          <a:prstGeom prst="rect">
            <a:avLst/>
          </a:prstGeom>
          <a:noFill/>
        </p:spPr>
      </p:pic>
      <p:sp>
        <p:nvSpPr>
          <p:cNvPr id="2" name="Title 1"/>
          <p:cNvSpPr>
            <a:spLocks noGrp="1"/>
          </p:cNvSpPr>
          <p:nvPr>
            <p:ph type="title"/>
          </p:nvPr>
        </p:nvSpPr>
        <p:spPr>
          <a:xfrm>
            <a:off x="609600" y="274638"/>
            <a:ext cx="10769600" cy="1143000"/>
          </a:xfrm>
          <a:prstGeom prst="rect">
            <a:avLst/>
          </a:prstGeom>
        </p:spPr>
        <p:txBody>
          <a:bodyPr anchor="ctr">
            <a:normAutofit/>
          </a:bodyPr>
          <a:lstStyle/>
          <a:p>
            <a:r>
              <a:rPr lang="en-US" sz="4400">
                <a:solidFill>
                  <a:schemeClr val="tx1"/>
                </a:solidFill>
              </a:rPr>
              <a:t>Atomicity</a:t>
            </a:r>
          </a:p>
        </p:txBody>
      </p:sp>
      <p:sp>
        <p:nvSpPr>
          <p:cNvPr id="3" name="Content Placeholder 2"/>
          <p:cNvSpPr>
            <a:spLocks noGrp="1"/>
          </p:cNvSpPr>
          <p:nvPr>
            <p:ph sz="half" idx="1"/>
          </p:nvPr>
        </p:nvSpPr>
        <p:spPr>
          <a:xfrm>
            <a:off x="609600" y="1600201"/>
            <a:ext cx="6096000" cy="4800599"/>
          </a:xfrm>
          <a:prstGeom prst="rect">
            <a:avLst/>
          </a:prstGeom>
        </p:spPr>
        <p:txBody>
          <a:bodyPr>
            <a:noAutofit/>
          </a:bodyPr>
          <a:lstStyle/>
          <a:p>
            <a:pPr>
              <a:lnSpc>
                <a:spcPct val="90000"/>
              </a:lnSpc>
            </a:pPr>
            <a:r>
              <a:rPr lang="en-US" dirty="0">
                <a:solidFill>
                  <a:schemeClr val="tx1"/>
                </a:solidFill>
              </a:rPr>
              <a:t>At the lowest level possible without losing the original characteristics</a:t>
            </a:r>
          </a:p>
          <a:p>
            <a:pPr lvl="1">
              <a:lnSpc>
                <a:spcPct val="90000"/>
              </a:lnSpc>
            </a:pPr>
            <a:r>
              <a:rPr lang="en-US" sz="2800" dirty="0">
                <a:solidFill>
                  <a:schemeClr val="tx1"/>
                </a:solidFill>
              </a:rPr>
              <a:t>Similar to context of physics as we know it in the 21st century</a:t>
            </a:r>
          </a:p>
          <a:p>
            <a:pPr lvl="1">
              <a:lnSpc>
                <a:spcPct val="90000"/>
              </a:lnSpc>
            </a:pPr>
            <a:r>
              <a:rPr lang="en-US" sz="2800" dirty="0">
                <a:solidFill>
                  <a:schemeClr val="tx1"/>
                </a:solidFill>
              </a:rPr>
              <a:t>Break down H</a:t>
            </a:r>
            <a:r>
              <a:rPr lang="en-US" sz="2800" baseline="30000" dirty="0">
                <a:solidFill>
                  <a:schemeClr val="tx1"/>
                </a:solidFill>
              </a:rPr>
              <a:t>2</a:t>
            </a:r>
            <a:r>
              <a:rPr lang="en-US" sz="2800" dirty="0">
                <a:solidFill>
                  <a:schemeClr val="tx1"/>
                </a:solidFill>
              </a:rPr>
              <a:t>0 into Hydrogen and Oxygen, no big deal</a:t>
            </a:r>
          </a:p>
          <a:p>
            <a:pPr lvl="1">
              <a:lnSpc>
                <a:spcPct val="90000"/>
              </a:lnSpc>
            </a:pPr>
            <a:r>
              <a:rPr lang="en-US" sz="2800" dirty="0">
                <a:solidFill>
                  <a:schemeClr val="tx1"/>
                </a:solidFill>
              </a:rPr>
              <a:t>Break down Hydrogen it becomes a different sort of matter and you are going to need a new laboratory</a:t>
            </a:r>
          </a:p>
        </p:txBody>
      </p:sp>
      <p:sp>
        <p:nvSpPr>
          <p:cNvPr id="6" name="TextBox 5">
            <a:extLst>
              <a:ext uri="{FF2B5EF4-FFF2-40B4-BE49-F238E27FC236}">
                <a16:creationId xmlns:a16="http://schemas.microsoft.com/office/drawing/2014/main" id="{E0A051AC-2801-4485-A957-AC252086312B}"/>
              </a:ext>
            </a:extLst>
          </p:cNvPr>
          <p:cNvSpPr txBox="1"/>
          <p:nvPr/>
        </p:nvSpPr>
        <p:spPr>
          <a:xfrm>
            <a:off x="8450659" y="5926109"/>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latin typeface="+mn-lt"/>
                <a:cs typeface="+mn-cs"/>
                <a:hlinkClick r:id="rId3" tooltip="http://chemistry.stackexchange.com/questions/6281/how-do-we-represent-a-molecule-in-text-form">
                  <a:extLst>
                    <a:ext uri="{A12FA001-AC4F-418D-AE19-62706E023703}">
                      <ahyp:hlinkClr xmlns:ahyp="http://schemas.microsoft.com/office/drawing/2018/hyperlinkcolor" val="tx"/>
                    </a:ext>
                  </a:extLst>
                </a:hlinkClick>
              </a:rPr>
              <a:t>This Photo</a:t>
            </a:r>
            <a:r>
              <a:rPr lang="en-US" sz="700">
                <a:solidFill>
                  <a:srgbClr val="FFFFFF"/>
                </a:solidFill>
                <a:latin typeface="+mn-lt"/>
                <a:cs typeface="+mn-cs"/>
              </a:rPr>
              <a:t> by Unknown Author is licensed under </a:t>
            </a:r>
            <a:r>
              <a:rPr lang="en-US" sz="700">
                <a:solidFill>
                  <a:srgbClr val="FFFFFF"/>
                </a:solidFill>
                <a:latin typeface="+mn-lt"/>
                <a:cs typeface="+mn-cs"/>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latin typeface="+mn-lt"/>
              <a:cs typeface="+mn-cs"/>
            </a:endParaRP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Your Design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lnSpcReduction="100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Proper designs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pic>
        <p:nvPicPr>
          <p:cNvPr id="12" name="Picture 11">
            <a:extLst>
              <a:ext uri="{FF2B5EF4-FFF2-40B4-BE49-F238E27FC236}">
                <a16:creationId xmlns:a16="http://schemas.microsoft.com/office/drawing/2014/main" id="{FB3C7256-73AA-49D2-B1D0-B1CF79D49F83}"/>
              </a:ext>
            </a:extLst>
          </p:cNvPr>
          <p:cNvPicPr>
            <a:picLocks noChangeAspect="1"/>
          </p:cNvPicPr>
          <p:nvPr/>
        </p:nvPicPr>
        <p:blipFill>
          <a:blip r:embed="rId2"/>
          <a:stretch>
            <a:fillRect/>
          </a:stretch>
        </p:blipFill>
        <p:spPr>
          <a:xfrm>
            <a:off x="271462" y="1677987"/>
            <a:ext cx="11649075" cy="4905375"/>
          </a:xfrm>
          <a:prstGeom prst="rect">
            <a:avLst/>
          </a:prstGeom>
        </p:spPr>
      </p:pic>
      <p:sp>
        <p:nvSpPr>
          <p:cNvPr id="13" name="Rectangle 12">
            <a:extLst>
              <a:ext uri="{FF2B5EF4-FFF2-40B4-BE49-F238E27FC236}">
                <a16:creationId xmlns:a16="http://schemas.microsoft.com/office/drawing/2014/main" id="{8435B905-0C24-427F-97B9-050399016569}"/>
              </a:ext>
            </a:extLst>
          </p:cNvPr>
          <p:cNvSpPr/>
          <p:nvPr/>
        </p:nvSpPr>
        <p:spPr>
          <a:xfrm>
            <a:off x="1143000" y="4648200"/>
            <a:ext cx="37338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30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44</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But mostly</a:t>
            </a:r>
          </a:p>
          <a:p>
            <a:pPr lvl="2"/>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Blog on Simple-Talk</a:t>
            </a:r>
            <a:br>
              <a:rPr lang="en-US" dirty="0"/>
            </a:br>
            <a:r>
              <a:rPr lang="en-US" dirty="0"/>
              <a:t>https://www.red-gate.com/simple-talk/author/louis-davidson/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5714" t="23796" r="7403" b="25788"/>
          <a:stretch/>
        </p:blipFill>
        <p:spPr>
          <a:xfrm>
            <a:off x="8282296" y="3200400"/>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 values;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9078F881-4F78-484A-887C-9BDCF65A0564}">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1600</TotalTime>
  <Words>5138</Words>
  <Application>Microsoft Office PowerPoint</Application>
  <PresentationFormat>Widescreen</PresentationFormat>
  <Paragraphs>847</Paragraphs>
  <Slides>82</Slides>
  <Notes>16</Notes>
  <HiddenSlides>34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Courier New</vt:lpstr>
      <vt:lpstr>Times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Start with the Conceptual Model</vt:lpstr>
      <vt:lpstr>Example Model</vt:lpstr>
      <vt:lpstr>Example Model</vt:lpstr>
      <vt:lpstr>Example Model</vt:lpstr>
      <vt:lpstr>Example Model</vt:lpstr>
      <vt:lpstr>Example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finished designing yet?</vt:lpstr>
      <vt:lpstr>New SQL Server ‘19 Design Assistance Warning Message</vt:lpstr>
      <vt:lpstr>Normal Forms/Normalization</vt:lpstr>
      <vt:lpstr>Normalization Main Purpose</vt:lpstr>
      <vt:lpstr>Atomicity</vt:lpstr>
      <vt:lpstr>Keep Your Design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 Fundamentals</dc:title>
  <dc:creator>Louis Davidson</dc:creator>
  <cp:lastModifiedBy>Louis Davidson</cp:lastModifiedBy>
  <cp:revision>2</cp:revision>
  <dcterms:created xsi:type="dcterms:W3CDTF">2019-10-16T00:37:15Z</dcterms:created>
  <dcterms:modified xsi:type="dcterms:W3CDTF">2020-07-08T14:34:09Z</dcterms:modified>
</cp:coreProperties>
</file>