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1" r:id="rId3"/>
  </p:sldMasterIdLst>
  <p:notesMasterIdLst>
    <p:notesMasterId r:id="rId9"/>
  </p:notesMasterIdLst>
  <p:handoutMasterIdLst>
    <p:handoutMasterId r:id="rId10"/>
  </p:handoutMasterIdLst>
  <p:sldIdLst>
    <p:sldId id="470" r:id="rId4"/>
    <p:sldId id="542" r:id="rId5"/>
    <p:sldId id="543" r:id="rId6"/>
    <p:sldId id="541" r:id="rId7"/>
    <p:sldId id="515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84885" autoAdjust="0"/>
  </p:normalViewPr>
  <p:slideViewPr>
    <p:cSldViewPr>
      <p:cViewPr varScale="1">
        <p:scale>
          <a:sx n="77" d="100"/>
          <a:sy n="77" d="100"/>
        </p:scale>
        <p:origin x="67" y="2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4" y="2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AF921-3120-46EF-9D70-8F50D16977CF}" type="datetimeFigureOut">
              <a:rPr lang="en-US" smtClean="0"/>
              <a:pPr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921CF-BF18-41D9-BB73-09C4A50CF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2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2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2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28" charset="0"/>
              </a:defRPr>
            </a:lvl1pPr>
          </a:lstStyle>
          <a:p>
            <a:fld id="{17C4A860-8E55-4793-B9FA-53BB072A2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1ADDC-E3C9-429A-8451-D31B016BF372}" type="slidenum">
              <a:rPr lang="en-US"/>
              <a:pPr/>
              <a:t>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5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1CE0E-7309-4242-8D6A-4273317A99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9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6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6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363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52816" y="6482090"/>
            <a:ext cx="861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A23D738-0A37-4C62-A13B-47275B54F995}" type="slidenum">
              <a:rPr lang="en-US" sz="1100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39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6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6667" y="1600201"/>
            <a:ext cx="5283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181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181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535113"/>
            <a:ext cx="52874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174875"/>
            <a:ext cx="52874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6124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87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46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64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8622214" y="3268161"/>
            <a:ext cx="6854824" cy="3248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                                 drsql.org</a:t>
            </a:r>
          </a:p>
        </p:txBody>
      </p:sp>
    </p:spTree>
    <p:extLst>
      <p:ext uri="{BB962C8B-B14F-4D97-AF65-F5344CB8AC3E}">
        <p14:creationId xmlns:p14="http://schemas.microsoft.com/office/powerpoint/2010/main" val="327780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10363200" cy="1470025"/>
          </a:xfrm>
        </p:spPr>
        <p:txBody>
          <a:bodyPr/>
          <a:lstStyle/>
          <a:p>
            <a:r>
              <a:rPr lang="en-US" dirty="0"/>
              <a:t>Discuss Your Career (Panel)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/>
          <a:p>
            <a:r>
              <a:rPr lang="en-US" dirty="0"/>
              <a:t>Random crew of players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324600" y="28956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endParaRPr lang="en-US" sz="2400">
              <a:latin typeface="Times" pitchFamily="-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5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Name, Rank, Years in the Data Platform</a:t>
            </a:r>
          </a:p>
          <a:p>
            <a:r>
              <a:rPr lang="en-US" dirty="0"/>
              <a:t>What makes your </a:t>
            </a:r>
            <a:r>
              <a:rPr lang="en-US"/>
              <a:t>career path interesting?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9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Risk vs Reward</a:t>
            </a:r>
          </a:p>
          <a:p>
            <a:r>
              <a:rPr lang="en-US" dirty="0"/>
              <a:t>The Mission vs the Money</a:t>
            </a:r>
          </a:p>
          <a:p>
            <a:pPr lvl="1"/>
            <a:r>
              <a:rPr lang="en-US" dirty="0"/>
              <a:t>Would you work for Coca Cola if you were a Pepsi drinker?</a:t>
            </a:r>
          </a:p>
          <a:p>
            <a:r>
              <a:rPr lang="en-US" dirty="0"/>
              <a:t>The Depth vs Breadth 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Problem Set</a:t>
            </a:r>
          </a:p>
          <a:p>
            <a:r>
              <a:rPr lang="en-US" dirty="0"/>
              <a:t>The Freedom vs Interaction (Telecommunicating)</a:t>
            </a:r>
          </a:p>
          <a:p>
            <a:r>
              <a:rPr lang="en-US" dirty="0"/>
              <a:t>The Money vs Comfort</a:t>
            </a:r>
          </a:p>
          <a:p>
            <a:pPr lvl="1"/>
            <a:r>
              <a:rPr lang="en-US" dirty="0"/>
              <a:t>What about training? vacation? hardware? </a:t>
            </a:r>
          </a:p>
          <a:p>
            <a:r>
              <a:rPr lang="en-US" dirty="0"/>
              <a:t>The Change vs Familiar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4053"/>
      </p:ext>
    </p:extLst>
  </p:cSld>
  <p:clrMapOvr>
    <a:masterClrMapping/>
  </p:clrMapOvr>
</p:sld>
</file>

<file path=ppt/theme/theme1.xml><?xml version="1.0" encoding="utf-8"?>
<a:theme xmlns:a="http://schemas.openxmlformats.org/drawingml/2006/main" name="drsql_or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4E3CD0F1AFC41B71405F6839EC952" ma:contentTypeVersion="0" ma:contentTypeDescription="Create a new document." ma:contentTypeScope="" ma:versionID="0cd033de41a41bdacb977df25758eb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78F881-4F78-484A-887C-9BDCF65A0564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F108383-A657-440A-AC4C-E0FC17E28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SITC13_PPT_update</Template>
  <TotalTime>16752</TotalTime>
  <Words>86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</vt:lpstr>
      <vt:lpstr>drsql_org</vt:lpstr>
      <vt:lpstr>Discuss Your Career (Panel)</vt:lpstr>
      <vt:lpstr>Introductions</vt:lpstr>
      <vt:lpstr>Open Discussion</vt:lpstr>
      <vt:lpstr>Topics</vt:lpstr>
      <vt:lpstr>Thank you!</vt:lpstr>
    </vt:vector>
  </TitlesOfParts>
  <Company>Creative Services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Creative Services</dc:creator>
  <cp:lastModifiedBy>Louis Davidson</cp:lastModifiedBy>
  <cp:revision>544</cp:revision>
  <cp:lastPrinted>2004-02-12T15:53:19Z</cp:lastPrinted>
  <dcterms:created xsi:type="dcterms:W3CDTF">2006-08-11T22:15:26Z</dcterms:created>
  <dcterms:modified xsi:type="dcterms:W3CDTF">2017-03-18T21:22:35Z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0x010100D3E4E3CD0F1AFC41B71405F6839EC952</vt:lpwstr>
  </property>
</Properties>
</file>