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0"/>
  </p:notesMasterIdLst>
  <p:handoutMasterIdLst>
    <p:handoutMasterId r:id="rId81"/>
  </p:handoutMasterIdLst>
  <p:sldIdLst>
    <p:sldId id="470" r:id="rId4"/>
    <p:sldId id="540" r:id="rId5"/>
    <p:sldId id="545" r:id="rId6"/>
    <p:sldId id="473" r:id="rId7"/>
    <p:sldId id="537" r:id="rId8"/>
    <p:sldId id="512" r:id="rId9"/>
    <p:sldId id="432" r:id="rId10"/>
    <p:sldId id="407" r:id="rId11"/>
    <p:sldId id="353" r:id="rId12"/>
    <p:sldId id="358" r:id="rId13"/>
    <p:sldId id="523" r:id="rId14"/>
    <p:sldId id="521" r:id="rId15"/>
    <p:sldId id="541" r:id="rId16"/>
    <p:sldId id="536" r:id="rId17"/>
    <p:sldId id="529" r:id="rId18"/>
    <p:sldId id="412" r:id="rId19"/>
    <p:sldId id="484" r:id="rId20"/>
    <p:sldId id="485" r:id="rId21"/>
    <p:sldId id="492" r:id="rId22"/>
    <p:sldId id="530" r:id="rId23"/>
    <p:sldId id="531" r:id="rId24"/>
    <p:sldId id="532" r:id="rId25"/>
    <p:sldId id="533" r:id="rId26"/>
    <p:sldId id="534" r:id="rId27"/>
    <p:sldId id="518" r:id="rId28"/>
    <p:sldId id="487" r:id="rId29"/>
    <p:sldId id="527" r:id="rId30"/>
    <p:sldId id="493" r:id="rId31"/>
    <p:sldId id="522" r:id="rId32"/>
    <p:sldId id="543" r:id="rId33"/>
    <p:sldId id="271" r:id="rId34"/>
    <p:sldId id="494" r:id="rId35"/>
    <p:sldId id="502" r:id="rId36"/>
    <p:sldId id="435" r:id="rId37"/>
    <p:sldId id="506" r:id="rId38"/>
    <p:sldId id="507" r:id="rId39"/>
    <p:sldId id="503" r:id="rId40"/>
    <p:sldId id="538" r:id="rId41"/>
    <p:sldId id="504" r:id="rId42"/>
    <p:sldId id="505" r:id="rId43"/>
    <p:sldId id="288" r:id="rId44"/>
    <p:sldId id="430" r:id="rId45"/>
    <p:sldId id="388" r:id="rId46"/>
    <p:sldId id="459" r:id="rId47"/>
    <p:sldId id="463" r:id="rId48"/>
    <p:sldId id="508" r:id="rId49"/>
    <p:sldId id="509" r:id="rId50"/>
    <p:sldId id="436" r:id="rId51"/>
    <p:sldId id="437" r:id="rId52"/>
    <p:sldId id="379" r:id="rId53"/>
    <p:sldId id="396" r:id="rId54"/>
    <p:sldId id="452" r:id="rId55"/>
    <p:sldId id="496" r:id="rId56"/>
    <p:sldId id="453" r:id="rId57"/>
    <p:sldId id="499" r:id="rId58"/>
    <p:sldId id="500" r:id="rId59"/>
    <p:sldId id="501" r:id="rId60"/>
    <p:sldId id="454" r:id="rId61"/>
    <p:sldId id="449" r:id="rId62"/>
    <p:sldId id="528" r:id="rId63"/>
    <p:sldId id="451" r:id="rId64"/>
    <p:sldId id="450" r:id="rId65"/>
    <p:sldId id="497" r:id="rId66"/>
    <p:sldId id="498" r:id="rId67"/>
    <p:sldId id="510" r:id="rId68"/>
    <p:sldId id="364" r:id="rId69"/>
    <p:sldId id="366" r:id="rId70"/>
    <p:sldId id="544" r:id="rId71"/>
    <p:sldId id="440" r:id="rId72"/>
    <p:sldId id="298" r:id="rId73"/>
    <p:sldId id="419" r:id="rId74"/>
    <p:sldId id="519" r:id="rId75"/>
    <p:sldId id="305" r:id="rId76"/>
    <p:sldId id="516" r:id="rId77"/>
    <p:sldId id="513" r:id="rId78"/>
    <p:sldId id="515" r:id="rId79"/>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84885" autoAdjust="0"/>
  </p:normalViewPr>
  <p:slideViewPr>
    <p:cSldViewPr>
      <p:cViewPr varScale="1">
        <p:scale>
          <a:sx n="67" d="100"/>
          <a:sy n="67" d="100"/>
        </p:scale>
        <p:origin x="822" y="66"/>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handoutMaster" Target="handoutMasters/handoutMaster1.xml"/><Relationship Id="rId86"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slide" Target="slides/slide41.xml"/><Relationship Id="rId1"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AA36A5E4-14ED-4D01-AEBC-DE85C28BEC7A}"/>
    <pc:docChg chg="undo custSel addSld delSld modSld">
      <pc:chgData name="Louis Davidson" userId="80677fb08b3162e4" providerId="LiveId" clId="{AA36A5E4-14ED-4D01-AEBC-DE85C28BEC7A}" dt="2018-08-11T17:10:02.318" v="274" actId="6549"/>
      <pc:docMkLst>
        <pc:docMk/>
      </pc:docMkLst>
      <pc:sldChg chg="addSp delSp modSp modTransition modAnim">
        <pc:chgData name="Louis Davidson" userId="80677fb08b3162e4" providerId="LiveId" clId="{AA36A5E4-14ED-4D01-AEBC-DE85C28BEC7A}" dt="2018-08-11T17:10:02.318" v="274" actId="6549"/>
        <pc:sldMkLst>
          <pc:docMk/>
          <pc:sldMk cId="1890353652" sldId="364"/>
        </pc:sldMkLst>
        <pc:spChg chg="mod">
          <ac:chgData name="Louis Davidson" userId="80677fb08b3162e4" providerId="LiveId" clId="{AA36A5E4-14ED-4D01-AEBC-DE85C28BEC7A}" dt="2018-08-11T17:09:51.133" v="270" actId="27636"/>
          <ac:spMkLst>
            <pc:docMk/>
            <pc:sldMk cId="1890353652" sldId="364"/>
            <ac:spMk id="2" creationId="{00000000-0000-0000-0000-000000000000}"/>
          </ac:spMkLst>
        </pc:spChg>
        <pc:spChg chg="mod">
          <ac:chgData name="Louis Davidson" userId="80677fb08b3162e4" providerId="LiveId" clId="{AA36A5E4-14ED-4D01-AEBC-DE85C28BEC7A}" dt="2018-08-11T17:10:02.318" v="274" actId="6549"/>
          <ac:spMkLst>
            <pc:docMk/>
            <pc:sldMk cId="1890353652" sldId="364"/>
            <ac:spMk id="3" creationId="{00000000-0000-0000-0000-000000000000}"/>
          </ac:spMkLst>
        </pc:spChg>
        <pc:spChg chg="add del mod">
          <ac:chgData name="Louis Davidson" userId="80677fb08b3162e4" providerId="LiveId" clId="{AA36A5E4-14ED-4D01-AEBC-DE85C28BEC7A}" dt="2018-08-11T17:09:51.055" v="269"/>
          <ac:spMkLst>
            <pc:docMk/>
            <pc:sldMk cId="1890353652" sldId="364"/>
            <ac:spMk id="4" creationId="{4FB83663-441A-42B7-AD57-7DC99C177E90}"/>
          </ac:spMkLst>
        </pc:spChg>
        <pc:spChg chg="add del mod">
          <ac:chgData name="Louis Davidson" userId="80677fb08b3162e4" providerId="LiveId" clId="{AA36A5E4-14ED-4D01-AEBC-DE85C28BEC7A}" dt="2018-08-11T17:09:51.055" v="269"/>
          <ac:spMkLst>
            <pc:docMk/>
            <pc:sldMk cId="1890353652" sldId="364"/>
            <ac:spMk id="5" creationId="{6B0FC678-7288-4B13-9627-DDB74118B7AA}"/>
          </ac:spMkLst>
        </pc:spChg>
      </pc:sldChg>
      <pc:sldChg chg="modTransition">
        <pc:chgData name="Louis Davidson" userId="80677fb08b3162e4" providerId="LiveId" clId="{AA36A5E4-14ED-4D01-AEBC-DE85C28BEC7A}" dt="2018-08-11T17:07:51.657" v="126"/>
        <pc:sldMkLst>
          <pc:docMk/>
          <pc:sldMk cId="1576248056" sldId="449"/>
        </pc:sldMkLst>
      </pc:sldChg>
      <pc:sldChg chg="modSp modAnim">
        <pc:chgData name="Louis Davidson" userId="80677fb08b3162e4" providerId="LiveId" clId="{AA36A5E4-14ED-4D01-AEBC-DE85C28BEC7A}" dt="2018-08-10T04:07:06.564" v="30" actId="20577"/>
        <pc:sldMkLst>
          <pc:docMk/>
          <pc:sldMk cId="2469829145" sldId="513"/>
        </pc:sldMkLst>
        <pc:spChg chg="mod">
          <ac:chgData name="Louis Davidson" userId="80677fb08b3162e4" providerId="LiveId" clId="{AA36A5E4-14ED-4D01-AEBC-DE85C28BEC7A}" dt="2018-08-10T04:07:06.564" v="30" actId="20577"/>
          <ac:spMkLst>
            <pc:docMk/>
            <pc:sldMk cId="2469829145" sldId="513"/>
            <ac:spMk id="115715" creationId="{00000000-0000-0000-0000-000000000000}"/>
          </ac:spMkLst>
        </pc:spChg>
      </pc:sldChg>
      <pc:sldChg chg="modTransition">
        <pc:chgData name="Louis Davidson" userId="80677fb08b3162e4" providerId="LiveId" clId="{AA36A5E4-14ED-4D01-AEBC-DE85C28BEC7A}" dt="2018-08-11T17:07:57.161" v="127"/>
        <pc:sldMkLst>
          <pc:docMk/>
          <pc:sldMk cId="2852081609" sldId="528"/>
        </pc:sldMkLst>
      </pc:sldChg>
      <pc:sldChg chg="modSp">
        <pc:chgData name="Louis Davidson" userId="80677fb08b3162e4" providerId="LiveId" clId="{AA36A5E4-14ED-4D01-AEBC-DE85C28BEC7A}" dt="2018-08-10T04:05:30.921" v="2" actId="20577"/>
        <pc:sldMkLst>
          <pc:docMk/>
          <pc:sldMk cId="929612929" sldId="540"/>
        </pc:sldMkLst>
        <pc:spChg chg="mod">
          <ac:chgData name="Louis Davidson" userId="80677fb08b3162e4" providerId="LiveId" clId="{AA36A5E4-14ED-4D01-AEBC-DE85C28BEC7A}" dt="2018-08-10T04:05:30.921" v="2" actId="20577"/>
          <ac:spMkLst>
            <pc:docMk/>
            <pc:sldMk cId="929612929" sldId="540"/>
            <ac:spMk id="3" creationId="{00000000-0000-0000-0000-000000000000}"/>
          </ac:spMkLst>
        </pc:spChg>
      </pc:sldChg>
      <pc:sldChg chg="del">
        <pc:chgData name="Louis Davidson" userId="80677fb08b3162e4" providerId="LiveId" clId="{AA36A5E4-14ED-4D01-AEBC-DE85C28BEC7A}" dt="2018-08-10T04:05:04.743" v="0" actId="2696"/>
        <pc:sldMkLst>
          <pc:docMk/>
          <pc:sldMk cId="1097893493" sldId="545"/>
        </pc:sldMkLst>
      </pc:sldChg>
      <pc:sldChg chg="addSp delSp modSp add modAnim">
        <pc:chgData name="Louis Davidson" userId="80677fb08b3162e4" providerId="LiveId" clId="{AA36A5E4-14ED-4D01-AEBC-DE85C28BEC7A}" dt="2018-08-11T17:01:51.725" v="124"/>
        <pc:sldMkLst>
          <pc:docMk/>
          <pc:sldMk cId="1626111891" sldId="545"/>
        </pc:sldMkLst>
        <pc:spChg chg="del">
          <ac:chgData name="Louis Davidson" userId="80677fb08b3162e4" providerId="LiveId" clId="{AA36A5E4-14ED-4D01-AEBC-DE85C28BEC7A}" dt="2018-08-11T16:55:33.169" v="32"/>
          <ac:spMkLst>
            <pc:docMk/>
            <pc:sldMk cId="1626111891" sldId="545"/>
            <ac:spMk id="2" creationId="{1EF2DF48-4B93-42C2-A7CD-6BEF1F1155B1}"/>
          </ac:spMkLst>
        </pc:spChg>
        <pc:spChg chg="del">
          <ac:chgData name="Louis Davidson" userId="80677fb08b3162e4" providerId="LiveId" clId="{AA36A5E4-14ED-4D01-AEBC-DE85C28BEC7A}" dt="2018-08-11T16:55:33.169" v="32"/>
          <ac:spMkLst>
            <pc:docMk/>
            <pc:sldMk cId="1626111891" sldId="545"/>
            <ac:spMk id="3" creationId="{9F6D0C54-0E1D-4200-A9E4-FB3038B3B5B5}"/>
          </ac:spMkLst>
        </pc:spChg>
        <pc:spChg chg="add mod">
          <ac:chgData name="Louis Davidson" userId="80677fb08b3162e4" providerId="LiveId" clId="{AA36A5E4-14ED-4D01-AEBC-DE85C28BEC7A}" dt="2018-08-11T17:00:54.817" v="117" actId="6549"/>
          <ac:spMkLst>
            <pc:docMk/>
            <pc:sldMk cId="1626111891" sldId="545"/>
            <ac:spMk id="4" creationId="{B892DB53-DC66-4177-B11A-04BDC9EE6C47}"/>
          </ac:spMkLst>
        </pc:spChg>
        <pc:spChg chg="add del mod">
          <ac:chgData name="Louis Davidson" userId="80677fb08b3162e4" providerId="LiveId" clId="{AA36A5E4-14ED-4D01-AEBC-DE85C28BEC7A}" dt="2018-08-11T16:57:47.166" v="33" actId="931"/>
          <ac:spMkLst>
            <pc:docMk/>
            <pc:sldMk cId="1626111891" sldId="545"/>
            <ac:spMk id="5" creationId="{3E80E252-339E-4B1E-95BC-551355F91E32}"/>
          </ac:spMkLst>
        </pc:spChg>
        <pc:spChg chg="add del mod">
          <ac:chgData name="Louis Davidson" userId="80677fb08b3162e4" providerId="LiveId" clId="{AA36A5E4-14ED-4D01-AEBC-DE85C28BEC7A}" dt="2018-08-11T16:59:17.515" v="36" actId="931"/>
          <ac:spMkLst>
            <pc:docMk/>
            <pc:sldMk cId="1626111891" sldId="545"/>
            <ac:spMk id="6" creationId="{4D509243-C76C-4BDF-AE5F-CCBB6CBCEF3B}"/>
          </ac:spMkLst>
        </pc:spChg>
        <pc:spChg chg="add mod">
          <ac:chgData name="Louis Davidson" userId="80677fb08b3162e4" providerId="LiveId" clId="{AA36A5E4-14ED-4D01-AEBC-DE85C28BEC7A}" dt="2018-08-11T16:59:17.515" v="36" actId="931"/>
          <ac:spMkLst>
            <pc:docMk/>
            <pc:sldMk cId="1626111891" sldId="545"/>
            <ac:spMk id="11" creationId="{ECCE2624-DB42-4EA1-BB29-348D61359AC6}"/>
          </ac:spMkLst>
        </pc:spChg>
        <pc:picChg chg="add mod">
          <ac:chgData name="Louis Davidson" userId="80677fb08b3162e4" providerId="LiveId" clId="{AA36A5E4-14ED-4D01-AEBC-DE85C28BEC7A}" dt="2018-08-11T16:59:40.514" v="44" actId="1076"/>
          <ac:picMkLst>
            <pc:docMk/>
            <pc:sldMk cId="1626111891" sldId="545"/>
            <ac:picMk id="8" creationId="{C133E569-6042-4789-88CA-01BDA8C6F56D}"/>
          </ac:picMkLst>
        </pc:picChg>
        <pc:picChg chg="add mod ord">
          <ac:chgData name="Louis Davidson" userId="80677fb08b3162e4" providerId="LiveId" clId="{AA36A5E4-14ED-4D01-AEBC-DE85C28BEC7A}" dt="2018-08-11T16:59:37.573" v="43" actId="1076"/>
          <ac:picMkLst>
            <pc:docMk/>
            <pc:sldMk cId="1626111891" sldId="545"/>
            <ac:picMk id="10" creationId="{BB6EA863-C43A-486A-99BC-72347E1D5A72}"/>
          </ac:picMkLst>
        </pc:picChg>
        <pc:picChg chg="add mod">
          <ac:chgData name="Louis Davidson" userId="80677fb08b3162e4" providerId="LiveId" clId="{AA36A5E4-14ED-4D01-AEBC-DE85C28BEC7A}" dt="2018-08-11T16:59:48.801" v="46" actId="1076"/>
          <ac:picMkLst>
            <pc:docMk/>
            <pc:sldMk cId="1626111891" sldId="545"/>
            <ac:picMk id="12" creationId="{D5F126E8-4200-4E18-96F7-58029E49524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8/11/2018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41</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48</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66</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67</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70</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75</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31</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nerd</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a:t>
            </a:r>
          </a:p>
          <a:p>
            <a:pPr lvl="1"/>
            <a:r>
              <a:rPr lang="en-US" dirty="0"/>
              <a:t>Represents what is actually implemented</a:t>
            </a:r>
          </a:p>
          <a:p>
            <a:r>
              <a:rPr lang="en-US" dirty="0"/>
              <a:t>Hardware Interface</a:t>
            </a:r>
          </a:p>
          <a:p>
            <a:pPr lvl="1"/>
            <a:r>
              <a:rPr lang="en-US" dirty="0"/>
              <a:t>The on-disk structures (indexes, partitions, distribution, </a:t>
            </a:r>
            <a:r>
              <a:rPr lang="en-US" dirty="0" err="1"/>
              <a:t>etc</a:t>
            </a:r>
            <a:r>
              <a:rPr lang="en-US" dirty="0"/>
              <a:t>) that ideally have no bearing on anything other than performance</a:t>
            </a:r>
          </a:p>
          <a:p>
            <a:pPr lvl="1"/>
            <a:endParaRPr lang="en-US" dirty="0"/>
          </a:p>
          <a:p>
            <a:r>
              <a:rPr lang="en-US" dirty="0"/>
              <a:t>Physical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15</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14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‘17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3017…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a:p>
            <a:r>
              <a:rPr lang="en-US" dirty="0"/>
              <a:t>Guaranteed atomicity of operations is a big part of the what makes relaxational databases important</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38</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 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16941</TotalTime>
  <Words>4841</Words>
  <Application>Microsoft Office PowerPoint</Application>
  <PresentationFormat>Widescreen</PresentationFormat>
  <Paragraphs>800</Paragraphs>
  <Slides>76</Slides>
  <Notes>16</Notes>
  <HiddenSlides>22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76</vt:i4>
      </vt:variant>
    </vt:vector>
  </HeadingPairs>
  <TitlesOfParts>
    <vt:vector size="83" baseType="lpstr">
      <vt:lpstr>Arial</vt:lpstr>
      <vt:lpstr>Calibri</vt:lpstr>
      <vt:lpstr>Courier New</vt:lpstr>
      <vt:lpstr>Segoe</vt:lpstr>
      <vt:lpstr>Times</vt:lpstr>
      <vt:lpstr>Wingdings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‘17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548</cp:revision>
  <cp:lastPrinted>2004-02-12T15:53:19Z</cp:lastPrinted>
  <dcterms:created xsi:type="dcterms:W3CDTF">2006-08-11T22:15:26Z</dcterms:created>
  <dcterms:modified xsi:type="dcterms:W3CDTF">2018-08-11T17:10:05Z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