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6" r:id="rId2"/>
    <p:sldId id="420" r:id="rId3"/>
    <p:sldId id="631" r:id="rId4"/>
    <p:sldId id="632" r:id="rId5"/>
    <p:sldId id="257" r:id="rId6"/>
    <p:sldId id="614" r:id="rId7"/>
    <p:sldId id="258" r:id="rId8"/>
    <p:sldId id="259" r:id="rId9"/>
    <p:sldId id="608" r:id="rId10"/>
    <p:sldId id="610" r:id="rId11"/>
    <p:sldId id="609" r:id="rId12"/>
    <p:sldId id="611" r:id="rId13"/>
    <p:sldId id="613" r:id="rId14"/>
    <p:sldId id="612" r:id="rId15"/>
    <p:sldId id="615" r:id="rId16"/>
    <p:sldId id="260" r:id="rId17"/>
    <p:sldId id="616" r:id="rId18"/>
    <p:sldId id="263" r:id="rId19"/>
    <p:sldId id="497" r:id="rId20"/>
    <p:sldId id="264" r:id="rId21"/>
    <p:sldId id="627" r:id="rId22"/>
    <p:sldId id="266" r:id="rId23"/>
    <p:sldId id="620" r:id="rId24"/>
    <p:sldId id="628" r:id="rId25"/>
    <p:sldId id="633" r:id="rId26"/>
    <p:sldId id="396" r:id="rId27"/>
    <p:sldId id="617" r:id="rId28"/>
    <p:sldId id="397" r:id="rId29"/>
    <p:sldId id="629" r:id="rId30"/>
    <p:sldId id="619" r:id="rId31"/>
    <p:sldId id="634" r:id="rId32"/>
    <p:sldId id="398" r:id="rId33"/>
    <p:sldId id="635" r:id="rId34"/>
    <p:sldId id="399" r:id="rId35"/>
    <p:sldId id="400" r:id="rId36"/>
    <p:sldId id="549" r:id="rId37"/>
    <p:sldId id="485" r:id="rId38"/>
    <p:sldId id="492" r:id="rId39"/>
    <p:sldId id="636" r:id="rId40"/>
    <p:sldId id="603" r:id="rId41"/>
    <p:sldId id="605" r:id="rId42"/>
    <p:sldId id="606" r:id="rId43"/>
    <p:sldId id="630" r:id="rId44"/>
    <p:sldId id="622" r:id="rId45"/>
    <p:sldId id="623" r:id="rId46"/>
    <p:sldId id="639" r:id="rId47"/>
    <p:sldId id="624" r:id="rId48"/>
    <p:sldId id="625" r:id="rId49"/>
    <p:sldId id="626" r:id="rId50"/>
    <p:sldId id="640" r:id="rId51"/>
    <p:sldId id="637" r:id="rId52"/>
    <p:sldId id="638" r:id="rId53"/>
    <p:sldId id="513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uis Davidson" initials="LD" lastIdx="1" clrIdx="0">
    <p:extLst>
      <p:ext uri="{19B8F6BF-5375-455C-9EA6-DF929625EA0E}">
        <p15:presenceInfo xmlns:p15="http://schemas.microsoft.com/office/powerpoint/2012/main" userId="80677fb08b3162e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C93986-D561-4F80-ABA5-220628D8FFEB}" v="2195" dt="2019-04-12T02:03:01.6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7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2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uis Davidson" userId="80677fb08b3162e4" providerId="LiveId" clId="{82DFBFCF-142E-463A-879D-FC0F7E3559E9}"/>
    <pc:docChg chg="custSel addSld modSld sldOrd">
      <pc:chgData name="Louis Davidson" userId="80677fb08b3162e4" providerId="LiveId" clId="{82DFBFCF-142E-463A-879D-FC0F7E3559E9}" dt="2019-04-07T01:49:52.460" v="1943" actId="14100"/>
      <pc:docMkLst>
        <pc:docMk/>
      </pc:docMkLst>
      <pc:sldChg chg="addSp delSp modSp">
        <pc:chgData name="Louis Davidson" userId="80677fb08b3162e4" providerId="LiveId" clId="{82DFBFCF-142E-463A-879D-FC0F7E3559E9}" dt="2019-04-07T01:49:52.460" v="1943" actId="14100"/>
        <pc:sldMkLst>
          <pc:docMk/>
          <pc:sldMk cId="1035323905" sldId="257"/>
        </pc:sldMkLst>
        <pc:spChg chg="del">
          <ac:chgData name="Louis Davidson" userId="80677fb08b3162e4" providerId="LiveId" clId="{82DFBFCF-142E-463A-879D-FC0F7E3559E9}" dt="2019-04-07T01:49:46.311" v="1939" actId="478"/>
          <ac:spMkLst>
            <pc:docMk/>
            <pc:sldMk cId="1035323905" sldId="257"/>
            <ac:spMk id="3" creationId="{0102489C-F9B5-4732-A51A-7C63035DD83A}"/>
          </ac:spMkLst>
        </pc:spChg>
        <pc:picChg chg="add mod">
          <ac:chgData name="Louis Davidson" userId="80677fb08b3162e4" providerId="LiveId" clId="{82DFBFCF-142E-463A-879D-FC0F7E3559E9}" dt="2019-04-07T01:49:52.460" v="1943" actId="14100"/>
          <ac:picMkLst>
            <pc:docMk/>
            <pc:sldMk cId="1035323905" sldId="257"/>
            <ac:picMk id="4" creationId="{E48F8E1B-3D3C-4CAA-8424-C7D4E400D0F0}"/>
          </ac:picMkLst>
        </pc:picChg>
      </pc:sldChg>
      <pc:sldChg chg="modSp">
        <pc:chgData name="Louis Davidson" userId="80677fb08b3162e4" providerId="LiveId" clId="{82DFBFCF-142E-463A-879D-FC0F7E3559E9}" dt="2019-04-03T21:10:52.477" v="115" actId="6549"/>
        <pc:sldMkLst>
          <pc:docMk/>
          <pc:sldMk cId="1216059987" sldId="396"/>
        </pc:sldMkLst>
        <pc:spChg chg="mod">
          <ac:chgData name="Louis Davidson" userId="80677fb08b3162e4" providerId="LiveId" clId="{82DFBFCF-142E-463A-879D-FC0F7E3559E9}" dt="2019-04-03T21:10:52.477" v="115" actId="6549"/>
          <ac:spMkLst>
            <pc:docMk/>
            <pc:sldMk cId="1216059987" sldId="396"/>
            <ac:spMk id="2" creationId="{00000000-0000-0000-0000-000000000000}"/>
          </ac:spMkLst>
        </pc:spChg>
      </pc:sldChg>
      <pc:sldChg chg="modSp add">
        <pc:chgData name="Louis Davidson" userId="80677fb08b3162e4" providerId="LiveId" clId="{82DFBFCF-142E-463A-879D-FC0F7E3559E9}" dt="2019-04-03T21:12:34.980" v="279" actId="20577"/>
        <pc:sldMkLst>
          <pc:docMk/>
          <pc:sldMk cId="3040078498" sldId="397"/>
        </pc:sldMkLst>
        <pc:spChg chg="mod">
          <ac:chgData name="Louis Davidson" userId="80677fb08b3162e4" providerId="LiveId" clId="{82DFBFCF-142E-463A-879D-FC0F7E3559E9}" dt="2019-04-03T21:11:27.943" v="164" actId="6549"/>
          <ac:spMkLst>
            <pc:docMk/>
            <pc:sldMk cId="3040078498" sldId="397"/>
            <ac:spMk id="2" creationId="{A9FAE944-677E-4E73-B675-7BCC45D1EF63}"/>
          </ac:spMkLst>
        </pc:spChg>
        <pc:spChg chg="mod">
          <ac:chgData name="Louis Davidson" userId="80677fb08b3162e4" providerId="LiveId" clId="{82DFBFCF-142E-463A-879D-FC0F7E3559E9}" dt="2019-04-03T21:12:34.980" v="279" actId="20577"/>
          <ac:spMkLst>
            <pc:docMk/>
            <pc:sldMk cId="3040078498" sldId="397"/>
            <ac:spMk id="3" creationId="{0C1D71B3-684F-4C69-9079-C846796C71C1}"/>
          </ac:spMkLst>
        </pc:spChg>
      </pc:sldChg>
      <pc:sldChg chg="modSp add">
        <pc:chgData name="Louis Davidson" userId="80677fb08b3162e4" providerId="LiveId" clId="{82DFBFCF-142E-463A-879D-FC0F7E3559E9}" dt="2019-04-03T21:15:49.769" v="869" actId="20577"/>
        <pc:sldMkLst>
          <pc:docMk/>
          <pc:sldMk cId="2799806784" sldId="398"/>
        </pc:sldMkLst>
        <pc:spChg chg="mod">
          <ac:chgData name="Louis Davidson" userId="80677fb08b3162e4" providerId="LiveId" clId="{82DFBFCF-142E-463A-879D-FC0F7E3559E9}" dt="2019-04-03T21:12:52.519" v="334" actId="20577"/>
          <ac:spMkLst>
            <pc:docMk/>
            <pc:sldMk cId="2799806784" sldId="398"/>
            <ac:spMk id="2" creationId="{3F3861E1-F9D7-4A9F-AC92-A35DC8A1D122}"/>
          </ac:spMkLst>
        </pc:spChg>
        <pc:spChg chg="mod">
          <ac:chgData name="Louis Davidson" userId="80677fb08b3162e4" providerId="LiveId" clId="{82DFBFCF-142E-463A-879D-FC0F7E3559E9}" dt="2019-04-03T21:15:49.769" v="869" actId="20577"/>
          <ac:spMkLst>
            <pc:docMk/>
            <pc:sldMk cId="2799806784" sldId="398"/>
            <ac:spMk id="3" creationId="{1EED1A08-5EC9-4FAB-97EF-F13519C85351}"/>
          </ac:spMkLst>
        </pc:spChg>
      </pc:sldChg>
      <pc:sldChg chg="modSp add">
        <pc:chgData name="Louis Davidson" userId="80677fb08b3162e4" providerId="LiveId" clId="{82DFBFCF-142E-463A-879D-FC0F7E3559E9}" dt="2019-04-03T21:16:53.723" v="1006" actId="20577"/>
        <pc:sldMkLst>
          <pc:docMk/>
          <pc:sldMk cId="638810210" sldId="399"/>
        </pc:sldMkLst>
        <pc:spChg chg="mod">
          <ac:chgData name="Louis Davidson" userId="80677fb08b3162e4" providerId="LiveId" clId="{82DFBFCF-142E-463A-879D-FC0F7E3559E9}" dt="2019-04-03T21:16:53.723" v="1006" actId="20577"/>
          <ac:spMkLst>
            <pc:docMk/>
            <pc:sldMk cId="638810210" sldId="399"/>
            <ac:spMk id="2" creationId="{A1B32C69-17EF-416E-8DCD-1AA0BE676563}"/>
          </ac:spMkLst>
        </pc:spChg>
      </pc:sldChg>
      <pc:sldChg chg="modSp add">
        <pc:chgData name="Louis Davidson" userId="80677fb08b3162e4" providerId="LiveId" clId="{82DFBFCF-142E-463A-879D-FC0F7E3559E9}" dt="2019-04-07T01:05:30.750" v="1765" actId="20577"/>
        <pc:sldMkLst>
          <pc:docMk/>
          <pc:sldMk cId="2471936178" sldId="400"/>
        </pc:sldMkLst>
        <pc:spChg chg="mod">
          <ac:chgData name="Louis Davidson" userId="80677fb08b3162e4" providerId="LiveId" clId="{82DFBFCF-142E-463A-879D-FC0F7E3559E9}" dt="2019-04-07T01:05:30.750" v="1765" actId="20577"/>
          <ac:spMkLst>
            <pc:docMk/>
            <pc:sldMk cId="2471936178" sldId="400"/>
            <ac:spMk id="2" creationId="{4EF7BB25-C58F-4899-A044-E372E065A134}"/>
          </ac:spMkLst>
        </pc:spChg>
        <pc:spChg chg="mod">
          <ac:chgData name="Louis Davidson" userId="80677fb08b3162e4" providerId="LiveId" clId="{82DFBFCF-142E-463A-879D-FC0F7E3559E9}" dt="2019-04-03T21:18:59.162" v="1378" actId="20577"/>
          <ac:spMkLst>
            <pc:docMk/>
            <pc:sldMk cId="2471936178" sldId="400"/>
            <ac:spMk id="3" creationId="{D7883F4E-BF76-45A6-A170-1B25ACC06802}"/>
          </ac:spMkLst>
        </pc:spChg>
      </pc:sldChg>
      <pc:sldChg chg="modSp add">
        <pc:chgData name="Louis Davidson" userId="80677fb08b3162e4" providerId="LiveId" clId="{82DFBFCF-142E-463A-879D-FC0F7E3559E9}" dt="2019-04-07T01:12:38.643" v="1810" actId="20577"/>
        <pc:sldMkLst>
          <pc:docMk/>
          <pc:sldMk cId="925884108" sldId="549"/>
        </pc:sldMkLst>
        <pc:spChg chg="mod">
          <ac:chgData name="Louis Davidson" userId="80677fb08b3162e4" providerId="LiveId" clId="{82DFBFCF-142E-463A-879D-FC0F7E3559E9}" dt="2019-04-07T01:12:38.643" v="1810" actId="20577"/>
          <ac:spMkLst>
            <pc:docMk/>
            <pc:sldMk cId="925884108" sldId="549"/>
            <ac:spMk id="2" creationId="{4F9D3D99-0ACB-44A0-828E-1368F2D41BE9}"/>
          </ac:spMkLst>
        </pc:spChg>
      </pc:sldChg>
      <pc:sldChg chg="modAnim">
        <pc:chgData name="Louis Davidson" userId="80677fb08b3162e4" providerId="LiveId" clId="{82DFBFCF-142E-463A-879D-FC0F7E3559E9}" dt="2019-04-07T01:14:49.791" v="1839"/>
        <pc:sldMkLst>
          <pc:docMk/>
          <pc:sldMk cId="3697002828" sldId="603"/>
        </pc:sldMkLst>
      </pc:sldChg>
      <pc:sldChg chg="modSp add">
        <pc:chgData name="Louis Davidson" userId="80677fb08b3162e4" providerId="LiveId" clId="{82DFBFCF-142E-463A-879D-FC0F7E3559E9}" dt="2019-04-07T01:18:43.392" v="1905" actId="27636"/>
        <pc:sldMkLst>
          <pc:docMk/>
          <pc:sldMk cId="1309231115" sldId="605"/>
        </pc:sldMkLst>
        <pc:spChg chg="mod">
          <ac:chgData name="Louis Davidson" userId="80677fb08b3162e4" providerId="LiveId" clId="{82DFBFCF-142E-463A-879D-FC0F7E3559E9}" dt="2019-04-07T01:18:43.392" v="1905" actId="27636"/>
          <ac:spMkLst>
            <pc:docMk/>
            <pc:sldMk cId="1309231115" sldId="605"/>
            <ac:spMk id="3" creationId="{B999814B-E12B-404A-B974-4EDEC6CD3AAF}"/>
          </ac:spMkLst>
        </pc:spChg>
      </pc:sldChg>
      <pc:sldChg chg="modSp add">
        <pc:chgData name="Louis Davidson" userId="80677fb08b3162e4" providerId="LiveId" clId="{82DFBFCF-142E-463A-879D-FC0F7E3559E9}" dt="2019-04-07T01:19:07.843" v="1938" actId="20577"/>
        <pc:sldMkLst>
          <pc:docMk/>
          <pc:sldMk cId="3836008559" sldId="606"/>
        </pc:sldMkLst>
        <pc:spChg chg="mod">
          <ac:chgData name="Louis Davidson" userId="80677fb08b3162e4" providerId="LiveId" clId="{82DFBFCF-142E-463A-879D-FC0F7E3559E9}" dt="2019-04-07T01:19:07.843" v="1938" actId="20577"/>
          <ac:spMkLst>
            <pc:docMk/>
            <pc:sldMk cId="3836008559" sldId="606"/>
            <ac:spMk id="2" creationId="{C364BE10-F90D-401E-892A-21FE21A1CA41}"/>
          </ac:spMkLst>
        </pc:spChg>
        <pc:spChg chg="mod">
          <ac:chgData name="Louis Davidson" userId="80677fb08b3162e4" providerId="LiveId" clId="{82DFBFCF-142E-463A-879D-FC0F7E3559E9}" dt="2019-04-07T01:18:50.004" v="1907"/>
          <ac:spMkLst>
            <pc:docMk/>
            <pc:sldMk cId="3836008559" sldId="606"/>
            <ac:spMk id="3" creationId="{4597A6E1-9AB2-4000-9122-200727780EE9}"/>
          </ac:spMkLst>
        </pc:spChg>
      </pc:sldChg>
    </pc:docChg>
  </pc:docChgLst>
  <pc:docChgLst>
    <pc:chgData name="Louis Davidson" userId="80677fb08b3162e4" providerId="LiveId" clId="{DDC93986-D561-4F80-ABA5-220628D8FFEB}"/>
    <pc:docChg chg="undo custSel mod addSld delSld modSld sldOrd">
      <pc:chgData name="Louis Davidson" userId="80677fb08b3162e4" providerId="LiveId" clId="{DDC93986-D561-4F80-ABA5-220628D8FFEB}" dt="2019-04-12T02:03:01.657" v="9696"/>
      <pc:docMkLst>
        <pc:docMk/>
      </pc:docMkLst>
      <pc:sldChg chg="addSp modSp mod setBg">
        <pc:chgData name="Louis Davidson" userId="80677fb08b3162e4" providerId="LiveId" clId="{DDC93986-D561-4F80-ABA5-220628D8FFEB}" dt="2019-04-11T00:36:12.392" v="5852" actId="20577"/>
        <pc:sldMkLst>
          <pc:docMk/>
          <pc:sldMk cId="1544219915" sldId="256"/>
        </pc:sldMkLst>
        <pc:spChg chg="mod">
          <ac:chgData name="Louis Davidson" userId="80677fb08b3162e4" providerId="LiveId" clId="{DDC93986-D561-4F80-ABA5-220628D8FFEB}" dt="2019-04-10T02:37:06.534" v="5075" actId="26606"/>
          <ac:spMkLst>
            <pc:docMk/>
            <pc:sldMk cId="1544219915" sldId="256"/>
            <ac:spMk id="2" creationId="{83290BDB-7EF7-41B5-B902-7A54B7B03132}"/>
          </ac:spMkLst>
        </pc:spChg>
        <pc:spChg chg="mod">
          <ac:chgData name="Louis Davidson" userId="80677fb08b3162e4" providerId="LiveId" clId="{DDC93986-D561-4F80-ABA5-220628D8FFEB}" dt="2019-04-11T00:36:12.392" v="5852" actId="20577"/>
          <ac:spMkLst>
            <pc:docMk/>
            <pc:sldMk cId="1544219915" sldId="256"/>
            <ac:spMk id="3" creationId="{722D5F42-EEF5-4FFD-BDC4-CF5AEB101462}"/>
          </ac:spMkLst>
        </pc:spChg>
        <pc:spChg chg="add">
          <ac:chgData name="Louis Davidson" userId="80677fb08b3162e4" providerId="LiveId" clId="{DDC93986-D561-4F80-ABA5-220628D8FFEB}" dt="2019-04-10T02:37:06.534" v="5075" actId="26606"/>
          <ac:spMkLst>
            <pc:docMk/>
            <pc:sldMk cId="1544219915" sldId="256"/>
            <ac:spMk id="8" creationId="{23962611-DFD5-4092-AAFD-559E3DFCE2C9}"/>
          </ac:spMkLst>
        </pc:spChg>
        <pc:picChg chg="add">
          <ac:chgData name="Louis Davidson" userId="80677fb08b3162e4" providerId="LiveId" clId="{DDC93986-D561-4F80-ABA5-220628D8FFEB}" dt="2019-04-10T02:37:06.534" v="5075" actId="26606"/>
          <ac:picMkLst>
            <pc:docMk/>
            <pc:sldMk cId="1544219915" sldId="256"/>
            <ac:picMk id="10" creationId="{2270F1FA-0425-408F-9861-80BF5AFB276D}"/>
          </ac:picMkLst>
        </pc:picChg>
      </pc:sldChg>
      <pc:sldChg chg="addSp delSp modSp mod setBg">
        <pc:chgData name="Louis Davidson" userId="80677fb08b3162e4" providerId="LiveId" clId="{DDC93986-D561-4F80-ABA5-220628D8FFEB}" dt="2019-04-10T02:37:47.098" v="5115" actId="26606"/>
        <pc:sldMkLst>
          <pc:docMk/>
          <pc:sldMk cId="1035323905" sldId="257"/>
        </pc:sldMkLst>
        <pc:spChg chg="add del mod">
          <ac:chgData name="Louis Davidson" userId="80677fb08b3162e4" providerId="LiveId" clId="{DDC93986-D561-4F80-ABA5-220628D8FFEB}" dt="2019-04-09T00:10:26.107" v="2041"/>
          <ac:spMkLst>
            <pc:docMk/>
            <pc:sldMk cId="1035323905" sldId="257"/>
            <ac:spMk id="2" creationId="{3598C958-E3E6-45D4-A5D1-42AE44235F25}"/>
          </ac:spMkLst>
        </pc:spChg>
        <pc:spChg chg="del">
          <ac:chgData name="Louis Davidson" userId="80677fb08b3162e4" providerId="LiveId" clId="{DDC93986-D561-4F80-ABA5-220628D8FFEB}" dt="2019-04-08T01:45:04.628" v="2" actId="478"/>
          <ac:spMkLst>
            <pc:docMk/>
            <pc:sldMk cId="1035323905" sldId="257"/>
            <ac:spMk id="2" creationId="{854AD154-2412-403B-A2FB-B764E17A4B8D}"/>
          </ac:spMkLst>
        </pc:spChg>
        <pc:spChg chg="add del mod">
          <ac:chgData name="Louis Davidson" userId="80677fb08b3162e4" providerId="LiveId" clId="{DDC93986-D561-4F80-ABA5-220628D8FFEB}" dt="2019-04-09T00:10:28.257" v="2046"/>
          <ac:spMkLst>
            <pc:docMk/>
            <pc:sldMk cId="1035323905" sldId="257"/>
            <ac:spMk id="3" creationId="{069003FD-E537-4504-8BEC-DD5330F5222A}"/>
          </ac:spMkLst>
        </pc:spChg>
        <pc:spChg chg="add mod">
          <ac:chgData name="Louis Davidson" userId="80677fb08b3162e4" providerId="LiveId" clId="{DDC93986-D561-4F80-ABA5-220628D8FFEB}" dt="2019-04-10T02:37:47.098" v="5115" actId="26606"/>
          <ac:spMkLst>
            <pc:docMk/>
            <pc:sldMk cId="1035323905" sldId="257"/>
            <ac:spMk id="6" creationId="{B021A415-7F5C-4E82-913A-0E781F229552}"/>
          </ac:spMkLst>
        </pc:spChg>
        <pc:spChg chg="add del">
          <ac:chgData name="Louis Davidson" userId="80677fb08b3162e4" providerId="LiveId" clId="{DDC93986-D561-4F80-ABA5-220628D8FFEB}" dt="2019-04-10T02:37:47.093" v="5114" actId="26606"/>
          <ac:spMkLst>
            <pc:docMk/>
            <pc:sldMk cId="1035323905" sldId="257"/>
            <ac:spMk id="11" creationId="{6753252F-4873-4F63-801D-CC719279A7D5}"/>
          </ac:spMkLst>
        </pc:spChg>
        <pc:spChg chg="add del">
          <ac:chgData name="Louis Davidson" userId="80677fb08b3162e4" providerId="LiveId" clId="{DDC93986-D561-4F80-ABA5-220628D8FFEB}" dt="2019-04-10T02:37:47.093" v="5114" actId="26606"/>
          <ac:spMkLst>
            <pc:docMk/>
            <pc:sldMk cId="1035323905" sldId="257"/>
            <ac:spMk id="13" creationId="{047C8CCB-F95D-4249-92DD-651249D3535A}"/>
          </ac:spMkLst>
        </pc:spChg>
        <pc:spChg chg="add">
          <ac:chgData name="Louis Davidson" userId="80677fb08b3162e4" providerId="LiveId" clId="{DDC93986-D561-4F80-ABA5-220628D8FFEB}" dt="2019-04-10T02:37:47.098" v="5115" actId="26606"/>
          <ac:spMkLst>
            <pc:docMk/>
            <pc:sldMk cId="1035323905" sldId="257"/>
            <ac:spMk id="15" creationId="{A4AC5506-6312-4701-8D3C-40187889A947}"/>
          </ac:spMkLst>
        </pc:spChg>
        <pc:picChg chg="add del mod">
          <ac:chgData name="Louis Davidson" userId="80677fb08b3162e4" providerId="LiveId" clId="{DDC93986-D561-4F80-ABA5-220628D8FFEB}" dt="2019-04-08T01:45:13.118" v="5" actId="478"/>
          <ac:picMkLst>
            <pc:docMk/>
            <pc:sldMk cId="1035323905" sldId="257"/>
            <ac:picMk id="3" creationId="{A7B2B4F0-3306-425C-9B5B-48808FE05D4D}"/>
          </ac:picMkLst>
        </pc:picChg>
        <pc:picChg chg="del">
          <ac:chgData name="Louis Davidson" userId="80677fb08b3162e4" providerId="LiveId" clId="{DDC93986-D561-4F80-ABA5-220628D8FFEB}" dt="2019-04-08T01:45:00.606" v="0" actId="478"/>
          <ac:picMkLst>
            <pc:docMk/>
            <pc:sldMk cId="1035323905" sldId="257"/>
            <ac:picMk id="4" creationId="{E48F8E1B-3D3C-4CAA-8424-C7D4E400D0F0}"/>
          </ac:picMkLst>
        </pc:picChg>
        <pc:picChg chg="add mod ord">
          <ac:chgData name="Louis Davidson" userId="80677fb08b3162e4" providerId="LiveId" clId="{DDC93986-D561-4F80-ABA5-220628D8FFEB}" dt="2019-04-10T02:37:47.098" v="5115" actId="26606"/>
          <ac:picMkLst>
            <pc:docMk/>
            <pc:sldMk cId="1035323905" sldId="257"/>
            <ac:picMk id="5" creationId="{C7CDA9B0-20AD-4586-BB28-5EA255A91B8A}"/>
          </ac:picMkLst>
        </pc:picChg>
        <pc:picChg chg="add del">
          <ac:chgData name="Louis Davidson" userId="80677fb08b3162e4" providerId="LiveId" clId="{DDC93986-D561-4F80-ABA5-220628D8FFEB}" dt="2019-04-08T02:16:15.233" v="810"/>
          <ac:picMkLst>
            <pc:docMk/>
            <pc:sldMk cId="1035323905" sldId="257"/>
            <ac:picMk id="6" creationId="{303E914B-3BA5-43F2-B7FA-9BCDBD219A45}"/>
          </ac:picMkLst>
        </pc:picChg>
      </pc:sldChg>
      <pc:sldChg chg="addSp modSp mod setBg modAnim">
        <pc:chgData name="Louis Davidson" userId="80677fb08b3162e4" providerId="LiveId" clId="{DDC93986-D561-4F80-ABA5-220628D8FFEB}" dt="2019-04-12T00:22:46.592" v="8056" actId="113"/>
        <pc:sldMkLst>
          <pc:docMk/>
          <pc:sldMk cId="3915123861" sldId="258"/>
        </pc:sldMkLst>
        <pc:spChg chg="mod">
          <ac:chgData name="Louis Davidson" userId="80677fb08b3162e4" providerId="LiveId" clId="{DDC93986-D561-4F80-ABA5-220628D8FFEB}" dt="2019-04-12T00:22:46.592" v="8056" actId="113"/>
          <ac:spMkLst>
            <pc:docMk/>
            <pc:sldMk cId="3915123861" sldId="258"/>
            <ac:spMk id="2" creationId="{854AD154-2412-403B-A2FB-B764E17A4B8D}"/>
          </ac:spMkLst>
        </pc:spChg>
        <pc:spChg chg="mod">
          <ac:chgData name="Louis Davidson" userId="80677fb08b3162e4" providerId="LiveId" clId="{DDC93986-D561-4F80-ABA5-220628D8FFEB}" dt="2019-04-10T02:41:34.532" v="5168" actId="20577"/>
          <ac:spMkLst>
            <pc:docMk/>
            <pc:sldMk cId="3915123861" sldId="258"/>
            <ac:spMk id="3" creationId="{0102489C-F9B5-4732-A51A-7C63035DD83A}"/>
          </ac:spMkLst>
        </pc:spChg>
        <pc:spChg chg="add">
          <ac:chgData name="Louis Davidson" userId="80677fb08b3162e4" providerId="LiveId" clId="{DDC93986-D561-4F80-ABA5-220628D8FFEB}" dt="2019-04-10T02:41:19.101" v="5155" actId="26606"/>
          <ac:spMkLst>
            <pc:docMk/>
            <pc:sldMk cId="3915123861" sldId="258"/>
            <ac:spMk id="10" creationId="{AFA67CD3-AB4E-4A7A-BEB8-53C445D8C44E}"/>
          </ac:spMkLst>
        </pc:spChg>
        <pc:spChg chg="add">
          <ac:chgData name="Louis Davidson" userId="80677fb08b3162e4" providerId="LiveId" clId="{DDC93986-D561-4F80-ABA5-220628D8FFEB}" dt="2019-04-10T02:41:19.101" v="5155" actId="26606"/>
          <ac:spMkLst>
            <pc:docMk/>
            <pc:sldMk cId="3915123861" sldId="258"/>
            <ac:spMk id="14" creationId="{339C8D78-A644-462F-B674-F440635E5353}"/>
          </ac:spMkLst>
        </pc:spChg>
        <pc:picChg chg="add">
          <ac:chgData name="Louis Davidson" userId="80677fb08b3162e4" providerId="LiveId" clId="{DDC93986-D561-4F80-ABA5-220628D8FFEB}" dt="2019-04-10T02:41:19.101" v="5155" actId="26606"/>
          <ac:picMkLst>
            <pc:docMk/>
            <pc:sldMk cId="3915123861" sldId="258"/>
            <ac:picMk id="7" creationId="{2D78CE8A-A20C-42B7-BC5E-117D8D991444}"/>
          </ac:picMkLst>
        </pc:picChg>
        <pc:picChg chg="add">
          <ac:chgData name="Louis Davidson" userId="80677fb08b3162e4" providerId="LiveId" clId="{DDC93986-D561-4F80-ABA5-220628D8FFEB}" dt="2019-04-10T02:41:19.101" v="5155" actId="26606"/>
          <ac:picMkLst>
            <pc:docMk/>
            <pc:sldMk cId="3915123861" sldId="258"/>
            <ac:picMk id="12" creationId="{07CF545F-9C2E-4446-97CD-AD92990C2B68}"/>
          </ac:picMkLst>
        </pc:picChg>
      </pc:sldChg>
      <pc:sldChg chg="addSp delSp modSp mod setBg">
        <pc:chgData name="Louis Davidson" userId="80677fb08b3162e4" providerId="LiveId" clId="{DDC93986-D561-4F80-ABA5-220628D8FFEB}" dt="2019-04-12T00:24:17.051" v="8059" actId="20577"/>
        <pc:sldMkLst>
          <pc:docMk/>
          <pc:sldMk cId="2772859774" sldId="259"/>
        </pc:sldMkLst>
        <pc:spChg chg="del">
          <ac:chgData name="Louis Davidson" userId="80677fb08b3162e4" providerId="LiveId" clId="{DDC93986-D561-4F80-ABA5-220628D8FFEB}" dt="2019-04-08T02:02:35.101" v="427" actId="478"/>
          <ac:spMkLst>
            <pc:docMk/>
            <pc:sldMk cId="2772859774" sldId="259"/>
            <ac:spMk id="2" creationId="{B80F4E82-95E2-4332-BB78-939AA490C397}"/>
          </ac:spMkLst>
        </pc:spChg>
        <pc:spChg chg="del">
          <ac:chgData name="Louis Davidson" userId="80677fb08b3162e4" providerId="LiveId" clId="{DDC93986-D561-4F80-ABA5-220628D8FFEB}" dt="2019-04-08T01:57:14.176" v="305" actId="478"/>
          <ac:spMkLst>
            <pc:docMk/>
            <pc:sldMk cId="2772859774" sldId="259"/>
            <ac:spMk id="3" creationId="{1F799B76-E292-4C65-A8EE-C67F1BF9274F}"/>
          </ac:spMkLst>
        </pc:spChg>
        <pc:spChg chg="add del mod">
          <ac:chgData name="Louis Davidson" userId="80677fb08b3162e4" providerId="LiveId" clId="{DDC93986-D561-4F80-ABA5-220628D8FFEB}" dt="2019-04-09T00:12:49.529" v="2052" actId="478"/>
          <ac:spMkLst>
            <pc:docMk/>
            <pc:sldMk cId="2772859774" sldId="259"/>
            <ac:spMk id="3" creationId="{247426AE-E3B2-43FD-A3E5-B5BF4A1E85E1}"/>
          </ac:spMkLst>
        </pc:spChg>
        <pc:spChg chg="add del mod">
          <ac:chgData name="Louis Davidson" userId="80677fb08b3162e4" providerId="LiveId" clId="{DDC93986-D561-4F80-ABA5-220628D8FFEB}" dt="2019-04-10T02:38:18.674" v="5118" actId="478"/>
          <ac:spMkLst>
            <pc:docMk/>
            <pc:sldMk cId="2772859774" sldId="259"/>
            <ac:spMk id="4" creationId="{561DFB60-C6B1-45B8-99B1-2ABBB17F7091}"/>
          </ac:spMkLst>
        </pc:spChg>
        <pc:spChg chg="add del mod">
          <ac:chgData name="Louis Davidson" userId="80677fb08b3162e4" providerId="LiveId" clId="{DDC93986-D561-4F80-ABA5-220628D8FFEB}" dt="2019-04-09T00:12:47.533" v="2051" actId="478"/>
          <ac:spMkLst>
            <pc:docMk/>
            <pc:sldMk cId="2772859774" sldId="259"/>
            <ac:spMk id="8" creationId="{AC981762-775F-4CFD-977F-161AF2617513}"/>
          </ac:spMkLst>
        </pc:spChg>
        <pc:spChg chg="add del">
          <ac:chgData name="Louis Davidson" userId="80677fb08b3162e4" providerId="LiveId" clId="{DDC93986-D561-4F80-ABA5-220628D8FFEB}" dt="2019-04-10T02:38:25.034" v="5122"/>
          <ac:spMkLst>
            <pc:docMk/>
            <pc:sldMk cId="2772859774" sldId="259"/>
            <ac:spMk id="9" creationId="{EDC06420-89F7-4593-8248-50A9DC4689F6}"/>
          </ac:spMkLst>
        </pc:spChg>
        <pc:spChg chg="add del">
          <ac:chgData name="Louis Davidson" userId="80677fb08b3162e4" providerId="LiveId" clId="{DDC93986-D561-4F80-ABA5-220628D8FFEB}" dt="2019-04-10T02:38:24.691" v="5121"/>
          <ac:spMkLst>
            <pc:docMk/>
            <pc:sldMk cId="2772859774" sldId="259"/>
            <ac:spMk id="11" creationId="{3E1613E0-6EAE-4AF8-9F08-23E1675EB601}"/>
          </ac:spMkLst>
        </pc:spChg>
        <pc:spChg chg="add del mod">
          <ac:chgData name="Louis Davidson" userId="80677fb08b3162e4" providerId="LiveId" clId="{DDC93986-D561-4F80-ABA5-220628D8FFEB}" dt="2019-04-10T02:39:00.047" v="5127" actId="478"/>
          <ac:spMkLst>
            <pc:docMk/>
            <pc:sldMk cId="2772859774" sldId="259"/>
            <ac:spMk id="12" creationId="{F7D5CCFE-3879-452B-8298-F8B564FEDBD7}"/>
          </ac:spMkLst>
        </pc:spChg>
        <pc:spChg chg="add mod">
          <ac:chgData name="Louis Davidson" userId="80677fb08b3162e4" providerId="LiveId" clId="{DDC93986-D561-4F80-ABA5-220628D8FFEB}" dt="2019-04-12T00:24:17.051" v="8059" actId="20577"/>
          <ac:spMkLst>
            <pc:docMk/>
            <pc:sldMk cId="2772859774" sldId="259"/>
            <ac:spMk id="13" creationId="{066DD22F-6DFB-4966-90C1-395416FE77F2}"/>
          </ac:spMkLst>
        </pc:spChg>
        <pc:spChg chg="add del">
          <ac:chgData name="Louis Davidson" userId="80677fb08b3162e4" providerId="LiveId" clId="{DDC93986-D561-4F80-ABA5-220628D8FFEB}" dt="2019-04-10T02:38:04.555" v="5117" actId="26606"/>
          <ac:spMkLst>
            <pc:docMk/>
            <pc:sldMk cId="2772859774" sldId="259"/>
            <ac:spMk id="15" creationId="{96918796-2918-40D6-BE3A-4600C47FCD42}"/>
          </ac:spMkLst>
        </pc:spChg>
        <pc:spChg chg="add">
          <ac:chgData name="Louis Davidson" userId="80677fb08b3162e4" providerId="LiveId" clId="{DDC93986-D561-4F80-ABA5-220628D8FFEB}" dt="2019-04-10T02:38:54.485" v="5125" actId="26606"/>
          <ac:spMkLst>
            <pc:docMk/>
            <pc:sldMk cId="2772859774" sldId="259"/>
            <ac:spMk id="17" creationId="{96918796-2918-40D6-BE3A-4600C47FCD42}"/>
          </ac:spMkLst>
        </pc:spChg>
        <pc:picChg chg="add del mod">
          <ac:chgData name="Louis Davidson" userId="80677fb08b3162e4" providerId="LiveId" clId="{DDC93986-D561-4F80-ABA5-220628D8FFEB}" dt="2019-04-08T02:00:19.593" v="419" actId="478"/>
          <ac:picMkLst>
            <pc:docMk/>
            <pc:sldMk cId="2772859774" sldId="259"/>
            <ac:picMk id="4" creationId="{EA23C58F-D73D-415F-A023-D2D7C3A068CA}"/>
          </ac:picMkLst>
        </pc:picChg>
        <pc:picChg chg="add del">
          <ac:chgData name="Louis Davidson" userId="80677fb08b3162e4" providerId="LiveId" clId="{DDC93986-D561-4F80-ABA5-220628D8FFEB}" dt="2019-04-08T02:01:54.154" v="425" actId="478"/>
          <ac:picMkLst>
            <pc:docMk/>
            <pc:sldMk cId="2772859774" sldId="259"/>
            <ac:picMk id="5" creationId="{7973F5D7-00AA-406B-844F-B90DFADEFF75}"/>
          </ac:picMkLst>
        </pc:picChg>
        <pc:picChg chg="add del">
          <ac:chgData name="Louis Davidson" userId="80677fb08b3162e4" providerId="LiveId" clId="{DDC93986-D561-4F80-ABA5-220628D8FFEB}" dt="2019-04-08T02:16:35.279" v="815" actId="478"/>
          <ac:picMkLst>
            <pc:docMk/>
            <pc:sldMk cId="2772859774" sldId="259"/>
            <ac:picMk id="6" creationId="{ED6B73FD-B4BB-4F52-A215-C274BCD2861D}"/>
          </ac:picMkLst>
        </pc:picChg>
        <pc:picChg chg="add del">
          <ac:chgData name="Louis Davidson" userId="80677fb08b3162e4" providerId="LiveId" clId="{DDC93986-D561-4F80-ABA5-220628D8FFEB}" dt="2019-04-08T02:16:20.925" v="812"/>
          <ac:picMkLst>
            <pc:docMk/>
            <pc:sldMk cId="2772859774" sldId="259"/>
            <ac:picMk id="9" creationId="{87549109-6463-4891-8671-887818E17950}"/>
          </ac:picMkLst>
        </pc:picChg>
        <pc:picChg chg="add mod ord">
          <ac:chgData name="Louis Davidson" userId="80677fb08b3162e4" providerId="LiveId" clId="{DDC93986-D561-4F80-ABA5-220628D8FFEB}" dt="2019-04-10T02:39:20.434" v="5134" actId="1076"/>
          <ac:picMkLst>
            <pc:docMk/>
            <pc:sldMk cId="2772859774" sldId="259"/>
            <ac:picMk id="10" creationId="{FA2C9DA4-BE87-4EA1-AE76-114FD6FA3E4C}"/>
          </ac:picMkLst>
        </pc:picChg>
      </pc:sldChg>
      <pc:sldChg chg="addSp delSp modSp mod setBg modAnim">
        <pc:chgData name="Louis Davidson" userId="80677fb08b3162e4" providerId="LiveId" clId="{DDC93986-D561-4F80-ABA5-220628D8FFEB}" dt="2019-04-12T00:32:06.829" v="8280" actId="27636"/>
        <pc:sldMkLst>
          <pc:docMk/>
          <pc:sldMk cId="2922720225" sldId="260"/>
        </pc:sldMkLst>
        <pc:spChg chg="mod">
          <ac:chgData name="Louis Davidson" userId="80677fb08b3162e4" providerId="LiveId" clId="{DDC93986-D561-4F80-ABA5-220628D8FFEB}" dt="2019-04-12T00:32:06.829" v="8280" actId="27636"/>
          <ac:spMkLst>
            <pc:docMk/>
            <pc:sldMk cId="2922720225" sldId="260"/>
            <ac:spMk id="2" creationId="{70EDD600-ECC0-4FAE-B352-BCCA7E1E1725}"/>
          </ac:spMkLst>
        </pc:spChg>
        <pc:spChg chg="add del mod">
          <ac:chgData name="Louis Davidson" userId="80677fb08b3162e4" providerId="LiveId" clId="{DDC93986-D561-4F80-ABA5-220628D8FFEB}" dt="2019-04-10T02:44:18.933" v="5203" actId="27636"/>
          <ac:spMkLst>
            <pc:docMk/>
            <pc:sldMk cId="2922720225" sldId="260"/>
            <ac:spMk id="3" creationId="{282907AD-E506-40C9-BDEE-B224C36A13C4}"/>
          </ac:spMkLst>
        </pc:spChg>
        <pc:spChg chg="add">
          <ac:chgData name="Louis Davidson" userId="80677fb08b3162e4" providerId="LiveId" clId="{DDC93986-D561-4F80-ABA5-220628D8FFEB}" dt="2019-04-10T02:43:58.934" v="5195" actId="26606"/>
          <ac:spMkLst>
            <pc:docMk/>
            <pc:sldMk cId="2922720225" sldId="260"/>
            <ac:spMk id="6" creationId="{AFA67CD3-AB4E-4A7A-BEB8-53C445D8C44E}"/>
          </ac:spMkLst>
        </pc:spChg>
        <pc:spChg chg="add del">
          <ac:chgData name="Louis Davidson" userId="80677fb08b3162e4" providerId="LiveId" clId="{DDC93986-D561-4F80-ABA5-220628D8FFEB}" dt="2019-04-10T02:43:39.871" v="5194" actId="26606"/>
          <ac:spMkLst>
            <pc:docMk/>
            <pc:sldMk cId="2922720225" sldId="260"/>
            <ac:spMk id="10" creationId="{46C2E80F-49A6-4372-B103-219D417A55ED}"/>
          </ac:spMkLst>
        </pc:spChg>
        <pc:spChg chg="add">
          <ac:chgData name="Louis Davidson" userId="80677fb08b3162e4" providerId="LiveId" clId="{DDC93986-D561-4F80-ABA5-220628D8FFEB}" dt="2019-04-10T02:43:58.934" v="5195" actId="26606"/>
          <ac:spMkLst>
            <pc:docMk/>
            <pc:sldMk cId="2922720225" sldId="260"/>
            <ac:spMk id="14" creationId="{339C8D78-A644-462F-B674-F440635E5353}"/>
          </ac:spMkLst>
        </pc:spChg>
        <pc:graphicFrameChg chg="add del">
          <ac:chgData name="Louis Davidson" userId="80677fb08b3162e4" providerId="LiveId" clId="{DDC93986-D561-4F80-ABA5-220628D8FFEB}" dt="2019-04-10T02:43:39.871" v="5194" actId="26606"/>
          <ac:graphicFrameMkLst>
            <pc:docMk/>
            <pc:sldMk cId="2922720225" sldId="260"/>
            <ac:graphicFrameMk id="5" creationId="{550611D3-8EA4-4148-8CE6-455951D4C0DD}"/>
          </ac:graphicFrameMkLst>
        </pc:graphicFrameChg>
        <pc:picChg chg="add del">
          <ac:chgData name="Louis Davidson" userId="80677fb08b3162e4" providerId="LiveId" clId="{DDC93986-D561-4F80-ABA5-220628D8FFEB}" dt="2019-04-08T02:01:38.387" v="422"/>
          <ac:picMkLst>
            <pc:docMk/>
            <pc:sldMk cId="2922720225" sldId="260"/>
            <ac:picMk id="4" creationId="{4EE4C27D-0C01-45A4-8009-3A4BD3996C50}"/>
          </ac:picMkLst>
        </pc:picChg>
        <pc:picChg chg="add">
          <ac:chgData name="Louis Davidson" userId="80677fb08b3162e4" providerId="LiveId" clId="{DDC93986-D561-4F80-ABA5-220628D8FFEB}" dt="2019-04-10T02:43:58.934" v="5195" actId="26606"/>
          <ac:picMkLst>
            <pc:docMk/>
            <pc:sldMk cId="2922720225" sldId="260"/>
            <ac:picMk id="7" creationId="{29555CE8-E616-4F89-A3EF-FF7AA09C3E7B}"/>
          </ac:picMkLst>
        </pc:picChg>
        <pc:picChg chg="add">
          <ac:chgData name="Louis Davidson" userId="80677fb08b3162e4" providerId="LiveId" clId="{DDC93986-D561-4F80-ABA5-220628D8FFEB}" dt="2019-04-10T02:43:58.934" v="5195" actId="26606"/>
          <ac:picMkLst>
            <pc:docMk/>
            <pc:sldMk cId="2922720225" sldId="260"/>
            <ac:picMk id="12" creationId="{07CF545F-9C2E-4446-97CD-AD92990C2B68}"/>
          </ac:picMkLst>
        </pc:picChg>
      </pc:sldChg>
      <pc:sldChg chg="addSp delSp modSp mod setBg modAnim">
        <pc:chgData name="Louis Davidson" userId="80677fb08b3162e4" providerId="LiveId" clId="{DDC93986-D561-4F80-ABA5-220628D8FFEB}" dt="2019-04-12T00:42:58.596" v="8519" actId="1076"/>
        <pc:sldMkLst>
          <pc:docMk/>
          <pc:sldMk cId="920531524" sldId="263"/>
        </pc:sldMkLst>
        <pc:spChg chg="del">
          <ac:chgData name="Louis Davidson" userId="80677fb08b3162e4" providerId="LiveId" clId="{DDC93986-D561-4F80-ABA5-220628D8FFEB}" dt="2019-04-08T20:19:15.118" v="1009" actId="478"/>
          <ac:spMkLst>
            <pc:docMk/>
            <pc:sldMk cId="920531524" sldId="263"/>
            <ac:spMk id="2" creationId="{7735AED1-18EE-46F6-9DE3-E4A562654AD1}"/>
          </ac:spMkLst>
        </pc:spChg>
        <pc:spChg chg="del">
          <ac:chgData name="Louis Davidson" userId="80677fb08b3162e4" providerId="LiveId" clId="{DDC93986-D561-4F80-ABA5-220628D8FFEB}" dt="2019-04-08T20:19:21.027" v="1011" actId="478"/>
          <ac:spMkLst>
            <pc:docMk/>
            <pc:sldMk cId="920531524" sldId="263"/>
            <ac:spMk id="3" creationId="{1A13F4C8-9BE2-4566-B58E-66BBC89597DE}"/>
          </ac:spMkLst>
        </pc:spChg>
        <pc:spChg chg="add del mod">
          <ac:chgData name="Louis Davidson" userId="80677fb08b3162e4" providerId="LiveId" clId="{DDC93986-D561-4F80-ABA5-220628D8FFEB}" dt="2019-04-08T20:19:18.498" v="1010" actId="478"/>
          <ac:spMkLst>
            <pc:docMk/>
            <pc:sldMk cId="920531524" sldId="263"/>
            <ac:spMk id="5" creationId="{E5746F0C-F436-4B4A-BCCD-0BCB1D1C6E94}"/>
          </ac:spMkLst>
        </pc:spChg>
        <pc:spChg chg="add del mod">
          <ac:chgData name="Louis Davidson" userId="80677fb08b3162e4" providerId="LiveId" clId="{DDC93986-D561-4F80-ABA5-220628D8FFEB}" dt="2019-04-09T00:14:10.550" v="2064" actId="478"/>
          <ac:spMkLst>
            <pc:docMk/>
            <pc:sldMk cId="920531524" sldId="263"/>
            <ac:spMk id="7" creationId="{D14402AD-B0D0-4393-A3C3-A9ED352D6CE5}"/>
          </ac:spMkLst>
        </pc:spChg>
        <pc:spChg chg="add del mod">
          <ac:chgData name="Louis Davidson" userId="80677fb08b3162e4" providerId="LiveId" clId="{DDC93986-D561-4F80-ABA5-220628D8FFEB}" dt="2019-04-08T20:19:39.058" v="1016" actId="478"/>
          <ac:spMkLst>
            <pc:docMk/>
            <pc:sldMk cId="920531524" sldId="263"/>
            <ac:spMk id="8" creationId="{8DEE8E31-C2A5-4E6B-B026-E873B286D52C}"/>
          </ac:spMkLst>
        </pc:spChg>
        <pc:spChg chg="add del mod">
          <ac:chgData name="Louis Davidson" userId="80677fb08b3162e4" providerId="LiveId" clId="{DDC93986-D561-4F80-ABA5-220628D8FFEB}" dt="2019-04-10T02:44:55.701" v="5214"/>
          <ac:spMkLst>
            <pc:docMk/>
            <pc:sldMk cId="920531524" sldId="263"/>
            <ac:spMk id="9" creationId="{C46A1C36-F334-4DFD-9FA1-A75D4ECC8E60}"/>
          </ac:spMkLst>
        </pc:spChg>
        <pc:spChg chg="add mod">
          <ac:chgData name="Louis Davidson" userId="80677fb08b3162e4" providerId="LiveId" clId="{DDC93986-D561-4F80-ABA5-220628D8FFEB}" dt="2019-04-10T02:45:44.759" v="5234" actId="403"/>
          <ac:spMkLst>
            <pc:docMk/>
            <pc:sldMk cId="920531524" sldId="263"/>
            <ac:spMk id="10" creationId="{AC15E4C1-C011-48E3-A239-3E7BD343CD74}"/>
          </ac:spMkLst>
        </pc:spChg>
        <pc:spChg chg="add del">
          <ac:chgData name="Louis Davidson" userId="80677fb08b3162e4" providerId="LiveId" clId="{DDC93986-D561-4F80-ABA5-220628D8FFEB}" dt="2019-04-10T02:45:25.468" v="5222" actId="26606"/>
          <ac:spMkLst>
            <pc:docMk/>
            <pc:sldMk cId="920531524" sldId="263"/>
            <ac:spMk id="12" creationId="{823AC064-BC96-4F32-8AE1-B2FD38754823}"/>
          </ac:spMkLst>
        </pc:spChg>
        <pc:spChg chg="add del">
          <ac:chgData name="Louis Davidson" userId="80677fb08b3162e4" providerId="LiveId" clId="{DDC93986-D561-4F80-ABA5-220628D8FFEB}" dt="2019-04-10T02:45:06.018" v="5216" actId="26606"/>
          <ac:spMkLst>
            <pc:docMk/>
            <pc:sldMk cId="920531524" sldId="263"/>
            <ac:spMk id="15" creationId="{823AC064-BC96-4F32-8AE1-B2FD38754823}"/>
          </ac:spMkLst>
        </pc:spChg>
        <pc:spChg chg="add">
          <ac:chgData name="Louis Davidson" userId="80677fb08b3162e4" providerId="LiveId" clId="{DDC93986-D561-4F80-ABA5-220628D8FFEB}" dt="2019-04-10T02:45:25.473" v="5223" actId="26606"/>
          <ac:spMkLst>
            <pc:docMk/>
            <pc:sldMk cId="920531524" sldId="263"/>
            <ac:spMk id="16" creationId="{A4AC5506-6312-4701-8D3C-40187889A947}"/>
          </ac:spMkLst>
        </pc:spChg>
        <pc:spChg chg="add mod ord">
          <ac:chgData name="Louis Davidson" userId="80677fb08b3162e4" providerId="LiveId" clId="{DDC93986-D561-4F80-ABA5-220628D8FFEB}" dt="2019-04-12T00:42:58.596" v="8519" actId="1076"/>
          <ac:spMkLst>
            <pc:docMk/>
            <pc:sldMk cId="920531524" sldId="263"/>
            <ac:spMk id="18" creationId="{D22BF105-AEBB-4FCE-91BA-0CD115B94AE2}"/>
          </ac:spMkLst>
        </pc:spChg>
        <pc:spChg chg="add del">
          <ac:chgData name="Louis Davidson" userId="80677fb08b3162e4" providerId="LiveId" clId="{DDC93986-D561-4F80-ABA5-220628D8FFEB}" dt="2019-04-10T02:45:17.859" v="5220" actId="26606"/>
          <ac:spMkLst>
            <pc:docMk/>
            <pc:sldMk cId="920531524" sldId="263"/>
            <ac:spMk id="19" creationId="{D4771268-CB57-404A-9271-370EB28F6090}"/>
          </ac:spMkLst>
        </pc:spChg>
        <pc:picChg chg="add mod ord">
          <ac:chgData name="Louis Davidson" userId="80677fb08b3162e4" providerId="LiveId" clId="{DDC93986-D561-4F80-ABA5-220628D8FFEB}" dt="2019-04-12T00:42:54.757" v="8518" actId="167"/>
          <ac:picMkLst>
            <pc:docMk/>
            <pc:sldMk cId="920531524" sldId="263"/>
            <ac:picMk id="2" creationId="{EC86B8AC-986D-4CBD-8073-34E48785CE6E}"/>
          </ac:picMkLst>
        </pc:picChg>
        <pc:picChg chg="add del mod ord">
          <ac:chgData name="Louis Davidson" userId="80677fb08b3162e4" providerId="LiveId" clId="{DDC93986-D561-4F80-ABA5-220628D8FFEB}" dt="2019-04-12T00:42:50.360" v="8515" actId="478"/>
          <ac:picMkLst>
            <pc:docMk/>
            <pc:sldMk cId="920531524" sldId="263"/>
            <ac:picMk id="6" creationId="{760D11D8-A12A-4C4F-9268-C78EAAEB1F74}"/>
          </ac:picMkLst>
        </pc:picChg>
        <pc:cxnChg chg="add del">
          <ac:chgData name="Louis Davidson" userId="80677fb08b3162e4" providerId="LiveId" clId="{DDC93986-D561-4F80-ABA5-220628D8FFEB}" dt="2019-04-10T02:45:25.468" v="5222" actId="26606"/>
          <ac:cxnSpMkLst>
            <pc:docMk/>
            <pc:sldMk cId="920531524" sldId="263"/>
            <ac:cxnSpMk id="13" creationId="{7E7C77BC-7138-40B1-A15B-20F57A494629}"/>
          </ac:cxnSpMkLst>
        </pc:cxnChg>
        <pc:cxnChg chg="add del">
          <ac:chgData name="Louis Davidson" userId="80677fb08b3162e4" providerId="LiveId" clId="{DDC93986-D561-4F80-ABA5-220628D8FFEB}" dt="2019-04-10T02:45:06.018" v="5216" actId="26606"/>
          <ac:cxnSpMkLst>
            <pc:docMk/>
            <pc:sldMk cId="920531524" sldId="263"/>
            <ac:cxnSpMk id="17" creationId="{7E7C77BC-7138-40B1-A15B-20F57A494629}"/>
          </ac:cxnSpMkLst>
        </pc:cxnChg>
      </pc:sldChg>
      <pc:sldChg chg="addSp modSp mod setBg">
        <pc:chgData name="Louis Davidson" userId="80677fb08b3162e4" providerId="LiveId" clId="{DDC93986-D561-4F80-ABA5-220628D8FFEB}" dt="2019-04-12T00:43:20.341" v="8520" actId="6549"/>
        <pc:sldMkLst>
          <pc:docMk/>
          <pc:sldMk cId="1434191430" sldId="264"/>
        </pc:sldMkLst>
        <pc:spChg chg="mod">
          <ac:chgData name="Louis Davidson" userId="80677fb08b3162e4" providerId="LiveId" clId="{DDC93986-D561-4F80-ABA5-220628D8FFEB}" dt="2019-04-12T00:41:09.332" v="8462" actId="20577"/>
          <ac:spMkLst>
            <pc:docMk/>
            <pc:sldMk cId="1434191430" sldId="264"/>
            <ac:spMk id="2" creationId="{75B006EA-C8C2-464F-A511-FF3D44F9DC82}"/>
          </ac:spMkLst>
        </pc:spChg>
        <pc:spChg chg="mod">
          <ac:chgData name="Louis Davidson" userId="80677fb08b3162e4" providerId="LiveId" clId="{DDC93986-D561-4F80-ABA5-220628D8FFEB}" dt="2019-04-12T00:43:20.341" v="8520" actId="6549"/>
          <ac:spMkLst>
            <pc:docMk/>
            <pc:sldMk cId="1434191430" sldId="264"/>
            <ac:spMk id="3" creationId="{08B2C5B1-F6DB-4C97-ACAE-48C206E3FFD8}"/>
          </ac:spMkLst>
        </pc:spChg>
        <pc:spChg chg="add">
          <ac:chgData name="Louis Davidson" userId="80677fb08b3162e4" providerId="LiveId" clId="{DDC93986-D561-4F80-ABA5-220628D8FFEB}" dt="2019-04-10T02:47:15.055" v="5251" actId="26606"/>
          <ac:spMkLst>
            <pc:docMk/>
            <pc:sldMk cId="1434191430" sldId="264"/>
            <ac:spMk id="8" creationId="{3B854194-185D-494D-905C-7C7CB2E30F6E}"/>
          </ac:spMkLst>
        </pc:spChg>
        <pc:spChg chg="add">
          <ac:chgData name="Louis Davidson" userId="80677fb08b3162e4" providerId="LiveId" clId="{DDC93986-D561-4F80-ABA5-220628D8FFEB}" dt="2019-04-10T02:47:15.055" v="5251" actId="26606"/>
          <ac:spMkLst>
            <pc:docMk/>
            <pc:sldMk cId="1434191430" sldId="264"/>
            <ac:spMk id="10" creationId="{B4F5FA0D-0104-4987-8241-EFF7C85B88DE}"/>
          </ac:spMkLst>
        </pc:spChg>
        <pc:picChg chg="add">
          <ac:chgData name="Louis Davidson" userId="80677fb08b3162e4" providerId="LiveId" clId="{DDC93986-D561-4F80-ABA5-220628D8FFEB}" dt="2019-04-10T02:47:15.055" v="5251" actId="26606"/>
          <ac:picMkLst>
            <pc:docMk/>
            <pc:sldMk cId="1434191430" sldId="264"/>
            <ac:picMk id="12" creationId="{2897127E-6CEF-446C-BE87-93B7C46E49D1}"/>
          </ac:picMkLst>
        </pc:picChg>
      </pc:sldChg>
      <pc:sldChg chg="addSp modSp mod setBg modAnim">
        <pc:chgData name="Louis Davidson" userId="80677fb08b3162e4" providerId="LiveId" clId="{DDC93986-D561-4F80-ABA5-220628D8FFEB}" dt="2019-04-12T00:45:36.901" v="8607" actId="20577"/>
        <pc:sldMkLst>
          <pc:docMk/>
          <pc:sldMk cId="2577883393" sldId="266"/>
        </pc:sldMkLst>
        <pc:spChg chg="mod">
          <ac:chgData name="Louis Davidson" userId="80677fb08b3162e4" providerId="LiveId" clId="{DDC93986-D561-4F80-ABA5-220628D8FFEB}" dt="2019-04-10T03:14:02.989" v="5273" actId="26606"/>
          <ac:spMkLst>
            <pc:docMk/>
            <pc:sldMk cId="2577883393" sldId="266"/>
            <ac:spMk id="2" creationId="{1DEA0A67-A72C-41C1-9772-241F3B93E626}"/>
          </ac:spMkLst>
        </pc:spChg>
        <pc:spChg chg="mod">
          <ac:chgData name="Louis Davidson" userId="80677fb08b3162e4" providerId="LiveId" clId="{DDC93986-D561-4F80-ABA5-220628D8FFEB}" dt="2019-04-12T00:45:36.901" v="8607" actId="20577"/>
          <ac:spMkLst>
            <pc:docMk/>
            <pc:sldMk cId="2577883393" sldId="266"/>
            <ac:spMk id="3" creationId="{4B627091-A581-4B06-9006-43E19D179A8B}"/>
          </ac:spMkLst>
        </pc:spChg>
        <pc:spChg chg="add">
          <ac:chgData name="Louis Davidson" userId="80677fb08b3162e4" providerId="LiveId" clId="{DDC93986-D561-4F80-ABA5-220628D8FFEB}" dt="2019-04-10T03:14:02.989" v="5273" actId="26606"/>
          <ac:spMkLst>
            <pc:docMk/>
            <pc:sldMk cId="2577883393" sldId="266"/>
            <ac:spMk id="8" creationId="{4351DFE5-F63D-4BE0-BDA9-E3EB88F01AA5}"/>
          </ac:spMkLst>
        </pc:spChg>
        <pc:picChg chg="add">
          <ac:chgData name="Louis Davidson" userId="80677fb08b3162e4" providerId="LiveId" clId="{DDC93986-D561-4F80-ABA5-220628D8FFEB}" dt="2019-04-10T03:14:02.989" v="5273" actId="26606"/>
          <ac:picMkLst>
            <pc:docMk/>
            <pc:sldMk cId="2577883393" sldId="266"/>
            <ac:picMk id="10" creationId="{3AA16612-ACD2-4A16-8F2B-4514FD6BF28F}"/>
          </ac:picMkLst>
        </pc:picChg>
      </pc:sldChg>
      <pc:sldChg chg="addSp delSp modSp modAnim">
        <pc:chgData name="Louis Davidson" userId="80677fb08b3162e4" providerId="LiveId" clId="{DDC93986-D561-4F80-ABA5-220628D8FFEB}" dt="2019-04-12T00:50:03.377" v="8705" actId="14100"/>
        <pc:sldMkLst>
          <pc:docMk/>
          <pc:sldMk cId="1216059987" sldId="396"/>
        </pc:sldMkLst>
        <pc:spChg chg="mod">
          <ac:chgData name="Louis Davidson" userId="80677fb08b3162e4" providerId="LiveId" clId="{DDC93986-D561-4F80-ABA5-220628D8FFEB}" dt="2019-04-10T03:16:43.226" v="5301" actId="14100"/>
          <ac:spMkLst>
            <pc:docMk/>
            <pc:sldMk cId="1216059987" sldId="396"/>
            <ac:spMk id="2" creationId="{00000000-0000-0000-0000-000000000000}"/>
          </ac:spMkLst>
        </pc:spChg>
        <pc:spChg chg="add mod">
          <ac:chgData name="Louis Davidson" userId="80677fb08b3162e4" providerId="LiveId" clId="{DDC93986-D561-4F80-ABA5-220628D8FFEB}" dt="2019-04-12T00:49:42.246" v="8703" actId="14100"/>
          <ac:spMkLst>
            <pc:docMk/>
            <pc:sldMk cId="1216059987" sldId="396"/>
            <ac:spMk id="4" creationId="{E23283FD-6388-4E2C-9AF7-A350512BF507}"/>
          </ac:spMkLst>
        </pc:spChg>
        <pc:spChg chg="add mod">
          <ac:chgData name="Louis Davidson" userId="80677fb08b3162e4" providerId="LiveId" clId="{DDC93986-D561-4F80-ABA5-220628D8FFEB}" dt="2019-04-11T01:37:33.177" v="6265" actId="14100"/>
          <ac:spMkLst>
            <pc:docMk/>
            <pc:sldMk cId="1216059987" sldId="396"/>
            <ac:spMk id="5" creationId="{B8589E9E-2660-404B-BDF6-7C9565925D0C}"/>
          </ac:spMkLst>
        </pc:spChg>
        <pc:spChg chg="add mod">
          <ac:chgData name="Louis Davidson" userId="80677fb08b3162e4" providerId="LiveId" clId="{DDC93986-D561-4F80-ABA5-220628D8FFEB}" dt="2019-04-12T00:50:03.377" v="8705" actId="14100"/>
          <ac:spMkLst>
            <pc:docMk/>
            <pc:sldMk cId="1216059987" sldId="396"/>
            <ac:spMk id="7" creationId="{3D8C7AB0-6DCA-454D-BCFC-EF0EFB02D77B}"/>
          </ac:spMkLst>
        </pc:spChg>
        <pc:picChg chg="add del mod ord">
          <ac:chgData name="Louis Davidson" userId="80677fb08b3162e4" providerId="LiveId" clId="{DDC93986-D561-4F80-ABA5-220628D8FFEB}" dt="2019-04-11T01:33:35.525" v="6242" actId="478"/>
          <ac:picMkLst>
            <pc:docMk/>
            <pc:sldMk cId="1216059987" sldId="396"/>
            <ac:picMk id="3" creationId="{7794BC83-E2FF-4195-92E1-4FA2153FC00C}"/>
          </ac:picMkLst>
        </pc:picChg>
        <pc:picChg chg="add mod ord">
          <ac:chgData name="Louis Davidson" userId="80677fb08b3162e4" providerId="LiveId" clId="{DDC93986-D561-4F80-ABA5-220628D8FFEB}" dt="2019-04-11T01:37:04.581" v="6245" actId="167"/>
          <ac:picMkLst>
            <pc:docMk/>
            <pc:sldMk cId="1216059987" sldId="396"/>
            <ac:picMk id="6" creationId="{D62BE190-4130-4D31-86F4-70864BEFB7CF}"/>
          </ac:picMkLst>
        </pc:picChg>
        <pc:picChg chg="del mod">
          <ac:chgData name="Louis Davidson" userId="80677fb08b3162e4" providerId="LiveId" clId="{DDC93986-D561-4F80-ABA5-220628D8FFEB}" dt="2019-04-11T01:30:38.693" v="6179" actId="478"/>
          <ac:picMkLst>
            <pc:docMk/>
            <pc:sldMk cId="1216059987" sldId="396"/>
            <ac:picMk id="2050" creationId="{00000000-0000-0000-0000-000000000000}"/>
          </ac:picMkLst>
        </pc:picChg>
      </pc:sldChg>
      <pc:sldChg chg="addSp delSp modSp mod setBg modAnim">
        <pc:chgData name="Louis Davidson" userId="80677fb08b3162e4" providerId="LiveId" clId="{DDC93986-D561-4F80-ABA5-220628D8FFEB}" dt="2019-04-11T01:47:06.793" v="6363" actId="1076"/>
        <pc:sldMkLst>
          <pc:docMk/>
          <pc:sldMk cId="3040078498" sldId="397"/>
        </pc:sldMkLst>
        <pc:spChg chg="del mod">
          <ac:chgData name="Louis Davidson" userId="80677fb08b3162e4" providerId="LiveId" clId="{DDC93986-D561-4F80-ABA5-220628D8FFEB}" dt="2019-04-09T00:28:57.515" v="2726" actId="478"/>
          <ac:spMkLst>
            <pc:docMk/>
            <pc:sldMk cId="3040078498" sldId="397"/>
            <ac:spMk id="2" creationId="{A9FAE944-677E-4E73-B675-7BCC45D1EF63}"/>
          </ac:spMkLst>
        </pc:spChg>
        <pc:spChg chg="del mod">
          <ac:chgData name="Louis Davidson" userId="80677fb08b3162e4" providerId="LiveId" clId="{DDC93986-D561-4F80-ABA5-220628D8FFEB}" dt="2019-04-09T00:00:02.052" v="1753" actId="478"/>
          <ac:spMkLst>
            <pc:docMk/>
            <pc:sldMk cId="3040078498" sldId="397"/>
            <ac:spMk id="3" creationId="{0C1D71B3-684F-4C69-9079-C846796C71C1}"/>
          </ac:spMkLst>
        </pc:spChg>
        <pc:spChg chg="add del mod">
          <ac:chgData name="Louis Davidson" userId="80677fb08b3162e4" providerId="LiveId" clId="{DDC93986-D561-4F80-ABA5-220628D8FFEB}" dt="2019-04-09T00:04:29.629" v="1936" actId="478"/>
          <ac:spMkLst>
            <pc:docMk/>
            <pc:sldMk cId="3040078498" sldId="397"/>
            <ac:spMk id="6" creationId="{BBAAB8E7-DA46-4A88-B8A4-793BC7803D39}"/>
          </ac:spMkLst>
        </pc:spChg>
        <pc:spChg chg="add del mod">
          <ac:chgData name="Louis Davidson" userId="80677fb08b3162e4" providerId="LiveId" clId="{DDC93986-D561-4F80-ABA5-220628D8FFEB}" dt="2019-04-09T00:04:27.169" v="1934" actId="478"/>
          <ac:spMkLst>
            <pc:docMk/>
            <pc:sldMk cId="3040078498" sldId="397"/>
            <ac:spMk id="7" creationId="{80AEF85B-A0D6-44B0-8193-7F442689278B}"/>
          </ac:spMkLst>
        </pc:spChg>
        <pc:spChg chg="add mod">
          <ac:chgData name="Louis Davidson" userId="80677fb08b3162e4" providerId="LiveId" clId="{DDC93986-D561-4F80-ABA5-220628D8FFEB}" dt="2019-04-09T00:28:36.765" v="2719" actId="571"/>
          <ac:spMkLst>
            <pc:docMk/>
            <pc:sldMk cId="3040078498" sldId="397"/>
            <ac:spMk id="8" creationId="{2AA922EE-3B4A-4C7B-A4FB-F2100A7D8668}"/>
          </ac:spMkLst>
        </pc:spChg>
        <pc:spChg chg="add del">
          <ac:chgData name="Louis Davidson" userId="80677fb08b3162e4" providerId="LiveId" clId="{DDC93986-D561-4F80-ABA5-220628D8FFEB}" dt="2019-04-09T00:28:41.362" v="2722"/>
          <ac:spMkLst>
            <pc:docMk/>
            <pc:sldMk cId="3040078498" sldId="397"/>
            <ac:spMk id="9" creationId="{FBECBE9C-026D-4A9A-A5C0-67C8EE915C57}"/>
          </ac:spMkLst>
        </pc:spChg>
        <pc:spChg chg="add mod">
          <ac:chgData name="Louis Davidson" userId="80677fb08b3162e4" providerId="LiveId" clId="{DDC93986-D561-4F80-ABA5-220628D8FFEB}" dt="2019-04-10T03:22:02.208" v="5422" actId="20577"/>
          <ac:spMkLst>
            <pc:docMk/>
            <pc:sldMk cId="3040078498" sldId="397"/>
            <ac:spMk id="10" creationId="{2D8EB12B-E76D-4D09-85AF-4BDA7724F899}"/>
          </ac:spMkLst>
        </pc:spChg>
        <pc:spChg chg="add">
          <ac:chgData name="Louis Davidson" userId="80677fb08b3162e4" providerId="LiveId" clId="{DDC93986-D561-4F80-ABA5-220628D8FFEB}" dt="2019-04-10T03:17:23.866" v="5318" actId="26606"/>
          <ac:spMkLst>
            <pc:docMk/>
            <pc:sldMk cId="3040078498" sldId="397"/>
            <ac:spMk id="15" creationId="{A4AC5506-6312-4701-8D3C-40187889A947}"/>
          </ac:spMkLst>
        </pc:spChg>
        <pc:picChg chg="add mod">
          <ac:chgData name="Louis Davidson" userId="80677fb08b3162e4" providerId="LiveId" clId="{DDC93986-D561-4F80-ABA5-220628D8FFEB}" dt="2019-04-11T01:47:06.793" v="6363" actId="1076"/>
          <ac:picMkLst>
            <pc:docMk/>
            <pc:sldMk cId="3040078498" sldId="397"/>
            <ac:picMk id="2" creationId="{296D78AC-E599-4E5B-BF61-C2E79B2DB16E}"/>
          </ac:picMkLst>
        </pc:picChg>
        <pc:picChg chg="add del mod">
          <ac:chgData name="Louis Davidson" userId="80677fb08b3162e4" providerId="LiveId" clId="{DDC93986-D561-4F80-ABA5-220628D8FFEB}" dt="2019-04-09T00:01:41.265" v="1821" actId="478"/>
          <ac:picMkLst>
            <pc:docMk/>
            <pc:sldMk cId="3040078498" sldId="397"/>
            <ac:picMk id="4" creationId="{DDFE0436-24B5-4B3A-8FD0-3B483E249650}"/>
          </ac:picMkLst>
        </pc:picChg>
        <pc:picChg chg="add del mod ord">
          <ac:chgData name="Louis Davidson" userId="80677fb08b3162e4" providerId="LiveId" clId="{DDC93986-D561-4F80-ABA5-220628D8FFEB}" dt="2019-04-11T01:47:03.536" v="6361" actId="478"/>
          <ac:picMkLst>
            <pc:docMk/>
            <pc:sldMk cId="3040078498" sldId="397"/>
            <ac:picMk id="5" creationId="{0027FF44-4489-444E-B19D-C20569FB8504}"/>
          </ac:picMkLst>
        </pc:picChg>
      </pc:sldChg>
      <pc:sldChg chg="addSp delSp modSp mod ord setBg modAnim">
        <pc:chgData name="Louis Davidson" userId="80677fb08b3162e4" providerId="LiveId" clId="{DDC93986-D561-4F80-ABA5-220628D8FFEB}" dt="2019-04-12T00:53:46.306" v="8711"/>
        <pc:sldMkLst>
          <pc:docMk/>
          <pc:sldMk cId="2799806784" sldId="398"/>
        </pc:sldMkLst>
        <pc:spChg chg="mod">
          <ac:chgData name="Louis Davidson" userId="80677fb08b3162e4" providerId="LiveId" clId="{DDC93986-D561-4F80-ABA5-220628D8FFEB}" dt="2019-04-10T03:21:01.657" v="5415" actId="26606"/>
          <ac:spMkLst>
            <pc:docMk/>
            <pc:sldMk cId="2799806784" sldId="398"/>
            <ac:spMk id="2" creationId="{3F3861E1-F9D7-4A9F-AC92-A35DC8A1D122}"/>
          </ac:spMkLst>
        </pc:spChg>
        <pc:spChg chg="add del mod">
          <ac:chgData name="Louis Davidson" userId="80677fb08b3162e4" providerId="LiveId" clId="{DDC93986-D561-4F80-ABA5-220628D8FFEB}" dt="2019-04-10T03:21:01.657" v="5415" actId="26606"/>
          <ac:spMkLst>
            <pc:docMk/>
            <pc:sldMk cId="2799806784" sldId="398"/>
            <ac:spMk id="3" creationId="{1EED1A08-5EC9-4FAB-97EF-F13519C85351}"/>
          </ac:spMkLst>
        </pc:spChg>
        <pc:spChg chg="add">
          <ac:chgData name="Louis Davidson" userId="80677fb08b3162e4" providerId="LiveId" clId="{DDC93986-D561-4F80-ABA5-220628D8FFEB}" dt="2019-04-10T03:21:01.657" v="5415" actId="26606"/>
          <ac:spMkLst>
            <pc:docMk/>
            <pc:sldMk cId="2799806784" sldId="398"/>
            <ac:spMk id="8" creationId="{3B854194-185D-494D-905C-7C7CB2E30F6E}"/>
          </ac:spMkLst>
        </pc:spChg>
        <pc:spChg chg="add del">
          <ac:chgData name="Louis Davidson" userId="80677fb08b3162e4" providerId="LiveId" clId="{DDC93986-D561-4F80-ABA5-220628D8FFEB}" dt="2019-04-10T03:21:01.644" v="5414" actId="26606"/>
          <ac:spMkLst>
            <pc:docMk/>
            <pc:sldMk cId="2799806784" sldId="398"/>
            <ac:spMk id="10" creationId="{46C2E80F-49A6-4372-B103-219D417A55ED}"/>
          </ac:spMkLst>
        </pc:spChg>
        <pc:spChg chg="add">
          <ac:chgData name="Louis Davidson" userId="80677fb08b3162e4" providerId="LiveId" clId="{DDC93986-D561-4F80-ABA5-220628D8FFEB}" dt="2019-04-10T03:21:01.657" v="5415" actId="26606"/>
          <ac:spMkLst>
            <pc:docMk/>
            <pc:sldMk cId="2799806784" sldId="398"/>
            <ac:spMk id="13" creationId="{B4F5FA0D-0104-4987-8241-EFF7C85B88DE}"/>
          </ac:spMkLst>
        </pc:spChg>
        <pc:spChg chg="add mod">
          <ac:chgData name="Louis Davidson" userId="80677fb08b3162e4" providerId="LiveId" clId="{DDC93986-D561-4F80-ABA5-220628D8FFEB}" dt="2019-04-11T01:53:53.075" v="6607" actId="403"/>
          <ac:spMkLst>
            <pc:docMk/>
            <pc:sldMk cId="2799806784" sldId="398"/>
            <ac:spMk id="14" creationId="{1EED1A08-5EC9-4FAB-97EF-F13519C85351}"/>
          </ac:spMkLst>
        </pc:spChg>
        <pc:graphicFrameChg chg="add del">
          <ac:chgData name="Louis Davidson" userId="80677fb08b3162e4" providerId="LiveId" clId="{DDC93986-D561-4F80-ABA5-220628D8FFEB}" dt="2019-04-10T03:21:01.644" v="5414" actId="26606"/>
          <ac:graphicFrameMkLst>
            <pc:docMk/>
            <pc:sldMk cId="2799806784" sldId="398"/>
            <ac:graphicFrameMk id="5" creationId="{8CA8A487-3D84-4A68-88FA-56894F65DB57}"/>
          </ac:graphicFrameMkLst>
        </pc:graphicFrameChg>
        <pc:picChg chg="add">
          <ac:chgData name="Louis Davidson" userId="80677fb08b3162e4" providerId="LiveId" clId="{DDC93986-D561-4F80-ABA5-220628D8FFEB}" dt="2019-04-10T03:21:01.657" v="5415" actId="26606"/>
          <ac:picMkLst>
            <pc:docMk/>
            <pc:sldMk cId="2799806784" sldId="398"/>
            <ac:picMk id="12" creationId="{2897127E-6CEF-446C-BE87-93B7C46E49D1}"/>
          </ac:picMkLst>
        </pc:picChg>
      </pc:sldChg>
      <pc:sldChg chg="addSp delSp modSp mod setBg modAnim">
        <pc:chgData name="Louis Davidson" userId="80677fb08b3162e4" providerId="LiveId" clId="{DDC93986-D561-4F80-ABA5-220628D8FFEB}" dt="2019-04-11T01:56:01.991" v="6677" actId="1035"/>
        <pc:sldMkLst>
          <pc:docMk/>
          <pc:sldMk cId="638810210" sldId="399"/>
        </pc:sldMkLst>
        <pc:spChg chg="del">
          <ac:chgData name="Louis Davidson" userId="80677fb08b3162e4" providerId="LiveId" clId="{DDC93986-D561-4F80-ABA5-220628D8FFEB}" dt="2019-04-09T00:30:44.282" v="2820" actId="478"/>
          <ac:spMkLst>
            <pc:docMk/>
            <pc:sldMk cId="638810210" sldId="399"/>
            <ac:spMk id="2" creationId="{A1B32C69-17EF-416E-8DCD-1AA0BE676563}"/>
          </ac:spMkLst>
        </pc:spChg>
        <pc:spChg chg="del">
          <ac:chgData name="Louis Davidson" userId="80677fb08b3162e4" providerId="LiveId" clId="{DDC93986-D561-4F80-ABA5-220628D8FFEB}" dt="2019-04-09T01:14:27.079" v="2863" actId="478"/>
          <ac:spMkLst>
            <pc:docMk/>
            <pc:sldMk cId="638810210" sldId="399"/>
            <ac:spMk id="3" creationId="{3D105C98-7323-4E40-91E3-82354C7593B2}"/>
          </ac:spMkLst>
        </pc:spChg>
        <pc:spChg chg="add del mod">
          <ac:chgData name="Louis Davidson" userId="80677fb08b3162e4" providerId="LiveId" clId="{DDC93986-D561-4F80-ABA5-220628D8FFEB}" dt="2019-04-09T00:30:47.641" v="2821" actId="478"/>
          <ac:spMkLst>
            <pc:docMk/>
            <pc:sldMk cId="638810210" sldId="399"/>
            <ac:spMk id="5" creationId="{3CB31503-A0CC-486A-871E-717A42A1DCC9}"/>
          </ac:spMkLst>
        </pc:spChg>
        <pc:spChg chg="add mod">
          <ac:chgData name="Louis Davidson" userId="80677fb08b3162e4" providerId="LiveId" clId="{DDC93986-D561-4F80-ABA5-220628D8FFEB}" dt="2019-04-10T03:22:28.340" v="5435" actId="403"/>
          <ac:spMkLst>
            <pc:docMk/>
            <pc:sldMk cId="638810210" sldId="399"/>
            <ac:spMk id="6" creationId="{588BA253-BF51-4FA6-ACBE-D27F604A64BC}"/>
          </ac:spMkLst>
        </pc:spChg>
        <pc:spChg chg="add">
          <ac:chgData name="Louis Davidson" userId="80677fb08b3162e4" providerId="LiveId" clId="{DDC93986-D561-4F80-ABA5-220628D8FFEB}" dt="2019-04-10T03:21:46.645" v="5418" actId="26606"/>
          <ac:spMkLst>
            <pc:docMk/>
            <pc:sldMk cId="638810210" sldId="399"/>
            <ac:spMk id="12" creationId="{A4AC5506-6312-4701-8D3C-40187889A947}"/>
          </ac:spMkLst>
        </pc:spChg>
        <pc:picChg chg="add mod ord">
          <ac:chgData name="Louis Davidson" userId="80677fb08b3162e4" providerId="LiveId" clId="{DDC93986-D561-4F80-ABA5-220628D8FFEB}" dt="2019-04-11T01:56:01.991" v="6677" actId="1035"/>
          <ac:picMkLst>
            <pc:docMk/>
            <pc:sldMk cId="638810210" sldId="399"/>
            <ac:picMk id="7" creationId="{CE5BB81B-332A-4F18-9741-6F190DF7DB6E}"/>
          </ac:picMkLst>
        </pc:picChg>
      </pc:sldChg>
      <pc:sldChg chg="addSp modSp mod setBg">
        <pc:chgData name="Louis Davidson" userId="80677fb08b3162e4" providerId="LiveId" clId="{DDC93986-D561-4F80-ABA5-220628D8FFEB}" dt="2019-04-10T03:22:46.485" v="5437" actId="403"/>
        <pc:sldMkLst>
          <pc:docMk/>
          <pc:sldMk cId="2471936178" sldId="400"/>
        </pc:sldMkLst>
        <pc:spChg chg="mod">
          <ac:chgData name="Louis Davidson" userId="80677fb08b3162e4" providerId="LiveId" clId="{DDC93986-D561-4F80-ABA5-220628D8FFEB}" dt="2019-04-10T03:22:40.078" v="5436" actId="26606"/>
          <ac:spMkLst>
            <pc:docMk/>
            <pc:sldMk cId="2471936178" sldId="400"/>
            <ac:spMk id="2" creationId="{4EF7BB25-C58F-4899-A044-E372E065A134}"/>
          </ac:spMkLst>
        </pc:spChg>
        <pc:spChg chg="mod">
          <ac:chgData name="Louis Davidson" userId="80677fb08b3162e4" providerId="LiveId" clId="{DDC93986-D561-4F80-ABA5-220628D8FFEB}" dt="2019-04-10T03:22:46.485" v="5437" actId="403"/>
          <ac:spMkLst>
            <pc:docMk/>
            <pc:sldMk cId="2471936178" sldId="400"/>
            <ac:spMk id="3" creationId="{D7883F4E-BF76-45A6-A170-1B25ACC06802}"/>
          </ac:spMkLst>
        </pc:spChg>
        <pc:spChg chg="add">
          <ac:chgData name="Louis Davidson" userId="80677fb08b3162e4" providerId="LiveId" clId="{DDC93986-D561-4F80-ABA5-220628D8FFEB}" dt="2019-04-10T03:22:40.078" v="5436" actId="26606"/>
          <ac:spMkLst>
            <pc:docMk/>
            <pc:sldMk cId="2471936178" sldId="400"/>
            <ac:spMk id="8" creationId="{15911E3A-C35B-4EF7-A355-B84E9A14AF4D}"/>
          </ac:spMkLst>
        </pc:spChg>
        <pc:grpChg chg="add">
          <ac:chgData name="Louis Davidson" userId="80677fb08b3162e4" providerId="LiveId" clId="{DDC93986-D561-4F80-ABA5-220628D8FFEB}" dt="2019-04-10T03:22:40.078" v="5436" actId="26606"/>
          <ac:grpSpMkLst>
            <pc:docMk/>
            <pc:sldMk cId="2471936178" sldId="400"/>
            <ac:grpSpMk id="10" creationId="{E21ADB3D-AD65-44B4-847D-5E90E90A5D16}"/>
          </ac:grpSpMkLst>
        </pc:grpChg>
        <pc:grpChg chg="add">
          <ac:chgData name="Louis Davidson" userId="80677fb08b3162e4" providerId="LiveId" clId="{DDC93986-D561-4F80-ABA5-220628D8FFEB}" dt="2019-04-10T03:22:40.078" v="5436" actId="26606"/>
          <ac:grpSpMkLst>
            <pc:docMk/>
            <pc:sldMk cId="2471936178" sldId="400"/>
            <ac:grpSpMk id="33" creationId="{5F8A7F7F-DD1A-4F41-98AC-B9CE2A620CDC}"/>
          </ac:grpSpMkLst>
        </pc:grpChg>
      </pc:sldChg>
      <pc:sldChg chg="addSp delSp modSp mod setBg modAnim setClrOvrMap">
        <pc:chgData name="Louis Davidson" userId="80677fb08b3162e4" providerId="LiveId" clId="{DDC93986-D561-4F80-ABA5-220628D8FFEB}" dt="2019-04-11T19:25:55.659" v="7261" actId="26606"/>
        <pc:sldMkLst>
          <pc:docMk/>
          <pc:sldMk cId="2899229571" sldId="420"/>
        </pc:sldMkLst>
        <pc:spChg chg="mod">
          <ac:chgData name="Louis Davidson" userId="80677fb08b3162e4" providerId="LiveId" clId="{DDC93986-D561-4F80-ABA5-220628D8FFEB}" dt="2019-04-11T19:25:22.364" v="7250" actId="26606"/>
          <ac:spMkLst>
            <pc:docMk/>
            <pc:sldMk cId="2899229571" sldId="420"/>
            <ac:spMk id="2" creationId="{00000000-0000-0000-0000-000000000000}"/>
          </ac:spMkLst>
        </pc:spChg>
        <pc:spChg chg="mod ord">
          <ac:chgData name="Louis Davidson" userId="80677fb08b3162e4" providerId="LiveId" clId="{DDC93986-D561-4F80-ABA5-220628D8FFEB}" dt="2019-04-10T02:37:37.767" v="5112" actId="26606"/>
          <ac:spMkLst>
            <pc:docMk/>
            <pc:sldMk cId="2899229571" sldId="420"/>
            <ac:spMk id="3" creationId="{00000000-0000-0000-0000-000000000000}"/>
          </ac:spMkLst>
        </pc:spChg>
        <pc:spChg chg="add del">
          <ac:chgData name="Louis Davidson" userId="80677fb08b3162e4" providerId="LiveId" clId="{DDC93986-D561-4F80-ABA5-220628D8FFEB}" dt="2019-04-10T02:37:37.755" v="5111" actId="26606"/>
          <ac:spMkLst>
            <pc:docMk/>
            <pc:sldMk cId="2899229571" sldId="420"/>
            <ac:spMk id="17" creationId="{56C20283-73E0-40EC-8AD8-057F581F64C2}"/>
          </ac:spMkLst>
        </pc:spChg>
        <pc:spChg chg="add del">
          <ac:chgData name="Louis Davidson" userId="80677fb08b3162e4" providerId="LiveId" clId="{DDC93986-D561-4F80-ABA5-220628D8FFEB}" dt="2019-04-10T02:37:37.755" v="5111" actId="26606"/>
          <ac:spMkLst>
            <pc:docMk/>
            <pc:sldMk cId="2899229571" sldId="420"/>
            <ac:spMk id="19" creationId="{3FCC729B-E528-40C3-82D3-BA4375575E87}"/>
          </ac:spMkLst>
        </pc:spChg>
        <pc:spChg chg="add del">
          <ac:chgData name="Louis Davidson" userId="80677fb08b3162e4" providerId="LiveId" clId="{DDC93986-D561-4F80-ABA5-220628D8FFEB}" dt="2019-04-10T02:37:37.755" v="5111" actId="26606"/>
          <ac:spMkLst>
            <pc:docMk/>
            <pc:sldMk cId="2899229571" sldId="420"/>
            <ac:spMk id="21" creationId="{58F1FB8D-1842-4A04-998D-6CF047AB2790}"/>
          </ac:spMkLst>
        </pc:spChg>
        <pc:spChg chg="add del">
          <ac:chgData name="Louis Davidson" userId="80677fb08b3162e4" providerId="LiveId" clId="{DDC93986-D561-4F80-ABA5-220628D8FFEB}" dt="2019-04-11T19:25:22.364" v="7250" actId="26606"/>
          <ac:spMkLst>
            <pc:docMk/>
            <pc:sldMk cId="2899229571" sldId="420"/>
            <ac:spMk id="23" creationId="{AFA67CD3-AB4E-4A7A-BEB8-53C445D8C44E}"/>
          </ac:spMkLst>
        </pc:spChg>
        <pc:spChg chg="add del">
          <ac:chgData name="Louis Davidson" userId="80677fb08b3162e4" providerId="LiveId" clId="{DDC93986-D561-4F80-ABA5-220628D8FFEB}" dt="2019-04-11T19:25:22.364" v="7250" actId="26606"/>
          <ac:spMkLst>
            <pc:docMk/>
            <pc:sldMk cId="2899229571" sldId="420"/>
            <ac:spMk id="25" creationId="{339C8D78-A644-462F-B674-F440635E5353}"/>
          </ac:spMkLst>
        </pc:spChg>
        <pc:spChg chg="add del">
          <ac:chgData name="Louis Davidson" userId="80677fb08b3162e4" providerId="LiveId" clId="{DDC93986-D561-4F80-ABA5-220628D8FFEB}" dt="2019-04-11T19:25:55.659" v="7261" actId="26606"/>
          <ac:spMkLst>
            <pc:docMk/>
            <pc:sldMk cId="2899229571" sldId="420"/>
            <ac:spMk id="30" creationId="{7D8E67F2-F753-4E06-8229-4970A6725835}"/>
          </ac:spMkLst>
        </pc:spChg>
        <pc:spChg chg="add del">
          <ac:chgData name="Louis Davidson" userId="80677fb08b3162e4" providerId="LiveId" clId="{DDC93986-D561-4F80-ABA5-220628D8FFEB}" dt="2019-04-11T19:25:55.659" v="7261" actId="26606"/>
          <ac:spMkLst>
            <pc:docMk/>
            <pc:sldMk cId="2899229571" sldId="420"/>
            <ac:spMk id="34" creationId="{007B8288-68CC-4847-8419-CF535B6B7EEA}"/>
          </ac:spMkLst>
        </pc:spChg>
        <pc:spChg chg="add del">
          <ac:chgData name="Louis Davidson" userId="80677fb08b3162e4" providerId="LiveId" clId="{DDC93986-D561-4F80-ABA5-220628D8FFEB}" dt="2019-04-11T19:25:55.659" v="7261" actId="26606"/>
          <ac:spMkLst>
            <pc:docMk/>
            <pc:sldMk cId="2899229571" sldId="420"/>
            <ac:spMk id="36" creationId="{32BA8EA8-C1B6-4309-B674-F9F399B96288}"/>
          </ac:spMkLst>
        </pc:spChg>
        <pc:spChg chg="add del">
          <ac:chgData name="Louis Davidson" userId="80677fb08b3162e4" providerId="LiveId" clId="{DDC93986-D561-4F80-ABA5-220628D8FFEB}" dt="2019-04-11T19:25:55.659" v="7261" actId="26606"/>
          <ac:spMkLst>
            <pc:docMk/>
            <pc:sldMk cId="2899229571" sldId="420"/>
            <ac:spMk id="41" creationId="{7D8E67F2-F753-4E06-8229-4970A6725835}"/>
          </ac:spMkLst>
        </pc:spChg>
        <pc:spChg chg="add del">
          <ac:chgData name="Louis Davidson" userId="80677fb08b3162e4" providerId="LiveId" clId="{DDC93986-D561-4F80-ABA5-220628D8FFEB}" dt="2019-04-11T19:25:55.659" v="7261" actId="26606"/>
          <ac:spMkLst>
            <pc:docMk/>
            <pc:sldMk cId="2899229571" sldId="420"/>
            <ac:spMk id="45" creationId="{007B8288-68CC-4847-8419-CF535B6B7EEA}"/>
          </ac:spMkLst>
        </pc:spChg>
        <pc:spChg chg="add del">
          <ac:chgData name="Louis Davidson" userId="80677fb08b3162e4" providerId="LiveId" clId="{DDC93986-D561-4F80-ABA5-220628D8FFEB}" dt="2019-04-11T19:25:55.659" v="7261" actId="26606"/>
          <ac:spMkLst>
            <pc:docMk/>
            <pc:sldMk cId="2899229571" sldId="420"/>
            <ac:spMk id="47" creationId="{32BA8EA8-C1B6-4309-B674-F9F399B96288}"/>
          </ac:spMkLst>
        </pc:spChg>
        <pc:picChg chg="add mod ord">
          <ac:chgData name="Louis Davidson" userId="80677fb08b3162e4" providerId="LiveId" clId="{DDC93986-D561-4F80-ABA5-220628D8FFEB}" dt="2019-04-11T19:25:55.659" v="7261" actId="26606"/>
          <ac:picMkLst>
            <pc:docMk/>
            <pc:sldMk cId="2899229571" sldId="420"/>
            <ac:picMk id="5" creationId="{8A744C06-C2D3-477C-8A9C-E738FC4B20EE}"/>
          </ac:picMkLst>
        </pc:picChg>
        <pc:picChg chg="mod">
          <ac:chgData name="Louis Davidson" userId="80677fb08b3162e4" providerId="LiveId" clId="{DDC93986-D561-4F80-ABA5-220628D8FFEB}" dt="2019-04-11T19:25:22.364" v="7250" actId="26606"/>
          <ac:picMkLst>
            <pc:docMk/>
            <pc:sldMk cId="2899229571" sldId="420"/>
            <ac:picMk id="7" creationId="{1CA53558-040E-4D5B-AA0B-E16D41FEF042}"/>
          </ac:picMkLst>
        </pc:picChg>
        <pc:picChg chg="add del">
          <ac:chgData name="Louis Davidson" userId="80677fb08b3162e4" providerId="LiveId" clId="{DDC93986-D561-4F80-ABA5-220628D8FFEB}" dt="2019-04-11T19:25:22.364" v="7250" actId="26606"/>
          <ac:picMkLst>
            <pc:docMk/>
            <pc:sldMk cId="2899229571" sldId="420"/>
            <ac:picMk id="24" creationId="{07CF545F-9C2E-4446-97CD-AD92990C2B68}"/>
          </ac:picMkLst>
        </pc:picChg>
        <pc:picChg chg="add del">
          <ac:chgData name="Louis Davidson" userId="80677fb08b3162e4" providerId="LiveId" clId="{DDC93986-D561-4F80-ABA5-220628D8FFEB}" dt="2019-04-11T19:25:55.659" v="7261" actId="26606"/>
          <ac:picMkLst>
            <pc:docMk/>
            <pc:sldMk cId="2899229571" sldId="420"/>
            <ac:picMk id="32" creationId="{2EE1BDFD-564B-44A4-841A-50D6A8E75CB4}"/>
          </ac:picMkLst>
        </pc:picChg>
        <pc:picChg chg="add del">
          <ac:chgData name="Louis Davidson" userId="80677fb08b3162e4" providerId="LiveId" clId="{DDC93986-D561-4F80-ABA5-220628D8FFEB}" dt="2019-04-11T19:25:55.659" v="7261" actId="26606"/>
          <ac:picMkLst>
            <pc:docMk/>
            <pc:sldMk cId="2899229571" sldId="420"/>
            <ac:picMk id="43" creationId="{2EE1BDFD-564B-44A4-841A-50D6A8E75CB4}"/>
          </ac:picMkLst>
        </pc:picChg>
        <pc:cxnChg chg="add del">
          <ac:chgData name="Louis Davidson" userId="80677fb08b3162e4" providerId="LiveId" clId="{DDC93986-D561-4F80-ABA5-220628D8FFEB}" dt="2019-04-10T02:37:37.767" v="5112" actId="26606"/>
          <ac:cxnSpMkLst>
            <pc:docMk/>
            <pc:sldMk cId="2899229571" sldId="420"/>
            <ac:cxnSpMk id="12" creationId="{A7F400EE-A8A5-48AF-B4D6-291B52C6F0B0}"/>
          </ac:cxnSpMkLst>
        </pc:cxnChg>
      </pc:sldChg>
      <pc:sldChg chg="addSp modSp mod setBg modAnim">
        <pc:chgData name="Louis Davidson" userId="80677fb08b3162e4" providerId="LiveId" clId="{DDC93986-D561-4F80-ABA5-220628D8FFEB}" dt="2019-04-11T02:03:28.273" v="6878" actId="6549"/>
        <pc:sldMkLst>
          <pc:docMk/>
          <pc:sldMk cId="2953545930" sldId="485"/>
        </pc:sldMkLst>
        <pc:spChg chg="mod">
          <ac:chgData name="Louis Davidson" userId="80677fb08b3162e4" providerId="LiveId" clId="{DDC93986-D561-4F80-ABA5-220628D8FFEB}" dt="2019-04-10T03:25:06.925" v="5529" actId="14100"/>
          <ac:spMkLst>
            <pc:docMk/>
            <pc:sldMk cId="2953545930" sldId="485"/>
            <ac:spMk id="2" creationId="{00000000-0000-0000-0000-000000000000}"/>
          </ac:spMkLst>
        </pc:spChg>
        <pc:spChg chg="mod">
          <ac:chgData name="Louis Davidson" userId="80677fb08b3162e4" providerId="LiveId" clId="{DDC93986-D561-4F80-ABA5-220628D8FFEB}" dt="2019-04-11T02:03:28.273" v="6878" actId="6549"/>
          <ac:spMkLst>
            <pc:docMk/>
            <pc:sldMk cId="2953545930" sldId="485"/>
            <ac:spMk id="3" creationId="{00000000-0000-0000-0000-000000000000}"/>
          </ac:spMkLst>
        </pc:spChg>
        <pc:spChg chg="add">
          <ac:chgData name="Louis Davidson" userId="80677fb08b3162e4" providerId="LiveId" clId="{DDC93986-D561-4F80-ABA5-220628D8FFEB}" dt="2019-04-10T03:24:37.156" v="5513" actId="26606"/>
          <ac:spMkLst>
            <pc:docMk/>
            <pc:sldMk cId="2953545930" sldId="485"/>
            <ac:spMk id="10" creationId="{59A309A7-1751-4ABE-A3C1-EEC40366AD89}"/>
          </ac:spMkLst>
        </pc:spChg>
        <pc:spChg chg="add">
          <ac:chgData name="Louis Davidson" userId="80677fb08b3162e4" providerId="LiveId" clId="{DDC93986-D561-4F80-ABA5-220628D8FFEB}" dt="2019-04-10T03:24:37.156" v="5513" actId="26606"/>
          <ac:spMkLst>
            <pc:docMk/>
            <pc:sldMk cId="2953545930" sldId="485"/>
            <ac:spMk id="12" creationId="{967D8EB6-EAE1-4F9C-B398-83321E287204}"/>
          </ac:spMkLst>
        </pc:spChg>
        <pc:picChg chg="add">
          <ac:chgData name="Louis Davidson" userId="80677fb08b3162e4" providerId="LiveId" clId="{DDC93986-D561-4F80-ABA5-220628D8FFEB}" dt="2019-04-10T03:24:37.156" v="5513" actId="26606"/>
          <ac:picMkLst>
            <pc:docMk/>
            <pc:sldMk cId="2953545930" sldId="485"/>
            <ac:picMk id="7" creationId="{4F0EFEB5-A297-421D-AA3D-BD67CF2A0642}"/>
          </ac:picMkLst>
        </pc:picChg>
      </pc:sldChg>
      <pc:sldChg chg="addSp modSp mod setBg modAnim">
        <pc:chgData name="Louis Davidson" userId="80677fb08b3162e4" providerId="LiveId" clId="{DDC93986-D561-4F80-ABA5-220628D8FFEB}" dt="2019-04-11T02:03:14.337" v="6877" actId="113"/>
        <pc:sldMkLst>
          <pc:docMk/>
          <pc:sldMk cId="789618714" sldId="492"/>
        </pc:sldMkLst>
        <pc:spChg chg="mod">
          <ac:chgData name="Louis Davidson" userId="80677fb08b3162e4" providerId="LiveId" clId="{DDC93986-D561-4F80-ABA5-220628D8FFEB}" dt="2019-04-10T03:25:18.075" v="5532" actId="26606"/>
          <ac:spMkLst>
            <pc:docMk/>
            <pc:sldMk cId="789618714" sldId="492"/>
            <ac:spMk id="2" creationId="{00000000-0000-0000-0000-000000000000}"/>
          </ac:spMkLst>
        </pc:spChg>
        <pc:spChg chg="mod">
          <ac:chgData name="Louis Davidson" userId="80677fb08b3162e4" providerId="LiveId" clId="{DDC93986-D561-4F80-ABA5-220628D8FFEB}" dt="2019-04-11T02:03:14.337" v="6877" actId="113"/>
          <ac:spMkLst>
            <pc:docMk/>
            <pc:sldMk cId="789618714" sldId="492"/>
            <ac:spMk id="3" creationId="{00000000-0000-0000-0000-000000000000}"/>
          </ac:spMkLst>
        </pc:spChg>
        <pc:spChg chg="add">
          <ac:chgData name="Louis Davidson" userId="80677fb08b3162e4" providerId="LiveId" clId="{DDC93986-D561-4F80-ABA5-220628D8FFEB}" dt="2019-04-10T03:25:18.075" v="5532" actId="26606"/>
          <ac:spMkLst>
            <pc:docMk/>
            <pc:sldMk cId="789618714" sldId="492"/>
            <ac:spMk id="8" creationId="{15911E3A-C35B-4EF7-A355-B84E9A14AF4D}"/>
          </ac:spMkLst>
        </pc:spChg>
        <pc:grpChg chg="add">
          <ac:chgData name="Louis Davidson" userId="80677fb08b3162e4" providerId="LiveId" clId="{DDC93986-D561-4F80-ABA5-220628D8FFEB}" dt="2019-04-10T03:25:18.075" v="5532" actId="26606"/>
          <ac:grpSpMkLst>
            <pc:docMk/>
            <pc:sldMk cId="789618714" sldId="492"/>
            <ac:grpSpMk id="10" creationId="{E21ADB3D-AD65-44B4-847D-5E90E90A5D16}"/>
          </ac:grpSpMkLst>
        </pc:grpChg>
        <pc:grpChg chg="add">
          <ac:chgData name="Louis Davidson" userId="80677fb08b3162e4" providerId="LiveId" clId="{DDC93986-D561-4F80-ABA5-220628D8FFEB}" dt="2019-04-10T03:25:18.075" v="5532" actId="26606"/>
          <ac:grpSpMkLst>
            <pc:docMk/>
            <pc:sldMk cId="789618714" sldId="492"/>
            <ac:grpSpMk id="33" creationId="{5F8A7F7F-DD1A-4F41-98AC-B9CE2A620CDC}"/>
          </ac:grpSpMkLst>
        </pc:grpChg>
      </pc:sldChg>
      <pc:sldChg chg="addSp delSp modSp mod modTransition setBg modAnim">
        <pc:chgData name="Louis Davidson" userId="80677fb08b3162e4" providerId="LiveId" clId="{DDC93986-D561-4F80-ABA5-220628D8FFEB}" dt="2019-04-10T02:47:04.965" v="5250" actId="26606"/>
        <pc:sldMkLst>
          <pc:docMk/>
          <pc:sldMk cId="3599801126" sldId="497"/>
        </pc:sldMkLst>
        <pc:spChg chg="mod">
          <ac:chgData name="Louis Davidson" userId="80677fb08b3162e4" providerId="LiveId" clId="{DDC93986-D561-4F80-ABA5-220628D8FFEB}" dt="2019-04-10T02:47:04.965" v="5250" actId="26606"/>
          <ac:spMkLst>
            <pc:docMk/>
            <pc:sldMk cId="3599801126" sldId="497"/>
            <ac:spMk id="2" creationId="{00000000-0000-0000-0000-000000000000}"/>
          </ac:spMkLst>
        </pc:spChg>
        <pc:spChg chg="mod ord">
          <ac:chgData name="Louis Davidson" userId="80677fb08b3162e4" providerId="LiveId" clId="{DDC93986-D561-4F80-ABA5-220628D8FFEB}" dt="2019-04-10T02:47:04.965" v="5250" actId="26606"/>
          <ac:spMkLst>
            <pc:docMk/>
            <pc:sldMk cId="3599801126" sldId="497"/>
            <ac:spMk id="3" creationId="{00000000-0000-0000-0000-000000000000}"/>
          </ac:spMkLst>
        </pc:spChg>
        <pc:spChg chg="mod">
          <ac:chgData name="Louis Davidson" userId="80677fb08b3162e4" providerId="LiveId" clId="{DDC93986-D561-4F80-ABA5-220628D8FFEB}" dt="2019-04-10T02:47:04.965" v="5250" actId="26606"/>
          <ac:spMkLst>
            <pc:docMk/>
            <pc:sldMk cId="3599801126" sldId="497"/>
            <ac:spMk id="4" creationId="{00000000-0000-0000-0000-000000000000}"/>
          </ac:spMkLst>
        </pc:spChg>
        <pc:spChg chg="add del">
          <ac:chgData name="Louis Davidson" userId="80677fb08b3162e4" providerId="LiveId" clId="{DDC93986-D561-4F80-ABA5-220628D8FFEB}" dt="2019-04-10T02:46:57.168" v="5246" actId="26606"/>
          <ac:spMkLst>
            <pc:docMk/>
            <pc:sldMk cId="3599801126" sldId="497"/>
            <ac:spMk id="9" creationId="{8CA06CD6-90CA-4C45-856C-6771339E1E22}"/>
          </ac:spMkLst>
        </pc:spChg>
        <pc:spChg chg="add del">
          <ac:chgData name="Louis Davidson" userId="80677fb08b3162e4" providerId="LiveId" clId="{DDC93986-D561-4F80-ABA5-220628D8FFEB}" dt="2019-04-10T02:46:59.577" v="5248" actId="26606"/>
          <ac:spMkLst>
            <pc:docMk/>
            <pc:sldMk cId="3599801126" sldId="497"/>
            <ac:spMk id="13" creationId="{8D70B121-56F4-4848-B38B-182089D909FA}"/>
          </ac:spMkLst>
        </pc:spChg>
        <pc:spChg chg="add del">
          <ac:chgData name="Louis Davidson" userId="80677fb08b3162e4" providerId="LiveId" clId="{DDC93986-D561-4F80-ABA5-220628D8FFEB}" dt="2019-04-10T02:47:04.965" v="5250" actId="26606"/>
          <ac:spMkLst>
            <pc:docMk/>
            <pc:sldMk cId="3599801126" sldId="497"/>
            <ac:spMk id="16" creationId="{E35A04CF-97D4-4FF7-B359-C546B1F62E54}"/>
          </ac:spMkLst>
        </pc:spChg>
        <pc:spChg chg="add del">
          <ac:chgData name="Louis Davidson" userId="80677fb08b3162e4" providerId="LiveId" clId="{DDC93986-D561-4F80-ABA5-220628D8FFEB}" dt="2019-04-10T02:47:04.965" v="5250" actId="26606"/>
          <ac:spMkLst>
            <pc:docMk/>
            <pc:sldMk cId="3599801126" sldId="497"/>
            <ac:spMk id="17" creationId="{1DE7243B-5109-444B-8FAF-7437C66BC0E9}"/>
          </ac:spMkLst>
        </pc:spChg>
        <pc:spChg chg="add del">
          <ac:chgData name="Louis Davidson" userId="80677fb08b3162e4" providerId="LiveId" clId="{DDC93986-D561-4F80-ABA5-220628D8FFEB}" dt="2019-04-10T02:47:04.965" v="5250" actId="26606"/>
          <ac:spMkLst>
            <pc:docMk/>
            <pc:sldMk cId="3599801126" sldId="497"/>
            <ac:spMk id="18" creationId="{4C5D6221-DA7B-4611-AA26-7D8E349FDE96}"/>
          </ac:spMkLst>
        </pc:spChg>
        <pc:cxnChg chg="add del">
          <ac:chgData name="Louis Davidson" userId="80677fb08b3162e4" providerId="LiveId" clId="{DDC93986-D561-4F80-ABA5-220628D8FFEB}" dt="2019-04-10T02:46:57.168" v="5246" actId="26606"/>
          <ac:cxnSpMkLst>
            <pc:docMk/>
            <pc:sldMk cId="3599801126" sldId="497"/>
            <ac:cxnSpMk id="11" creationId="{5021601D-2758-4B15-A31C-FDA184C51B3A}"/>
          </ac:cxnSpMkLst>
        </pc:cxnChg>
        <pc:cxnChg chg="add del">
          <ac:chgData name="Louis Davidson" userId="80677fb08b3162e4" providerId="LiveId" clId="{DDC93986-D561-4F80-ABA5-220628D8FFEB}" dt="2019-04-10T02:46:59.577" v="5248" actId="26606"/>
          <ac:cxnSpMkLst>
            <pc:docMk/>
            <pc:sldMk cId="3599801126" sldId="497"/>
            <ac:cxnSpMk id="14" creationId="{2D72A2C9-F3CA-4216-8BAD-FA4C970C3C4E}"/>
          </ac:cxnSpMkLst>
        </pc:cxnChg>
      </pc:sldChg>
      <pc:sldChg chg="addSp modSp mod setBg">
        <pc:chgData name="Louis Davidson" userId="80677fb08b3162e4" providerId="LiveId" clId="{DDC93986-D561-4F80-ABA5-220628D8FFEB}" dt="2019-04-10T03:32:58.568" v="5851" actId="20577"/>
        <pc:sldMkLst>
          <pc:docMk/>
          <pc:sldMk cId="2469829145" sldId="513"/>
        </pc:sldMkLst>
        <pc:spChg chg="mod">
          <ac:chgData name="Louis Davidson" userId="80677fb08b3162e4" providerId="LiveId" clId="{DDC93986-D561-4F80-ABA5-220628D8FFEB}" dt="2019-04-10T03:32:58.568" v="5851" actId="20577"/>
          <ac:spMkLst>
            <pc:docMk/>
            <pc:sldMk cId="2469829145" sldId="513"/>
            <ac:spMk id="6" creationId="{00000000-0000-0000-0000-000000000000}"/>
          </ac:spMkLst>
        </pc:spChg>
        <pc:spChg chg="add">
          <ac:chgData name="Louis Davidson" userId="80677fb08b3162e4" providerId="LiveId" clId="{DDC93986-D561-4F80-ABA5-220628D8FFEB}" dt="2019-04-10T03:32:42.657" v="5837" actId="26606"/>
          <ac:spMkLst>
            <pc:docMk/>
            <pc:sldMk cId="2469829145" sldId="513"/>
            <ac:spMk id="72" creationId="{AFA67CD3-AB4E-4A7A-BEB8-53C445D8C44E}"/>
          </ac:spMkLst>
        </pc:spChg>
        <pc:spChg chg="add">
          <ac:chgData name="Louis Davidson" userId="80677fb08b3162e4" providerId="LiveId" clId="{DDC93986-D561-4F80-ABA5-220628D8FFEB}" dt="2019-04-10T03:32:42.657" v="5837" actId="26606"/>
          <ac:spMkLst>
            <pc:docMk/>
            <pc:sldMk cId="2469829145" sldId="513"/>
            <ac:spMk id="76" creationId="{339C8D78-A644-462F-B674-F440635E5353}"/>
          </ac:spMkLst>
        </pc:spChg>
        <pc:spChg chg="mod ord">
          <ac:chgData name="Louis Davidson" userId="80677fb08b3162e4" providerId="LiveId" clId="{DDC93986-D561-4F80-ABA5-220628D8FFEB}" dt="2019-04-10T03:32:47.254" v="5838" actId="20577"/>
          <ac:spMkLst>
            <pc:docMk/>
            <pc:sldMk cId="2469829145" sldId="513"/>
            <ac:spMk id="115715" creationId="{00000000-0000-0000-0000-000000000000}"/>
          </ac:spMkLst>
        </pc:spChg>
        <pc:picChg chg="mod">
          <ac:chgData name="Louis Davidson" userId="80677fb08b3162e4" providerId="LiveId" clId="{DDC93986-D561-4F80-ABA5-220628D8FFEB}" dt="2019-04-10T03:32:42.657" v="5837" actId="26606"/>
          <ac:picMkLst>
            <pc:docMk/>
            <pc:sldMk cId="2469829145" sldId="513"/>
            <ac:picMk id="2" creationId="{00000000-0000-0000-0000-000000000000}"/>
          </ac:picMkLst>
        </pc:picChg>
        <pc:picChg chg="add">
          <ac:chgData name="Louis Davidson" userId="80677fb08b3162e4" providerId="LiveId" clId="{DDC93986-D561-4F80-ABA5-220628D8FFEB}" dt="2019-04-10T03:32:42.657" v="5837" actId="26606"/>
          <ac:picMkLst>
            <pc:docMk/>
            <pc:sldMk cId="2469829145" sldId="513"/>
            <ac:picMk id="74" creationId="{07CF545F-9C2E-4446-97CD-AD92990C2B68}"/>
          </ac:picMkLst>
        </pc:picChg>
      </pc:sldChg>
      <pc:sldChg chg="addSp delSp modSp del modAnim">
        <pc:chgData name="Louis Davidson" userId="80677fb08b3162e4" providerId="LiveId" clId="{DDC93986-D561-4F80-ABA5-220628D8FFEB}" dt="2019-04-11T01:52:14.104" v="6571" actId="2696"/>
        <pc:sldMkLst>
          <pc:docMk/>
          <pc:sldMk cId="568602814" sldId="547"/>
        </pc:sldMkLst>
        <pc:spChg chg="mod">
          <ac:chgData name="Louis Davidson" userId="80677fb08b3162e4" providerId="LiveId" clId="{DDC93986-D561-4F80-ABA5-220628D8FFEB}" dt="2019-04-10T03:20:24.096" v="5412" actId="20577"/>
          <ac:spMkLst>
            <pc:docMk/>
            <pc:sldMk cId="568602814" sldId="547"/>
            <ac:spMk id="2" creationId="{00000000-0000-0000-0000-000000000000}"/>
          </ac:spMkLst>
        </pc:spChg>
        <pc:spChg chg="del mod">
          <ac:chgData name="Louis Davidson" userId="80677fb08b3162e4" providerId="LiveId" clId="{DDC93986-D561-4F80-ABA5-220628D8FFEB}" dt="2019-04-09T00:08:51.153" v="2027" actId="478"/>
          <ac:spMkLst>
            <pc:docMk/>
            <pc:sldMk cId="568602814" sldId="547"/>
            <ac:spMk id="3" creationId="{00000000-0000-0000-0000-000000000000}"/>
          </ac:spMkLst>
        </pc:spChg>
        <pc:spChg chg="mod">
          <ac:chgData name="Louis Davidson" userId="80677fb08b3162e4" providerId="LiveId" clId="{DDC93986-D561-4F80-ABA5-220628D8FFEB}" dt="2019-04-09T00:05:18.572" v="1967" actId="20577"/>
          <ac:spMkLst>
            <pc:docMk/>
            <pc:sldMk cId="568602814" sldId="547"/>
            <ac:spMk id="8" creationId="{00000000-0000-0000-0000-000000000000}"/>
          </ac:spMkLst>
        </pc:spChg>
        <pc:spChg chg="add del mod">
          <ac:chgData name="Louis Davidson" userId="80677fb08b3162e4" providerId="LiveId" clId="{DDC93986-D561-4F80-ABA5-220628D8FFEB}" dt="2019-04-11T01:52:10.434" v="6569"/>
          <ac:spMkLst>
            <pc:docMk/>
            <pc:sldMk cId="568602814" sldId="547"/>
            <ac:spMk id="14" creationId="{AE9D5CC2-201C-4D44-B4C7-09D50E4B095D}"/>
          </ac:spMkLst>
        </pc:spChg>
        <pc:spChg chg="add del mod">
          <ac:chgData name="Louis Davidson" userId="80677fb08b3162e4" providerId="LiveId" clId="{DDC93986-D561-4F80-ABA5-220628D8FFEB}" dt="2019-04-09T00:08:54.598" v="2028" actId="478"/>
          <ac:spMkLst>
            <pc:docMk/>
            <pc:sldMk cId="568602814" sldId="547"/>
            <ac:spMk id="16" creationId="{937752B8-09F3-4E17-883D-73900C97D087}"/>
          </ac:spMkLst>
        </pc:spChg>
        <pc:grpChg chg="del mod">
          <ac:chgData name="Louis Davidson" userId="80677fb08b3162e4" providerId="LiveId" clId="{DDC93986-D561-4F80-ABA5-220628D8FFEB}" dt="2019-04-11T01:52:10.434" v="6569"/>
          <ac:grpSpMkLst>
            <pc:docMk/>
            <pc:sldMk cId="568602814" sldId="547"/>
            <ac:grpSpMk id="9" creationId="{00000000-0000-0000-0000-000000000000}"/>
          </ac:grpSpMkLst>
        </pc:grpChg>
        <pc:grpChg chg="del mod">
          <ac:chgData name="Louis Davidson" userId="80677fb08b3162e4" providerId="LiveId" clId="{DDC93986-D561-4F80-ABA5-220628D8FFEB}" dt="2019-04-11T01:52:10.434" v="6569"/>
          <ac:grpSpMkLst>
            <pc:docMk/>
            <pc:sldMk cId="568602814" sldId="547"/>
            <ac:grpSpMk id="13" creationId="{DB4B59CB-0560-42C6-A2C2-4C51FAF42908}"/>
          </ac:grpSpMkLst>
        </pc:grpChg>
      </pc:sldChg>
      <pc:sldChg chg="addSp delSp modSp mod setBg">
        <pc:chgData name="Louis Davidson" userId="80677fb08b3162e4" providerId="LiveId" clId="{DDC93986-D561-4F80-ABA5-220628D8FFEB}" dt="2019-04-10T03:23:40.029" v="5449" actId="207"/>
        <pc:sldMkLst>
          <pc:docMk/>
          <pc:sldMk cId="925884108" sldId="549"/>
        </pc:sldMkLst>
        <pc:spChg chg="del mod">
          <ac:chgData name="Louis Davidson" userId="80677fb08b3162e4" providerId="LiveId" clId="{DDC93986-D561-4F80-ABA5-220628D8FFEB}" dt="2019-04-09T13:11:12.381" v="2879" actId="478"/>
          <ac:spMkLst>
            <pc:docMk/>
            <pc:sldMk cId="925884108" sldId="549"/>
            <ac:spMk id="2" creationId="{4F9D3D99-0ACB-44A0-828E-1368F2D41BE9}"/>
          </ac:spMkLst>
        </pc:spChg>
        <pc:spChg chg="del">
          <ac:chgData name="Louis Davidson" userId="80677fb08b3162e4" providerId="LiveId" clId="{DDC93986-D561-4F80-ABA5-220628D8FFEB}" dt="2019-04-09T13:11:19.220" v="2882" actId="478"/>
          <ac:spMkLst>
            <pc:docMk/>
            <pc:sldMk cId="925884108" sldId="549"/>
            <ac:spMk id="3" creationId="{03BFDDA0-84B9-4D5A-B1E7-6FEA22AFD6CA}"/>
          </ac:spMkLst>
        </pc:spChg>
        <pc:spChg chg="add del mod">
          <ac:chgData name="Louis Davidson" userId="80677fb08b3162e4" providerId="LiveId" clId="{DDC93986-D561-4F80-ABA5-220628D8FFEB}" dt="2019-04-09T13:11:16.225" v="2881" actId="478"/>
          <ac:spMkLst>
            <pc:docMk/>
            <pc:sldMk cId="925884108" sldId="549"/>
            <ac:spMk id="5" creationId="{D7918F95-366C-49E6-A7E5-52F73E639041}"/>
          </ac:spMkLst>
        </pc:spChg>
        <pc:spChg chg="add mod">
          <ac:chgData name="Louis Davidson" userId="80677fb08b3162e4" providerId="LiveId" clId="{DDC93986-D561-4F80-ABA5-220628D8FFEB}" dt="2019-04-10T03:23:09.774" v="5447" actId="27636"/>
          <ac:spMkLst>
            <pc:docMk/>
            <pc:sldMk cId="925884108" sldId="549"/>
            <ac:spMk id="6" creationId="{4A8ABF8A-F647-40F7-8213-3E7D3BBC888B}"/>
          </ac:spMkLst>
        </pc:spChg>
        <pc:spChg chg="add mod">
          <ac:chgData name="Louis Davidson" userId="80677fb08b3162e4" providerId="LiveId" clId="{DDC93986-D561-4F80-ABA5-220628D8FFEB}" dt="2019-04-10T03:23:40.029" v="5449" actId="207"/>
          <ac:spMkLst>
            <pc:docMk/>
            <pc:sldMk cId="925884108" sldId="549"/>
            <ac:spMk id="9" creationId="{80E32539-DF25-4357-AD96-FF0F53D964AB}"/>
          </ac:spMkLst>
        </pc:spChg>
        <pc:spChg chg="add">
          <ac:chgData name="Louis Davidson" userId="80677fb08b3162e4" providerId="LiveId" clId="{DDC93986-D561-4F80-ABA5-220628D8FFEB}" dt="2019-04-10T03:23:01.981" v="5439" actId="26606"/>
          <ac:spMkLst>
            <pc:docMk/>
            <pc:sldMk cId="925884108" sldId="549"/>
            <ac:spMk id="13" creationId="{A4AC5506-6312-4701-8D3C-40187889A947}"/>
          </ac:spMkLst>
        </pc:spChg>
        <pc:picChg chg="add del">
          <ac:chgData name="Louis Davidson" userId="80677fb08b3162e4" providerId="LiveId" clId="{DDC93986-D561-4F80-ABA5-220628D8FFEB}" dt="2019-04-09T13:14:20.360" v="2924"/>
          <ac:picMkLst>
            <pc:docMk/>
            <pc:sldMk cId="925884108" sldId="549"/>
            <ac:picMk id="7" creationId="{DE85386E-0F8B-4110-98EC-795CDB592E91}"/>
          </ac:picMkLst>
        </pc:picChg>
        <pc:picChg chg="add mod">
          <ac:chgData name="Louis Davidson" userId="80677fb08b3162e4" providerId="LiveId" clId="{DDC93986-D561-4F80-ABA5-220628D8FFEB}" dt="2019-04-10T03:23:01.981" v="5439" actId="26606"/>
          <ac:picMkLst>
            <pc:docMk/>
            <pc:sldMk cId="925884108" sldId="549"/>
            <ac:picMk id="8" creationId="{C4C333FE-F538-45F7-A3DE-930CEB37E143}"/>
          </ac:picMkLst>
        </pc:picChg>
      </pc:sldChg>
      <pc:sldChg chg="addSp modSp modAnim">
        <pc:chgData name="Louis Davidson" userId="80677fb08b3162e4" providerId="LiveId" clId="{DDC93986-D561-4F80-ABA5-220628D8FFEB}" dt="2019-04-10T03:25:48.462" v="5537" actId="1076"/>
        <pc:sldMkLst>
          <pc:docMk/>
          <pc:sldMk cId="3697002828" sldId="603"/>
        </pc:sldMkLst>
        <pc:spChg chg="add mod">
          <ac:chgData name="Louis Davidson" userId="80677fb08b3162e4" providerId="LiveId" clId="{DDC93986-D561-4F80-ABA5-220628D8FFEB}" dt="2019-04-09T13:16:55.466" v="2955" actId="20577"/>
          <ac:spMkLst>
            <pc:docMk/>
            <pc:sldMk cId="3697002828" sldId="603"/>
            <ac:spMk id="7" creationId="{D9AF0E6C-81FD-4A44-9A88-47A74249C114}"/>
          </ac:spMkLst>
        </pc:spChg>
        <pc:picChg chg="mod">
          <ac:chgData name="Louis Davidson" userId="80677fb08b3162e4" providerId="LiveId" clId="{DDC93986-D561-4F80-ABA5-220628D8FFEB}" dt="2019-04-10T03:25:48.462" v="5537" actId="1076"/>
          <ac:picMkLst>
            <pc:docMk/>
            <pc:sldMk cId="3697002828" sldId="603"/>
            <ac:picMk id="3074" creationId="{00000000-0000-0000-0000-000000000000}"/>
          </ac:picMkLst>
        </pc:picChg>
        <pc:picChg chg="mod">
          <ac:chgData name="Louis Davidson" userId="80677fb08b3162e4" providerId="LiveId" clId="{DDC93986-D561-4F80-ABA5-220628D8FFEB}" dt="2019-04-10T03:25:48.462" v="5537" actId="1076"/>
          <ac:picMkLst>
            <pc:docMk/>
            <pc:sldMk cId="3697002828" sldId="603"/>
            <ac:picMk id="3076" creationId="{00000000-0000-0000-0000-000000000000}"/>
          </ac:picMkLst>
        </pc:picChg>
        <pc:picChg chg="mod">
          <ac:chgData name="Louis Davidson" userId="80677fb08b3162e4" providerId="LiveId" clId="{DDC93986-D561-4F80-ABA5-220628D8FFEB}" dt="2019-04-10T03:25:48.462" v="5537" actId="1076"/>
          <ac:picMkLst>
            <pc:docMk/>
            <pc:sldMk cId="3697002828" sldId="603"/>
            <ac:picMk id="3077" creationId="{00000000-0000-0000-0000-000000000000}"/>
          </ac:picMkLst>
        </pc:picChg>
        <pc:picChg chg="mod">
          <ac:chgData name="Louis Davidson" userId="80677fb08b3162e4" providerId="LiveId" clId="{DDC93986-D561-4F80-ABA5-220628D8FFEB}" dt="2019-04-10T03:25:48.462" v="5537" actId="1076"/>
          <ac:picMkLst>
            <pc:docMk/>
            <pc:sldMk cId="3697002828" sldId="603"/>
            <ac:picMk id="3078" creationId="{00000000-0000-0000-0000-000000000000}"/>
          </ac:picMkLst>
        </pc:picChg>
      </pc:sldChg>
      <pc:sldChg chg="addSp delSp modSp mod setBg">
        <pc:chgData name="Louis Davidson" userId="80677fb08b3162e4" providerId="LiveId" clId="{DDC93986-D561-4F80-ABA5-220628D8FFEB}" dt="2019-04-10T03:26:15.470" v="5548" actId="27636"/>
        <pc:sldMkLst>
          <pc:docMk/>
          <pc:sldMk cId="1309231115" sldId="605"/>
        </pc:sldMkLst>
        <pc:spChg chg="del">
          <ac:chgData name="Louis Davidson" userId="80677fb08b3162e4" providerId="LiveId" clId="{DDC93986-D561-4F80-ABA5-220628D8FFEB}" dt="2019-04-09T13:17:24.477" v="2958" actId="478"/>
          <ac:spMkLst>
            <pc:docMk/>
            <pc:sldMk cId="1309231115" sldId="605"/>
            <ac:spMk id="2" creationId="{C7CE6C3A-7897-4278-B092-7D180D426AD1}"/>
          </ac:spMkLst>
        </pc:spChg>
        <pc:spChg chg="del">
          <ac:chgData name="Louis Davidson" userId="80677fb08b3162e4" providerId="LiveId" clId="{DDC93986-D561-4F80-ABA5-220628D8FFEB}" dt="2019-04-09T19:49:33.186" v="3013" actId="478"/>
          <ac:spMkLst>
            <pc:docMk/>
            <pc:sldMk cId="1309231115" sldId="605"/>
            <ac:spMk id="3" creationId="{B999814B-E12B-404A-B974-4EDEC6CD3AAF}"/>
          </ac:spMkLst>
        </pc:spChg>
        <pc:spChg chg="add mod">
          <ac:chgData name="Louis Davidson" userId="80677fb08b3162e4" providerId="LiveId" clId="{DDC93986-D561-4F80-ABA5-220628D8FFEB}" dt="2019-04-10T03:26:15.470" v="5548" actId="27636"/>
          <ac:spMkLst>
            <pc:docMk/>
            <pc:sldMk cId="1309231115" sldId="605"/>
            <ac:spMk id="4" creationId="{2F0C945C-1793-4D60-B9AF-0FCA72E4550C}"/>
          </ac:spMkLst>
        </pc:spChg>
        <pc:spChg chg="add del mod">
          <ac:chgData name="Louis Davidson" userId="80677fb08b3162e4" providerId="LiveId" clId="{DDC93986-D561-4F80-ABA5-220628D8FFEB}" dt="2019-04-09T19:49:36.142" v="3015" actId="478"/>
          <ac:spMkLst>
            <pc:docMk/>
            <pc:sldMk cId="1309231115" sldId="605"/>
            <ac:spMk id="6" creationId="{110B7C50-77DA-4316-A383-BA6E247B3EFB}"/>
          </ac:spMkLst>
        </pc:spChg>
        <pc:spChg chg="add">
          <ac:chgData name="Louis Davidson" userId="80677fb08b3162e4" providerId="LiveId" clId="{DDC93986-D561-4F80-ABA5-220628D8FFEB}" dt="2019-04-10T03:26:02.268" v="5540" actId="26606"/>
          <ac:spMkLst>
            <pc:docMk/>
            <pc:sldMk cId="1309231115" sldId="605"/>
            <ac:spMk id="12" creationId="{A4AC5506-6312-4701-8D3C-40187889A947}"/>
          </ac:spMkLst>
        </pc:spChg>
        <pc:picChg chg="add mod">
          <ac:chgData name="Louis Davidson" userId="80677fb08b3162e4" providerId="LiveId" clId="{DDC93986-D561-4F80-ABA5-220628D8FFEB}" dt="2019-04-10T03:26:02.268" v="5540" actId="26606"/>
          <ac:picMkLst>
            <pc:docMk/>
            <pc:sldMk cId="1309231115" sldId="605"/>
            <ac:picMk id="7" creationId="{E764A1B0-4AEC-42CF-9249-C07A530B5880}"/>
          </ac:picMkLst>
        </pc:picChg>
      </pc:sldChg>
      <pc:sldChg chg="addSp modSp mod setBg modAnim">
        <pc:chgData name="Louis Davidson" userId="80677fb08b3162e4" providerId="LiveId" clId="{DDC93986-D561-4F80-ABA5-220628D8FFEB}" dt="2019-04-11T02:06:03.932" v="6894"/>
        <pc:sldMkLst>
          <pc:docMk/>
          <pc:sldMk cId="3836008559" sldId="606"/>
        </pc:sldMkLst>
        <pc:spChg chg="mod">
          <ac:chgData name="Louis Davidson" userId="80677fb08b3162e4" providerId="LiveId" clId="{DDC93986-D561-4F80-ABA5-220628D8FFEB}" dt="2019-04-10T03:26:32.861" v="5549" actId="26606"/>
          <ac:spMkLst>
            <pc:docMk/>
            <pc:sldMk cId="3836008559" sldId="606"/>
            <ac:spMk id="2" creationId="{C364BE10-F90D-401E-892A-21FE21A1CA41}"/>
          </ac:spMkLst>
        </pc:spChg>
        <pc:spChg chg="mod">
          <ac:chgData name="Louis Davidson" userId="80677fb08b3162e4" providerId="LiveId" clId="{DDC93986-D561-4F80-ABA5-220628D8FFEB}" dt="2019-04-11T02:05:45.732" v="6893" actId="20577"/>
          <ac:spMkLst>
            <pc:docMk/>
            <pc:sldMk cId="3836008559" sldId="606"/>
            <ac:spMk id="3" creationId="{4597A6E1-9AB2-4000-9122-200727780EE9}"/>
          </ac:spMkLst>
        </pc:spChg>
        <pc:spChg chg="add">
          <ac:chgData name="Louis Davidson" userId="80677fb08b3162e4" providerId="LiveId" clId="{DDC93986-D561-4F80-ABA5-220628D8FFEB}" dt="2019-04-10T03:26:32.861" v="5549" actId="26606"/>
          <ac:spMkLst>
            <pc:docMk/>
            <pc:sldMk cId="3836008559" sldId="606"/>
            <ac:spMk id="8" creationId="{3B854194-185D-494D-905C-7C7CB2E30F6E}"/>
          </ac:spMkLst>
        </pc:spChg>
        <pc:spChg chg="add">
          <ac:chgData name="Louis Davidson" userId="80677fb08b3162e4" providerId="LiveId" clId="{DDC93986-D561-4F80-ABA5-220628D8FFEB}" dt="2019-04-10T03:26:32.861" v="5549" actId="26606"/>
          <ac:spMkLst>
            <pc:docMk/>
            <pc:sldMk cId="3836008559" sldId="606"/>
            <ac:spMk id="10" creationId="{B4F5FA0D-0104-4987-8241-EFF7C85B88DE}"/>
          </ac:spMkLst>
        </pc:spChg>
        <pc:picChg chg="add">
          <ac:chgData name="Louis Davidson" userId="80677fb08b3162e4" providerId="LiveId" clId="{DDC93986-D561-4F80-ABA5-220628D8FFEB}" dt="2019-04-10T03:26:32.861" v="5549" actId="26606"/>
          <ac:picMkLst>
            <pc:docMk/>
            <pc:sldMk cId="3836008559" sldId="606"/>
            <ac:picMk id="12" creationId="{2897127E-6CEF-446C-BE87-93B7C46E49D1}"/>
          </ac:picMkLst>
        </pc:picChg>
      </pc:sldChg>
      <pc:sldChg chg="addSp delSp modSp add addCm delCm">
        <pc:chgData name="Louis Davidson" userId="80677fb08b3162e4" providerId="LiveId" clId="{DDC93986-D561-4F80-ABA5-220628D8FFEB}" dt="2019-04-10T02:41:55.174" v="5171" actId="167"/>
        <pc:sldMkLst>
          <pc:docMk/>
          <pc:sldMk cId="2979022093" sldId="608"/>
        </pc:sldMkLst>
        <pc:spChg chg="del">
          <ac:chgData name="Louis Davidson" userId="80677fb08b3162e4" providerId="LiveId" clId="{DDC93986-D561-4F80-ABA5-220628D8FFEB}" dt="2019-04-08T02:02:54.099" v="433" actId="478"/>
          <ac:spMkLst>
            <pc:docMk/>
            <pc:sldMk cId="2979022093" sldId="608"/>
            <ac:spMk id="2" creationId="{B80F4E82-95E2-4332-BB78-939AA490C397}"/>
          </ac:spMkLst>
        </pc:spChg>
        <pc:spChg chg="add mod ord">
          <ac:chgData name="Louis Davidson" userId="80677fb08b3162e4" providerId="LiveId" clId="{DDC93986-D561-4F80-ABA5-220628D8FFEB}" dt="2019-04-08T02:16:52.374" v="819" actId="166"/>
          <ac:spMkLst>
            <pc:docMk/>
            <pc:sldMk cId="2979022093" sldId="608"/>
            <ac:spMk id="3" creationId="{DB649608-42F6-458C-BC09-1AC6EBFCFCAC}"/>
          </ac:spMkLst>
        </pc:spChg>
        <pc:spChg chg="add del mod">
          <ac:chgData name="Louis Davidson" userId="80677fb08b3162e4" providerId="LiveId" clId="{DDC93986-D561-4F80-ABA5-220628D8FFEB}" dt="2019-04-08T02:02:58.286" v="434" actId="478"/>
          <ac:spMkLst>
            <pc:docMk/>
            <pc:sldMk cId="2979022093" sldId="608"/>
            <ac:spMk id="8" creationId="{A1255361-6280-4FA0-8A9F-37E459B397FB}"/>
          </ac:spMkLst>
        </pc:spChg>
        <pc:picChg chg="add ord">
          <ac:chgData name="Louis Davidson" userId="80677fb08b3162e4" providerId="LiveId" clId="{DDC93986-D561-4F80-ABA5-220628D8FFEB}" dt="2019-04-10T02:41:55.174" v="5171" actId="167"/>
          <ac:picMkLst>
            <pc:docMk/>
            <pc:sldMk cId="2979022093" sldId="608"/>
            <ac:picMk id="4" creationId="{93E0F2F8-25E0-47C2-9D60-83AEF66EEA25}"/>
          </ac:picMkLst>
        </pc:picChg>
        <pc:picChg chg="del">
          <ac:chgData name="Louis Davidson" userId="80677fb08b3162e4" providerId="LiveId" clId="{DDC93986-D561-4F80-ABA5-220628D8FFEB}" dt="2019-04-08T02:00:14.543" v="418" actId="478"/>
          <ac:picMkLst>
            <pc:docMk/>
            <pc:sldMk cId="2979022093" sldId="608"/>
            <ac:picMk id="4" creationId="{EA23C58F-D73D-415F-A023-D2D7C3A068CA}"/>
          </ac:picMkLst>
        </pc:picChg>
        <pc:picChg chg="add del ord">
          <ac:chgData name="Louis Davidson" userId="80677fb08b3162e4" providerId="LiveId" clId="{DDC93986-D561-4F80-ABA5-220628D8FFEB}" dt="2019-04-08T02:02:42.470" v="428" actId="478"/>
          <ac:picMkLst>
            <pc:docMk/>
            <pc:sldMk cId="2979022093" sldId="608"/>
            <ac:picMk id="5" creationId="{C2D78312-BB30-43CF-8969-C90193DF8F7F}"/>
          </ac:picMkLst>
        </pc:picChg>
        <pc:picChg chg="add del ord">
          <ac:chgData name="Louis Davidson" userId="80677fb08b3162e4" providerId="LiveId" clId="{DDC93986-D561-4F80-ABA5-220628D8FFEB}" dt="2019-04-08T02:16:48.712" v="817" actId="478"/>
          <ac:picMkLst>
            <pc:docMk/>
            <pc:sldMk cId="2979022093" sldId="608"/>
            <ac:picMk id="6" creationId="{07D6D5A2-59EC-4637-9306-6195F58CAA3E}"/>
          </ac:picMkLst>
        </pc:picChg>
        <pc:picChg chg="add del">
          <ac:chgData name="Louis Davidson" userId="80677fb08b3162e4" providerId="LiveId" clId="{DDC93986-D561-4F80-ABA5-220628D8FFEB}" dt="2019-04-10T02:41:50.750" v="5169" actId="478"/>
          <ac:picMkLst>
            <pc:docMk/>
            <pc:sldMk cId="2979022093" sldId="608"/>
            <ac:picMk id="9" creationId="{7F6DB849-3DDA-4CB5-B819-76BF2952839E}"/>
          </ac:picMkLst>
        </pc:picChg>
      </pc:sldChg>
      <pc:sldChg chg="addSp delSp modSp add modAnim">
        <pc:chgData name="Louis Davidson" userId="80677fb08b3162e4" providerId="LiveId" clId="{DDC93986-D561-4F80-ABA5-220628D8FFEB}" dt="2019-04-12T00:29:18.419" v="8266" actId="20577"/>
        <pc:sldMkLst>
          <pc:docMk/>
          <pc:sldMk cId="2669232314" sldId="609"/>
        </pc:sldMkLst>
        <pc:spChg chg="mod ord">
          <ac:chgData name="Louis Davidson" userId="80677fb08b3162e4" providerId="LiveId" clId="{DDC93986-D561-4F80-ABA5-220628D8FFEB}" dt="2019-04-10T02:42:21.984" v="5179" actId="14100"/>
          <ac:spMkLst>
            <pc:docMk/>
            <pc:sldMk cId="2669232314" sldId="609"/>
            <ac:spMk id="3" creationId="{DB649608-42F6-458C-BC09-1AC6EBFCFCAC}"/>
          </ac:spMkLst>
        </pc:spChg>
        <pc:spChg chg="add mod">
          <ac:chgData name="Louis Davidson" userId="80677fb08b3162e4" providerId="LiveId" clId="{DDC93986-D561-4F80-ABA5-220628D8FFEB}" dt="2019-04-12T00:29:18.419" v="8266" actId="20577"/>
          <ac:spMkLst>
            <pc:docMk/>
            <pc:sldMk cId="2669232314" sldId="609"/>
            <ac:spMk id="5" creationId="{C5EE347A-4E44-4AF7-99BE-51F54EBDB2F5}"/>
          </ac:spMkLst>
        </pc:spChg>
        <pc:picChg chg="add del">
          <ac:chgData name="Louis Davidson" userId="80677fb08b3162e4" providerId="LiveId" clId="{DDC93986-D561-4F80-ABA5-220628D8FFEB}" dt="2019-04-10T02:42:15.383" v="5176" actId="478"/>
          <ac:picMkLst>
            <pc:docMk/>
            <pc:sldMk cId="2669232314" sldId="609"/>
            <ac:picMk id="2" creationId="{1DBF1325-E5FF-4013-A96E-72670F652676}"/>
          </ac:picMkLst>
        </pc:picChg>
        <pc:picChg chg="add ord">
          <ac:chgData name="Louis Davidson" userId="80677fb08b3162e4" providerId="LiveId" clId="{DDC93986-D561-4F80-ABA5-220628D8FFEB}" dt="2019-04-10T02:42:18.431" v="5178" actId="167"/>
          <ac:picMkLst>
            <pc:docMk/>
            <pc:sldMk cId="2669232314" sldId="609"/>
            <ac:picMk id="4" creationId="{65B7C6F5-44A2-4D3A-955C-24F67FEB0C98}"/>
          </ac:picMkLst>
        </pc:picChg>
        <pc:picChg chg="del">
          <ac:chgData name="Louis Davidson" userId="80677fb08b3162e4" providerId="LiveId" clId="{DDC93986-D561-4F80-ABA5-220628D8FFEB}" dt="2019-04-08T02:17:39.552" v="848" actId="478"/>
          <ac:picMkLst>
            <pc:docMk/>
            <pc:sldMk cId="2669232314" sldId="609"/>
            <ac:picMk id="6" creationId="{07D6D5A2-59EC-4637-9306-6195F58CAA3E}"/>
          </ac:picMkLst>
        </pc:picChg>
      </pc:sldChg>
      <pc:sldChg chg="addSp delSp modSp add">
        <pc:chgData name="Louis Davidson" userId="80677fb08b3162e4" providerId="LiveId" clId="{DDC93986-D561-4F80-ABA5-220628D8FFEB}" dt="2019-04-10T02:42:09.955" v="5175" actId="14100"/>
        <pc:sldMkLst>
          <pc:docMk/>
          <pc:sldMk cId="3975702051" sldId="610"/>
        </pc:sldMkLst>
        <pc:spChg chg="mod ord">
          <ac:chgData name="Louis Davidson" userId="80677fb08b3162e4" providerId="LiveId" clId="{DDC93986-D561-4F80-ABA5-220628D8FFEB}" dt="2019-04-10T02:42:09.955" v="5175" actId="14100"/>
          <ac:spMkLst>
            <pc:docMk/>
            <pc:sldMk cId="3975702051" sldId="610"/>
            <ac:spMk id="3" creationId="{DB649608-42F6-458C-BC09-1AC6EBFCFCAC}"/>
          </ac:spMkLst>
        </pc:spChg>
        <pc:picChg chg="add del">
          <ac:chgData name="Louis Davidson" userId="80677fb08b3162e4" providerId="LiveId" clId="{DDC93986-D561-4F80-ABA5-220628D8FFEB}" dt="2019-04-10T02:42:01.642" v="5172" actId="478"/>
          <ac:picMkLst>
            <pc:docMk/>
            <pc:sldMk cId="3975702051" sldId="610"/>
            <ac:picMk id="2" creationId="{A04219A5-C46C-4516-B88C-75AD77605AF4}"/>
          </ac:picMkLst>
        </pc:picChg>
        <pc:picChg chg="add">
          <ac:chgData name="Louis Davidson" userId="80677fb08b3162e4" providerId="LiveId" clId="{DDC93986-D561-4F80-ABA5-220628D8FFEB}" dt="2019-04-10T02:42:01.909" v="5173"/>
          <ac:picMkLst>
            <pc:docMk/>
            <pc:sldMk cId="3975702051" sldId="610"/>
            <ac:picMk id="4" creationId="{BA2F3308-B162-4091-9818-9B4305E6A7B8}"/>
          </ac:picMkLst>
        </pc:picChg>
        <pc:picChg chg="del">
          <ac:chgData name="Louis Davidson" userId="80677fb08b3162e4" providerId="LiveId" clId="{DDC93986-D561-4F80-ABA5-220628D8FFEB}" dt="2019-04-08T02:17:00.361" v="820" actId="478"/>
          <ac:picMkLst>
            <pc:docMk/>
            <pc:sldMk cId="3975702051" sldId="610"/>
            <ac:picMk id="6" creationId="{07D6D5A2-59EC-4637-9306-6195F58CAA3E}"/>
          </ac:picMkLst>
        </pc:picChg>
      </pc:sldChg>
      <pc:sldChg chg="addSp delSp modSp add mod setBg">
        <pc:chgData name="Louis Davidson" userId="80677fb08b3162e4" providerId="LiveId" clId="{DDC93986-D561-4F80-ABA5-220628D8FFEB}" dt="2019-04-11T00:43:33.693" v="5976" actId="404"/>
        <pc:sldMkLst>
          <pc:docMk/>
          <pc:sldMk cId="3540776622" sldId="611"/>
        </pc:sldMkLst>
        <pc:spChg chg="del mod">
          <ac:chgData name="Louis Davidson" userId="80677fb08b3162e4" providerId="LiveId" clId="{DDC93986-D561-4F80-ABA5-220628D8FFEB}" dt="2019-04-09T00:12:59.903" v="2054" actId="478"/>
          <ac:spMkLst>
            <pc:docMk/>
            <pc:sldMk cId="3540776622" sldId="611"/>
            <ac:spMk id="2" creationId="{C1F61BD3-4BDC-47A7-92B7-C377136B963E}"/>
          </ac:spMkLst>
        </pc:spChg>
        <pc:spChg chg="del">
          <ac:chgData name="Louis Davidson" userId="80677fb08b3162e4" providerId="LiveId" clId="{DDC93986-D561-4F80-ABA5-220628D8FFEB}" dt="2019-04-08T02:06:06.550" v="682" actId="478"/>
          <ac:spMkLst>
            <pc:docMk/>
            <pc:sldMk cId="3540776622" sldId="611"/>
            <ac:spMk id="3" creationId="{4375D733-3702-4F78-A717-1831B4323C32}"/>
          </ac:spMkLst>
        </pc:spChg>
        <pc:spChg chg="add del mod">
          <ac:chgData name="Louis Davidson" userId="80677fb08b3162e4" providerId="LiveId" clId="{DDC93986-D561-4F80-ABA5-220628D8FFEB}" dt="2019-04-10T02:42:46.062" v="5185" actId="478"/>
          <ac:spMkLst>
            <pc:docMk/>
            <pc:sldMk cId="3540776622" sldId="611"/>
            <ac:spMk id="4" creationId="{FAD347EC-B632-45A7-B557-91516876561D}"/>
          </ac:spMkLst>
        </pc:spChg>
        <pc:spChg chg="add del mod">
          <ac:chgData name="Louis Davidson" userId="80677fb08b3162e4" providerId="LiveId" clId="{DDC93986-D561-4F80-ABA5-220628D8FFEB}" dt="2019-04-08T02:11:31.268" v="732" actId="478"/>
          <ac:spMkLst>
            <pc:docMk/>
            <pc:sldMk cId="3540776622" sldId="611"/>
            <ac:spMk id="5" creationId="{338C0304-49ED-4368-9D08-DE7D86080450}"/>
          </ac:spMkLst>
        </pc:spChg>
        <pc:spChg chg="add del mod">
          <ac:chgData name="Louis Davidson" userId="80677fb08b3162e4" providerId="LiveId" clId="{DDC93986-D561-4F80-ABA5-220628D8FFEB}" dt="2019-04-09T00:13:02.842" v="2055" actId="478"/>
          <ac:spMkLst>
            <pc:docMk/>
            <pc:sldMk cId="3540776622" sldId="611"/>
            <ac:spMk id="5" creationId="{BC06670C-FC3B-44E2-85C4-607DECCBD8B6}"/>
          </ac:spMkLst>
        </pc:spChg>
        <pc:spChg chg="add mod">
          <ac:chgData name="Louis Davidson" userId="80677fb08b3162e4" providerId="LiveId" clId="{DDC93986-D561-4F80-ABA5-220628D8FFEB}" dt="2019-04-11T00:43:33.693" v="5976" actId="404"/>
          <ac:spMkLst>
            <pc:docMk/>
            <pc:sldMk cId="3540776622" sldId="611"/>
            <ac:spMk id="8" creationId="{B80E9D3C-8C71-4803-A93F-163C515EFD0B}"/>
          </ac:spMkLst>
        </pc:spChg>
        <pc:spChg chg="add">
          <ac:chgData name="Louis Davidson" userId="80677fb08b3162e4" providerId="LiveId" clId="{DDC93986-D561-4F80-ABA5-220628D8FFEB}" dt="2019-04-10T02:42:29.380" v="5180" actId="26606"/>
          <ac:spMkLst>
            <pc:docMk/>
            <pc:sldMk cId="3540776622" sldId="611"/>
            <ac:spMk id="12" creationId="{96918796-2918-40D6-BE3A-4600C47FCD42}"/>
          </ac:spMkLst>
        </pc:spChg>
        <pc:picChg chg="add del">
          <ac:chgData name="Louis Davidson" userId="80677fb08b3162e4" providerId="LiveId" clId="{DDC93986-D561-4F80-ABA5-220628D8FFEB}" dt="2019-04-08T02:18:39.499" v="854" actId="478"/>
          <ac:picMkLst>
            <pc:docMk/>
            <pc:sldMk cId="3540776622" sldId="611"/>
            <ac:picMk id="4" creationId="{DA0774F9-C52F-4B18-824B-423152EDBA35}"/>
          </ac:picMkLst>
        </pc:picChg>
        <pc:picChg chg="add del">
          <ac:chgData name="Louis Davidson" userId="80677fb08b3162e4" providerId="LiveId" clId="{DDC93986-D561-4F80-ABA5-220628D8FFEB}" dt="2019-04-08T02:18:37.236" v="853"/>
          <ac:picMkLst>
            <pc:docMk/>
            <pc:sldMk cId="3540776622" sldId="611"/>
            <ac:picMk id="6" creationId="{E603E9A6-6CAC-45CE-818F-1075FB1C923A}"/>
          </ac:picMkLst>
        </pc:picChg>
        <pc:picChg chg="add mod ord">
          <ac:chgData name="Louis Davidson" userId="80677fb08b3162e4" providerId="LiveId" clId="{DDC93986-D561-4F80-ABA5-220628D8FFEB}" dt="2019-04-10T02:42:50.626" v="5187" actId="14100"/>
          <ac:picMkLst>
            <pc:docMk/>
            <pc:sldMk cId="3540776622" sldId="611"/>
            <ac:picMk id="7" creationId="{27EA7427-790C-49E1-B579-AE110E5DD360}"/>
          </ac:picMkLst>
        </pc:picChg>
      </pc:sldChg>
      <pc:sldChg chg="addSp delSp modSp add">
        <pc:chgData name="Louis Davidson" userId="80677fb08b3162e4" providerId="LiveId" clId="{DDC93986-D561-4F80-ABA5-220628D8FFEB}" dt="2019-04-11T00:44:51.229" v="5979" actId="1076"/>
        <pc:sldMkLst>
          <pc:docMk/>
          <pc:sldMk cId="4189554137" sldId="612"/>
        </pc:sldMkLst>
        <pc:spChg chg="del">
          <ac:chgData name="Louis Davidson" userId="80677fb08b3162e4" providerId="LiveId" clId="{DDC93986-D561-4F80-ABA5-220628D8FFEB}" dt="2019-04-08T02:10:40.261" v="687" actId="478"/>
          <ac:spMkLst>
            <pc:docMk/>
            <pc:sldMk cId="4189554137" sldId="612"/>
            <ac:spMk id="2" creationId="{BD0B124E-372F-4B27-B641-82F98CCB1936}"/>
          </ac:spMkLst>
        </pc:spChg>
        <pc:spChg chg="del">
          <ac:chgData name="Louis Davidson" userId="80677fb08b3162e4" providerId="LiveId" clId="{DDC93986-D561-4F80-ABA5-220628D8FFEB}" dt="2019-04-08T02:10:35.656" v="685" actId="478"/>
          <ac:spMkLst>
            <pc:docMk/>
            <pc:sldMk cId="4189554137" sldId="612"/>
            <ac:spMk id="3" creationId="{8F64D947-7A46-4478-A0DD-9F651416F1EF}"/>
          </ac:spMkLst>
        </pc:spChg>
        <pc:picChg chg="add mod">
          <ac:chgData name="Louis Davidson" userId="80677fb08b3162e4" providerId="LiveId" clId="{DDC93986-D561-4F80-ABA5-220628D8FFEB}" dt="2019-04-11T00:44:51.229" v="5979" actId="1076"/>
          <ac:picMkLst>
            <pc:docMk/>
            <pc:sldMk cId="4189554137" sldId="612"/>
            <ac:picMk id="2" creationId="{4ABF4F9B-6968-4779-88E7-082A950EEF35}"/>
          </ac:picMkLst>
        </pc:picChg>
        <pc:picChg chg="add del">
          <ac:chgData name="Louis Davidson" userId="80677fb08b3162e4" providerId="LiveId" clId="{DDC93986-D561-4F80-ABA5-220628D8FFEB}" dt="2019-04-08T02:20:08.162" v="914" actId="478"/>
          <ac:picMkLst>
            <pc:docMk/>
            <pc:sldMk cId="4189554137" sldId="612"/>
            <ac:picMk id="4" creationId="{344DF53E-6F4B-46DD-9D7F-8ECF80F6ACB4}"/>
          </ac:picMkLst>
        </pc:picChg>
        <pc:picChg chg="add del">
          <ac:chgData name="Louis Davidson" userId="80677fb08b3162e4" providerId="LiveId" clId="{DDC93986-D561-4F80-ABA5-220628D8FFEB}" dt="2019-04-11T00:44:49.286" v="5977" actId="478"/>
          <ac:picMkLst>
            <pc:docMk/>
            <pc:sldMk cId="4189554137" sldId="612"/>
            <ac:picMk id="5" creationId="{D34BCD74-7BDB-45F1-AF57-937AC52AB9AD}"/>
          </ac:picMkLst>
        </pc:picChg>
      </pc:sldChg>
      <pc:sldChg chg="addSp delSp modSp add modAnim">
        <pc:chgData name="Louis Davidson" userId="80677fb08b3162e4" providerId="LiveId" clId="{DDC93986-D561-4F80-ABA5-220628D8FFEB}" dt="2019-04-12T00:31:02.312" v="8267" actId="14100"/>
        <pc:sldMkLst>
          <pc:docMk/>
          <pc:sldMk cId="3361820097" sldId="613"/>
        </pc:sldMkLst>
        <pc:spChg chg="del">
          <ac:chgData name="Louis Davidson" userId="80677fb08b3162e4" providerId="LiveId" clId="{DDC93986-D561-4F80-ABA5-220628D8FFEB}" dt="2019-04-08T02:11:26.268" v="731" actId="478"/>
          <ac:spMkLst>
            <pc:docMk/>
            <pc:sldMk cId="3361820097" sldId="613"/>
            <ac:spMk id="2" creationId="{C1F61BD3-4BDC-47A7-92B7-C377136B963E}"/>
          </ac:spMkLst>
        </pc:spChg>
        <pc:spChg chg="mod ord">
          <ac:chgData name="Louis Davidson" userId="80677fb08b3162e4" providerId="LiveId" clId="{DDC93986-D561-4F80-ABA5-220628D8FFEB}" dt="2019-04-09T00:13:14.089" v="2058" actId="20577"/>
          <ac:spMkLst>
            <pc:docMk/>
            <pc:sldMk cId="3361820097" sldId="613"/>
            <ac:spMk id="5" creationId="{338C0304-49ED-4368-9D08-DE7D86080450}"/>
          </ac:spMkLst>
        </pc:spChg>
        <pc:spChg chg="add del mod">
          <ac:chgData name="Louis Davidson" userId="80677fb08b3162e4" providerId="LiveId" clId="{DDC93986-D561-4F80-ABA5-220628D8FFEB}" dt="2019-04-08T02:18:55.563" v="860" actId="478"/>
          <ac:spMkLst>
            <pc:docMk/>
            <pc:sldMk cId="3361820097" sldId="613"/>
            <ac:spMk id="6" creationId="{47474BFE-D558-4556-A333-B0E328E3F6D3}"/>
          </ac:spMkLst>
        </pc:spChg>
        <pc:spChg chg="add mod">
          <ac:chgData name="Louis Davidson" userId="80677fb08b3162e4" providerId="LiveId" clId="{DDC93986-D561-4F80-ABA5-220628D8FFEB}" dt="2019-04-12T00:31:02.312" v="8267" actId="14100"/>
          <ac:spMkLst>
            <pc:docMk/>
            <pc:sldMk cId="3361820097" sldId="613"/>
            <ac:spMk id="6" creationId="{A7BD1FBC-5999-4C9B-A383-47C582340991}"/>
          </ac:spMkLst>
        </pc:spChg>
        <pc:spChg chg="add del mod">
          <ac:chgData name="Louis Davidson" userId="80677fb08b3162e4" providerId="LiveId" clId="{DDC93986-D561-4F80-ABA5-220628D8FFEB}" dt="2019-04-12T00:29:10.101" v="8257"/>
          <ac:spMkLst>
            <pc:docMk/>
            <pc:sldMk cId="3361820097" sldId="613"/>
            <ac:spMk id="7" creationId="{DF31AE27-46DD-4145-97CE-84E121E4B17B}"/>
          </ac:spMkLst>
        </pc:spChg>
        <pc:picChg chg="add ord">
          <ac:chgData name="Louis Davidson" userId="80677fb08b3162e4" providerId="LiveId" clId="{DDC93986-D561-4F80-ABA5-220628D8FFEB}" dt="2019-04-10T02:42:59.261" v="5190" actId="167"/>
          <ac:picMkLst>
            <pc:docMk/>
            <pc:sldMk cId="3361820097" sldId="613"/>
            <ac:picMk id="4" creationId="{24F2EDAC-6C8A-45AD-A8D3-D17138FBB76A}"/>
          </ac:picMkLst>
        </pc:picChg>
        <pc:picChg chg="del">
          <ac:chgData name="Louis Davidson" userId="80677fb08b3162e4" providerId="LiveId" clId="{DDC93986-D561-4F80-ABA5-220628D8FFEB}" dt="2019-04-08T02:18:50.459" v="858" actId="478"/>
          <ac:picMkLst>
            <pc:docMk/>
            <pc:sldMk cId="3361820097" sldId="613"/>
            <ac:picMk id="4" creationId="{DA0774F9-C52F-4B18-824B-423152EDBA35}"/>
          </ac:picMkLst>
        </pc:picChg>
        <pc:picChg chg="add del">
          <ac:chgData name="Louis Davidson" userId="80677fb08b3162e4" providerId="LiveId" clId="{DDC93986-D561-4F80-ABA5-220628D8FFEB}" dt="2019-04-08T02:18:48.896" v="857"/>
          <ac:picMkLst>
            <pc:docMk/>
            <pc:sldMk cId="3361820097" sldId="613"/>
            <ac:picMk id="7" creationId="{5F18FFE7-A2D7-40FE-9EB0-ED8570731A09}"/>
          </ac:picMkLst>
        </pc:picChg>
        <pc:picChg chg="add del">
          <ac:chgData name="Louis Davidson" userId="80677fb08b3162e4" providerId="LiveId" clId="{DDC93986-D561-4F80-ABA5-220628D8FFEB}" dt="2019-04-10T02:42:56.026" v="5188" actId="478"/>
          <ac:picMkLst>
            <pc:docMk/>
            <pc:sldMk cId="3361820097" sldId="613"/>
            <ac:picMk id="8" creationId="{B1EA0957-E3A0-4AA4-B4BC-7663C1A72684}"/>
          </ac:picMkLst>
        </pc:picChg>
      </pc:sldChg>
      <pc:sldChg chg="addSp delSp modSp add ord">
        <pc:chgData name="Louis Davidson" userId="80677fb08b3162e4" providerId="LiveId" clId="{DDC93986-D561-4F80-ABA5-220628D8FFEB}" dt="2019-04-12T00:21:42.540" v="8047" actId="5793"/>
        <pc:sldMkLst>
          <pc:docMk/>
          <pc:sldMk cId="3240927953" sldId="614"/>
        </pc:sldMkLst>
        <pc:spChg chg="add mod ord">
          <ac:chgData name="Louis Davidson" userId="80677fb08b3162e4" providerId="LiveId" clId="{DDC93986-D561-4F80-ABA5-220628D8FFEB}" dt="2019-04-10T02:40:45.236" v="5154" actId="14100"/>
          <ac:spMkLst>
            <pc:docMk/>
            <pc:sldMk cId="3240927953" sldId="614"/>
            <ac:spMk id="3" creationId="{4C66492C-28E8-4F77-BB13-7905848AFCE0}"/>
          </ac:spMkLst>
        </pc:spChg>
        <pc:spChg chg="add mod">
          <ac:chgData name="Louis Davidson" userId="80677fb08b3162e4" providerId="LiveId" clId="{DDC93986-D561-4F80-ABA5-220628D8FFEB}" dt="2019-04-12T00:21:42.540" v="8047" actId="5793"/>
          <ac:spMkLst>
            <pc:docMk/>
            <pc:sldMk cId="3240927953" sldId="614"/>
            <ac:spMk id="4" creationId="{45D6F6AA-9FD7-4A88-9D4D-351594926422}"/>
          </ac:spMkLst>
        </pc:spChg>
        <pc:picChg chg="add del">
          <ac:chgData name="Louis Davidson" userId="80677fb08b3162e4" providerId="LiveId" clId="{DDC93986-D561-4F80-ABA5-220628D8FFEB}" dt="2019-04-10T02:40:02.816" v="5140" actId="478"/>
          <ac:picMkLst>
            <pc:docMk/>
            <pc:sldMk cId="3240927953" sldId="614"/>
            <ac:picMk id="4" creationId="{F8D0FC4E-AB0A-4C68-A304-44C80BC0506C}"/>
          </ac:picMkLst>
        </pc:picChg>
        <pc:picChg chg="del mod">
          <ac:chgData name="Louis Davidson" userId="80677fb08b3162e4" providerId="LiveId" clId="{DDC93986-D561-4F80-ABA5-220628D8FFEB}" dt="2019-04-10T02:39:25.719" v="5135" actId="478"/>
          <ac:picMkLst>
            <pc:docMk/>
            <pc:sldMk cId="3240927953" sldId="614"/>
            <ac:picMk id="5" creationId="{C7CDA9B0-20AD-4586-BB28-5EA255A91B8A}"/>
          </ac:picMkLst>
        </pc:picChg>
        <pc:picChg chg="add ord">
          <ac:chgData name="Louis Davidson" userId="80677fb08b3162e4" providerId="LiveId" clId="{DDC93986-D561-4F80-ABA5-220628D8FFEB}" dt="2019-04-10T02:40:06.363" v="5142" actId="167"/>
          <ac:picMkLst>
            <pc:docMk/>
            <pc:sldMk cId="3240927953" sldId="614"/>
            <ac:picMk id="6" creationId="{63416B1D-1A59-4AA4-8D5D-05B7732CE100}"/>
          </ac:picMkLst>
        </pc:picChg>
      </pc:sldChg>
      <pc:sldChg chg="addSp delSp modSp add">
        <pc:chgData name="Louis Davidson" userId="80677fb08b3162e4" providerId="LiveId" clId="{DDC93986-D561-4F80-ABA5-220628D8FFEB}" dt="2019-04-08T02:22:22.220" v="983" actId="14100"/>
        <pc:sldMkLst>
          <pc:docMk/>
          <pc:sldMk cId="2862621875" sldId="615"/>
        </pc:sldMkLst>
        <pc:spChg chg="del">
          <ac:chgData name="Louis Davidson" userId="80677fb08b3162e4" providerId="LiveId" clId="{DDC93986-D561-4F80-ABA5-220628D8FFEB}" dt="2019-04-08T02:21:34.221" v="919" actId="478"/>
          <ac:spMkLst>
            <pc:docMk/>
            <pc:sldMk cId="2862621875" sldId="615"/>
            <ac:spMk id="2" creationId="{ABB420ED-81B1-473E-B03A-67A26A6C1B0E}"/>
          </ac:spMkLst>
        </pc:spChg>
        <pc:spChg chg="del">
          <ac:chgData name="Louis Davidson" userId="80677fb08b3162e4" providerId="LiveId" clId="{DDC93986-D561-4F80-ABA5-220628D8FFEB}" dt="2019-04-08T02:21:30.892" v="917" actId="478"/>
          <ac:spMkLst>
            <pc:docMk/>
            <pc:sldMk cId="2862621875" sldId="615"/>
            <ac:spMk id="3" creationId="{3D1DCE3F-F038-4612-8574-00E75F719C6E}"/>
          </ac:spMkLst>
        </pc:spChg>
        <pc:spChg chg="add mod">
          <ac:chgData name="Louis Davidson" userId="80677fb08b3162e4" providerId="LiveId" clId="{DDC93986-D561-4F80-ABA5-220628D8FFEB}" dt="2019-04-08T02:22:22.220" v="983" actId="14100"/>
          <ac:spMkLst>
            <pc:docMk/>
            <pc:sldMk cId="2862621875" sldId="615"/>
            <ac:spMk id="5" creationId="{DC6CA4BA-D824-4A24-9565-26E9DE0D25DF}"/>
          </ac:spMkLst>
        </pc:spChg>
        <pc:picChg chg="add mod">
          <ac:chgData name="Louis Davidson" userId="80677fb08b3162e4" providerId="LiveId" clId="{DDC93986-D561-4F80-ABA5-220628D8FFEB}" dt="2019-04-08T02:21:43.747" v="922" actId="1076"/>
          <ac:picMkLst>
            <pc:docMk/>
            <pc:sldMk cId="2862621875" sldId="615"/>
            <ac:picMk id="4" creationId="{2D312D17-E4AD-480E-8634-FCD98C44B367}"/>
          </ac:picMkLst>
        </pc:picChg>
      </pc:sldChg>
      <pc:sldChg chg="addSp delSp modSp add delAnim modAnim">
        <pc:chgData name="Louis Davidson" userId="80677fb08b3162e4" providerId="LiveId" clId="{DDC93986-D561-4F80-ABA5-220628D8FFEB}" dt="2019-04-12T00:41:44.937" v="8514" actId="14100"/>
        <pc:sldMkLst>
          <pc:docMk/>
          <pc:sldMk cId="109717972" sldId="616"/>
        </pc:sldMkLst>
        <pc:spChg chg="mod">
          <ac:chgData name="Louis Davidson" userId="80677fb08b3162e4" providerId="LiveId" clId="{DDC93986-D561-4F80-ABA5-220628D8FFEB}" dt="2019-04-10T02:44:38.046" v="5213" actId="1076"/>
          <ac:spMkLst>
            <pc:docMk/>
            <pc:sldMk cId="109717972" sldId="616"/>
            <ac:spMk id="2" creationId="{253B6FD2-5C8E-4FD1-BF49-920D873AE948}"/>
          </ac:spMkLst>
        </pc:spChg>
        <pc:spChg chg="del">
          <ac:chgData name="Louis Davidson" userId="80677fb08b3162e4" providerId="LiveId" clId="{DDC93986-D561-4F80-ABA5-220628D8FFEB}" dt="2019-04-08T02:25:40.071" v="997" actId="478"/>
          <ac:spMkLst>
            <pc:docMk/>
            <pc:sldMk cId="109717972" sldId="616"/>
            <ac:spMk id="3" creationId="{11F04D7B-1116-478A-9A93-F12C5459FD51}"/>
          </ac:spMkLst>
        </pc:spChg>
        <pc:spChg chg="add mod">
          <ac:chgData name="Louis Davidson" userId="80677fb08b3162e4" providerId="LiveId" clId="{DDC93986-D561-4F80-ABA5-220628D8FFEB}" dt="2019-04-08T02:29:20.082" v="1006" actId="1076"/>
          <ac:spMkLst>
            <pc:docMk/>
            <pc:sldMk cId="109717972" sldId="616"/>
            <ac:spMk id="6" creationId="{437A2C6B-FE53-4D42-8CDD-30E7A402494B}"/>
          </ac:spMkLst>
        </pc:spChg>
        <pc:spChg chg="add mod">
          <ac:chgData name="Louis Davidson" userId="80677fb08b3162e4" providerId="LiveId" clId="{DDC93986-D561-4F80-ABA5-220628D8FFEB}" dt="2019-04-12T00:41:44.937" v="8514" actId="14100"/>
          <ac:spMkLst>
            <pc:docMk/>
            <pc:sldMk cId="109717972" sldId="616"/>
            <ac:spMk id="7" creationId="{795852C2-6FAF-465A-B30C-672DD2D34CC7}"/>
          </ac:spMkLst>
        </pc:spChg>
        <pc:spChg chg="add mod ord">
          <ac:chgData name="Louis Davidson" userId="80677fb08b3162e4" providerId="LiveId" clId="{DDC93986-D561-4F80-ABA5-220628D8FFEB}" dt="2019-04-12T00:37:57.906" v="8456" actId="20577"/>
          <ac:spMkLst>
            <pc:docMk/>
            <pc:sldMk cId="109717972" sldId="616"/>
            <ac:spMk id="9" creationId="{B0AE72DE-AE14-420F-8E83-218D25FA8A8D}"/>
          </ac:spMkLst>
        </pc:spChg>
        <pc:picChg chg="add mod">
          <ac:chgData name="Louis Davidson" userId="80677fb08b3162e4" providerId="LiveId" clId="{DDC93986-D561-4F80-ABA5-220628D8FFEB}" dt="2019-04-11T00:49:51.206" v="5986" actId="1076"/>
          <ac:picMkLst>
            <pc:docMk/>
            <pc:sldMk cId="109717972" sldId="616"/>
            <ac:picMk id="3" creationId="{2271DBE4-6936-4B85-A2E3-5E48C69D1764}"/>
          </ac:picMkLst>
        </pc:picChg>
        <pc:picChg chg="add del mod">
          <ac:chgData name="Louis Davidson" userId="80677fb08b3162e4" providerId="LiveId" clId="{DDC93986-D561-4F80-ABA5-220628D8FFEB}" dt="2019-04-11T00:49:46.502" v="5984" actId="478"/>
          <ac:picMkLst>
            <pc:docMk/>
            <pc:sldMk cId="109717972" sldId="616"/>
            <ac:picMk id="4" creationId="{86CB3D89-CE04-4E7D-8AE4-70517BA8ACBA}"/>
          </ac:picMkLst>
        </pc:picChg>
        <pc:picChg chg="add del mod">
          <ac:chgData name="Louis Davidson" userId="80677fb08b3162e4" providerId="LiveId" clId="{DDC93986-D561-4F80-ABA5-220628D8FFEB}" dt="2019-04-11T00:50:44.364" v="5989" actId="478"/>
          <ac:picMkLst>
            <pc:docMk/>
            <pc:sldMk cId="109717972" sldId="616"/>
            <ac:picMk id="5" creationId="{B942B271-CD79-49F4-A566-ECAA73ABD706}"/>
          </ac:picMkLst>
        </pc:picChg>
        <pc:picChg chg="add del">
          <ac:chgData name="Louis Davidson" userId="80677fb08b3162e4" providerId="LiveId" clId="{DDC93986-D561-4F80-ABA5-220628D8FFEB}" dt="2019-04-11T00:50:42.994" v="5988"/>
          <ac:picMkLst>
            <pc:docMk/>
            <pc:sldMk cId="109717972" sldId="616"/>
            <ac:picMk id="7" creationId="{C8B63F9B-CB5D-4497-AEB5-BBCF5619A170}"/>
          </ac:picMkLst>
        </pc:picChg>
        <pc:picChg chg="add mod">
          <ac:chgData name="Louis Davidson" userId="80677fb08b3162e4" providerId="LiveId" clId="{DDC93986-D561-4F80-ABA5-220628D8FFEB}" dt="2019-04-11T00:50:48.804" v="5991" actId="1076"/>
          <ac:picMkLst>
            <pc:docMk/>
            <pc:sldMk cId="109717972" sldId="616"/>
            <ac:picMk id="8" creationId="{28203C62-BFFE-475C-ADDC-3CF5A0A56AB7}"/>
          </ac:picMkLst>
        </pc:picChg>
      </pc:sldChg>
      <pc:sldChg chg="modSp add">
        <pc:chgData name="Louis Davidson" userId="80677fb08b3162e4" providerId="LiveId" clId="{DDC93986-D561-4F80-ABA5-220628D8FFEB}" dt="2019-04-11T01:42:40.641" v="6360" actId="20577"/>
        <pc:sldMkLst>
          <pc:docMk/>
          <pc:sldMk cId="4019089456" sldId="617"/>
        </pc:sldMkLst>
        <pc:spChg chg="mod">
          <ac:chgData name="Louis Davidson" userId="80677fb08b3162e4" providerId="LiveId" clId="{DDC93986-D561-4F80-ABA5-220628D8FFEB}" dt="2019-04-08T23:55:24.946" v="1643" actId="20577"/>
          <ac:spMkLst>
            <pc:docMk/>
            <pc:sldMk cId="4019089456" sldId="617"/>
            <ac:spMk id="2" creationId="{1970324A-3634-4B90-854F-2FD8B822F6D4}"/>
          </ac:spMkLst>
        </pc:spChg>
        <pc:spChg chg="mod">
          <ac:chgData name="Louis Davidson" userId="80677fb08b3162e4" providerId="LiveId" clId="{DDC93986-D561-4F80-ABA5-220628D8FFEB}" dt="2019-04-11T01:42:40.641" v="6360" actId="20577"/>
          <ac:spMkLst>
            <pc:docMk/>
            <pc:sldMk cId="4019089456" sldId="617"/>
            <ac:spMk id="3" creationId="{4E899EC1-F050-49D0-B84B-A90300847D2C}"/>
          </ac:spMkLst>
        </pc:spChg>
      </pc:sldChg>
      <pc:sldChg chg="addSp delSp modSp add modAnim">
        <pc:chgData name="Louis Davidson" userId="80677fb08b3162e4" providerId="LiveId" clId="{DDC93986-D561-4F80-ABA5-220628D8FFEB}" dt="2019-04-12T00:52:23.080" v="8706" actId="14100"/>
        <pc:sldMkLst>
          <pc:docMk/>
          <pc:sldMk cId="3211485593" sldId="619"/>
        </pc:sldMkLst>
        <pc:spChg chg="del">
          <ac:chgData name="Louis Davidson" userId="80677fb08b3162e4" providerId="LiveId" clId="{DDC93986-D561-4F80-ABA5-220628D8FFEB}" dt="2019-04-09T00:29:38.099" v="2741" actId="478"/>
          <ac:spMkLst>
            <pc:docMk/>
            <pc:sldMk cId="3211485593" sldId="619"/>
            <ac:spMk id="2" creationId="{A9FAE944-677E-4E73-B675-7BCC45D1EF63}"/>
          </ac:spMkLst>
        </pc:spChg>
        <pc:spChg chg="del">
          <ac:chgData name="Louis Davidson" userId="80677fb08b3162e4" providerId="LiveId" clId="{DDC93986-D561-4F80-ABA5-220628D8FFEB}" dt="2019-04-09T00:07:16.910" v="1977" actId="478"/>
          <ac:spMkLst>
            <pc:docMk/>
            <pc:sldMk cId="3211485593" sldId="619"/>
            <ac:spMk id="6" creationId="{BBAAB8E7-DA46-4A88-B8A4-793BC7803D39}"/>
          </ac:spMkLst>
        </pc:spChg>
        <pc:spChg chg="del">
          <ac:chgData name="Louis Davidson" userId="80677fb08b3162e4" providerId="LiveId" clId="{DDC93986-D561-4F80-ABA5-220628D8FFEB}" dt="2019-04-09T00:07:14.863" v="1976" actId="478"/>
          <ac:spMkLst>
            <pc:docMk/>
            <pc:sldMk cId="3211485593" sldId="619"/>
            <ac:spMk id="7" creationId="{80AEF85B-A0D6-44B0-8193-7F442689278B}"/>
          </ac:spMkLst>
        </pc:spChg>
        <pc:spChg chg="add del mod">
          <ac:chgData name="Louis Davidson" userId="80677fb08b3162e4" providerId="LiveId" clId="{DDC93986-D561-4F80-ABA5-220628D8FFEB}" dt="2019-04-09T00:29:41.250" v="2743" actId="478"/>
          <ac:spMkLst>
            <pc:docMk/>
            <pc:sldMk cId="3211485593" sldId="619"/>
            <ac:spMk id="8" creationId="{807BB023-C414-4367-A5CF-8CC6DB4BA00A}"/>
          </ac:spMkLst>
        </pc:spChg>
        <pc:spChg chg="add del">
          <ac:chgData name="Louis Davidson" userId="80677fb08b3162e4" providerId="LiveId" clId="{DDC93986-D561-4F80-ABA5-220628D8FFEB}" dt="2019-04-10T03:19:21.179" v="5347" actId="478"/>
          <ac:spMkLst>
            <pc:docMk/>
            <pc:sldMk cId="3211485593" sldId="619"/>
            <ac:spMk id="9" creationId="{E8C108F3-0A40-4031-B72B-7DD6E790CEE1}"/>
          </ac:spMkLst>
        </pc:spChg>
        <pc:spChg chg="add mod">
          <ac:chgData name="Louis Davidson" userId="80677fb08b3162e4" providerId="LiveId" clId="{DDC93986-D561-4F80-ABA5-220628D8FFEB}" dt="2019-04-12T00:52:23.080" v="8706" actId="14100"/>
          <ac:spMkLst>
            <pc:docMk/>
            <pc:sldMk cId="3211485593" sldId="619"/>
            <ac:spMk id="10" creationId="{F0957074-8CF9-42AE-8FCE-09C73E178D84}"/>
          </ac:spMkLst>
        </pc:spChg>
        <pc:spChg chg="add del">
          <ac:chgData name="Louis Davidson" userId="80677fb08b3162e4" providerId="LiveId" clId="{DDC93986-D561-4F80-ABA5-220628D8FFEB}" dt="2019-04-11T01:52:20.926" v="6573"/>
          <ac:spMkLst>
            <pc:docMk/>
            <pc:sldMk cId="3211485593" sldId="619"/>
            <ac:spMk id="15" creationId="{C7B0647B-CE7B-4766-A007-1194F06967D2}"/>
          </ac:spMkLst>
        </pc:spChg>
        <pc:grpChg chg="add del">
          <ac:chgData name="Louis Davidson" userId="80677fb08b3162e4" providerId="LiveId" clId="{DDC93986-D561-4F80-ABA5-220628D8FFEB}" dt="2019-04-11T01:52:20.926" v="6573"/>
          <ac:grpSpMkLst>
            <pc:docMk/>
            <pc:sldMk cId="3211485593" sldId="619"/>
            <ac:grpSpMk id="4" creationId="{7E8CB417-5293-46BF-952C-ADF11A5B8DA0}"/>
          </ac:grpSpMkLst>
        </pc:grpChg>
        <pc:grpChg chg="add del">
          <ac:chgData name="Louis Davidson" userId="80677fb08b3162e4" providerId="LiveId" clId="{DDC93986-D561-4F80-ABA5-220628D8FFEB}" dt="2019-04-11T01:52:20.926" v="6573"/>
          <ac:grpSpMkLst>
            <pc:docMk/>
            <pc:sldMk cId="3211485593" sldId="619"/>
            <ac:grpSpMk id="11" creationId="{1C4BCA67-543E-4FFC-8CE4-0FE9CF28FF82}"/>
          </ac:grpSpMkLst>
        </pc:grpChg>
        <pc:picChg chg="add mod">
          <ac:chgData name="Louis Davidson" userId="80677fb08b3162e4" providerId="LiveId" clId="{DDC93986-D561-4F80-ABA5-220628D8FFEB}" dt="2019-04-10T03:19:25.078" v="5348" actId="1076"/>
          <ac:picMkLst>
            <pc:docMk/>
            <pc:sldMk cId="3211485593" sldId="619"/>
            <ac:picMk id="3" creationId="{DDB7F417-4A9D-4272-8C81-46FE0AC86B44}"/>
          </ac:picMkLst>
        </pc:picChg>
        <pc:picChg chg="del">
          <ac:chgData name="Louis Davidson" userId="80677fb08b3162e4" providerId="LiveId" clId="{DDC93986-D561-4F80-ABA5-220628D8FFEB}" dt="2019-04-09T00:07:17.722" v="1978" actId="478"/>
          <ac:picMkLst>
            <pc:docMk/>
            <pc:sldMk cId="3211485593" sldId="619"/>
            <ac:picMk id="5" creationId="{0027FF44-4489-444E-B19D-C20569FB8504}"/>
          </ac:picMkLst>
        </pc:picChg>
      </pc:sldChg>
      <pc:sldChg chg="addSp delSp modSp add modAnim">
        <pc:chgData name="Louis Davidson" userId="80677fb08b3162e4" providerId="LiveId" clId="{DDC93986-D561-4F80-ABA5-220628D8FFEB}" dt="2019-04-11T01:01:01.157" v="6061" actId="313"/>
        <pc:sldMkLst>
          <pc:docMk/>
          <pc:sldMk cId="3915511537" sldId="620"/>
        </pc:sldMkLst>
        <pc:spChg chg="del">
          <ac:chgData name="Louis Davidson" userId="80677fb08b3162e4" providerId="LiveId" clId="{DDC93986-D561-4F80-ABA5-220628D8FFEB}" dt="2019-04-09T00:18:58.109" v="2105" actId="478"/>
          <ac:spMkLst>
            <pc:docMk/>
            <pc:sldMk cId="3915511537" sldId="620"/>
            <ac:spMk id="2" creationId="{9D40D98A-CB3E-430E-9B7B-81054E01F726}"/>
          </ac:spMkLst>
        </pc:spChg>
        <pc:spChg chg="del">
          <ac:chgData name="Louis Davidson" userId="80677fb08b3162e4" providerId="LiveId" clId="{DDC93986-D561-4F80-ABA5-220628D8FFEB}" dt="2019-04-09T00:18:51.299" v="2103" actId="478"/>
          <ac:spMkLst>
            <pc:docMk/>
            <pc:sldMk cId="3915511537" sldId="620"/>
            <ac:spMk id="3" creationId="{CCAFA0AE-08C2-443A-B8AC-60C76CB1CDBE}"/>
          </ac:spMkLst>
        </pc:spChg>
        <pc:spChg chg="add mod">
          <ac:chgData name="Louis Davidson" userId="80677fb08b3162e4" providerId="LiveId" clId="{DDC93986-D561-4F80-ABA5-220628D8FFEB}" dt="2019-04-09T00:19:29.909" v="2183" actId="20577"/>
          <ac:spMkLst>
            <pc:docMk/>
            <pc:sldMk cId="3915511537" sldId="620"/>
            <ac:spMk id="5" creationId="{E838985D-A66E-4AAA-8BBF-F21A71D89F7D}"/>
          </ac:spMkLst>
        </pc:spChg>
        <pc:spChg chg="add mod">
          <ac:chgData name="Louis Davidson" userId="80677fb08b3162e4" providerId="LiveId" clId="{DDC93986-D561-4F80-ABA5-220628D8FFEB}" dt="2019-04-09T00:23:20.585" v="2605" actId="20577"/>
          <ac:spMkLst>
            <pc:docMk/>
            <pc:sldMk cId="3915511537" sldId="620"/>
            <ac:spMk id="6" creationId="{F692C108-F58A-489B-8218-7BAD42B84CD8}"/>
          </ac:spMkLst>
        </pc:spChg>
        <pc:spChg chg="add mod">
          <ac:chgData name="Louis Davidson" userId="80677fb08b3162e4" providerId="LiveId" clId="{DDC93986-D561-4F80-ABA5-220628D8FFEB}" dt="2019-04-11T01:01:01.157" v="6061" actId="313"/>
          <ac:spMkLst>
            <pc:docMk/>
            <pc:sldMk cId="3915511537" sldId="620"/>
            <ac:spMk id="7" creationId="{25582E2E-D186-4B64-92EB-9834C5566F2A}"/>
          </ac:spMkLst>
        </pc:spChg>
        <pc:picChg chg="add">
          <ac:chgData name="Louis Davidson" userId="80677fb08b3162e4" providerId="LiveId" clId="{DDC93986-D561-4F80-ABA5-220628D8FFEB}" dt="2019-04-09T00:18:51.947" v="2104"/>
          <ac:picMkLst>
            <pc:docMk/>
            <pc:sldMk cId="3915511537" sldId="620"/>
            <ac:picMk id="4" creationId="{B1DA3396-603D-4E90-8F99-55F89D095B10}"/>
          </ac:picMkLst>
        </pc:picChg>
      </pc:sldChg>
      <pc:sldChg chg="addSp delSp modSp add mod setBg">
        <pc:chgData name="Louis Davidson" userId="80677fb08b3162e4" providerId="LiveId" clId="{DDC93986-D561-4F80-ABA5-220628D8FFEB}" dt="2019-04-10T03:28:37.206" v="5605" actId="27636"/>
        <pc:sldMkLst>
          <pc:docMk/>
          <pc:sldMk cId="753232242" sldId="622"/>
        </pc:sldMkLst>
        <pc:spChg chg="del">
          <ac:chgData name="Louis Davidson" userId="80677fb08b3162e4" providerId="LiveId" clId="{DDC93986-D561-4F80-ABA5-220628D8FFEB}" dt="2019-04-09T20:20:11.979" v="3809" actId="478"/>
          <ac:spMkLst>
            <pc:docMk/>
            <pc:sldMk cId="753232242" sldId="622"/>
            <ac:spMk id="2" creationId="{8868930B-5B13-4B12-ACE2-9D8BA3EB532A}"/>
          </ac:spMkLst>
        </pc:spChg>
        <pc:spChg chg="del">
          <ac:chgData name="Louis Davidson" userId="80677fb08b3162e4" providerId="LiveId" clId="{DDC93986-D561-4F80-ABA5-220628D8FFEB}" dt="2019-04-09T20:20:04.895" v="3806" actId="478"/>
          <ac:spMkLst>
            <pc:docMk/>
            <pc:sldMk cId="753232242" sldId="622"/>
            <ac:spMk id="3" creationId="{A75AE878-3246-4305-AC1D-05482DDCCCD3}"/>
          </ac:spMkLst>
        </pc:spChg>
        <pc:spChg chg="add mod">
          <ac:chgData name="Louis Davidson" userId="80677fb08b3162e4" providerId="LiveId" clId="{DDC93986-D561-4F80-ABA5-220628D8FFEB}" dt="2019-04-10T03:28:37.206" v="5605" actId="27636"/>
          <ac:spMkLst>
            <pc:docMk/>
            <pc:sldMk cId="753232242" sldId="622"/>
            <ac:spMk id="5" creationId="{9E9FB435-AD0B-45BD-A6B6-3E44B78D1B12}"/>
          </ac:spMkLst>
        </pc:spChg>
        <pc:spChg chg="add del">
          <ac:chgData name="Louis Davidson" userId="80677fb08b3162e4" providerId="LiveId" clId="{DDC93986-D561-4F80-ABA5-220628D8FFEB}" dt="2019-04-10T02:36:20.093" v="5061" actId="26606"/>
          <ac:spMkLst>
            <pc:docMk/>
            <pc:sldMk cId="753232242" sldId="622"/>
            <ac:spMk id="11" creationId="{6753252F-4873-4F63-801D-CC719279A7D5}"/>
          </ac:spMkLst>
        </pc:spChg>
        <pc:spChg chg="add del">
          <ac:chgData name="Louis Davidson" userId="80677fb08b3162e4" providerId="LiveId" clId="{DDC93986-D561-4F80-ABA5-220628D8FFEB}" dt="2019-04-10T02:36:20.093" v="5061" actId="26606"/>
          <ac:spMkLst>
            <pc:docMk/>
            <pc:sldMk cId="753232242" sldId="622"/>
            <ac:spMk id="13" creationId="{047C8CCB-F95D-4249-92DD-651249D3535A}"/>
          </ac:spMkLst>
        </pc:spChg>
        <pc:spChg chg="add del">
          <ac:chgData name="Louis Davidson" userId="80677fb08b3162e4" providerId="LiveId" clId="{DDC93986-D561-4F80-ABA5-220628D8FFEB}" dt="2019-04-10T02:36:25.100" v="5063" actId="26606"/>
          <ac:spMkLst>
            <pc:docMk/>
            <pc:sldMk cId="753232242" sldId="622"/>
            <ac:spMk id="15" creationId="{A4AC5506-6312-4701-8D3C-40187889A947}"/>
          </ac:spMkLst>
        </pc:spChg>
        <pc:spChg chg="add del">
          <ac:chgData name="Louis Davidson" userId="80677fb08b3162e4" providerId="LiveId" clId="{DDC93986-D561-4F80-ABA5-220628D8FFEB}" dt="2019-04-10T02:36:26.734" v="5065" actId="26606"/>
          <ac:spMkLst>
            <pc:docMk/>
            <pc:sldMk cId="753232242" sldId="622"/>
            <ac:spMk id="17" creationId="{6753252F-4873-4F63-801D-CC719279A7D5}"/>
          </ac:spMkLst>
        </pc:spChg>
        <pc:spChg chg="add del">
          <ac:chgData name="Louis Davidson" userId="80677fb08b3162e4" providerId="LiveId" clId="{DDC93986-D561-4F80-ABA5-220628D8FFEB}" dt="2019-04-10T02:36:26.734" v="5065" actId="26606"/>
          <ac:spMkLst>
            <pc:docMk/>
            <pc:sldMk cId="753232242" sldId="622"/>
            <ac:spMk id="18" creationId="{047C8CCB-F95D-4249-92DD-651249D3535A}"/>
          </ac:spMkLst>
        </pc:spChg>
        <pc:spChg chg="add del">
          <ac:chgData name="Louis Davidson" userId="80677fb08b3162e4" providerId="LiveId" clId="{DDC93986-D561-4F80-ABA5-220628D8FFEB}" dt="2019-04-10T02:36:28.101" v="5067" actId="26606"/>
          <ac:spMkLst>
            <pc:docMk/>
            <pc:sldMk cId="753232242" sldId="622"/>
            <ac:spMk id="20" creationId="{A4AC5506-6312-4701-8D3C-40187889A947}"/>
          </ac:spMkLst>
        </pc:spChg>
        <pc:spChg chg="add del">
          <ac:chgData name="Louis Davidson" userId="80677fb08b3162e4" providerId="LiveId" clId="{DDC93986-D561-4F80-ABA5-220628D8FFEB}" dt="2019-04-10T02:36:30.770" v="5069" actId="26606"/>
          <ac:spMkLst>
            <pc:docMk/>
            <pc:sldMk cId="753232242" sldId="622"/>
            <ac:spMk id="22" creationId="{6753252F-4873-4F63-801D-CC719279A7D5}"/>
          </ac:spMkLst>
        </pc:spChg>
        <pc:spChg chg="add del">
          <ac:chgData name="Louis Davidson" userId="80677fb08b3162e4" providerId="LiveId" clId="{DDC93986-D561-4F80-ABA5-220628D8FFEB}" dt="2019-04-10T02:36:30.770" v="5069" actId="26606"/>
          <ac:spMkLst>
            <pc:docMk/>
            <pc:sldMk cId="753232242" sldId="622"/>
            <ac:spMk id="23" creationId="{047C8CCB-F95D-4249-92DD-651249D3535A}"/>
          </ac:spMkLst>
        </pc:spChg>
        <pc:spChg chg="add del">
          <ac:chgData name="Louis Davidson" userId="80677fb08b3162e4" providerId="LiveId" clId="{DDC93986-D561-4F80-ABA5-220628D8FFEB}" dt="2019-04-10T02:36:33.663" v="5071" actId="26606"/>
          <ac:spMkLst>
            <pc:docMk/>
            <pc:sldMk cId="753232242" sldId="622"/>
            <ac:spMk id="25" creationId="{84867EAF-AE1D-4322-9DE8-383AE3F7BCD9}"/>
          </ac:spMkLst>
        </pc:spChg>
        <pc:spChg chg="add del">
          <ac:chgData name="Louis Davidson" userId="80677fb08b3162e4" providerId="LiveId" clId="{DDC93986-D561-4F80-ABA5-220628D8FFEB}" dt="2019-04-10T03:28:22.493" v="5594" actId="26606"/>
          <ac:spMkLst>
            <pc:docMk/>
            <pc:sldMk cId="753232242" sldId="622"/>
            <ac:spMk id="28" creationId="{D4771268-CB57-404A-9271-370EB28F6090}"/>
          </ac:spMkLst>
        </pc:spChg>
        <pc:spChg chg="add">
          <ac:chgData name="Louis Davidson" userId="80677fb08b3162e4" providerId="LiveId" clId="{DDC93986-D561-4F80-ABA5-220628D8FFEB}" dt="2019-04-10T03:28:22.493" v="5594" actId="26606"/>
          <ac:spMkLst>
            <pc:docMk/>
            <pc:sldMk cId="753232242" sldId="622"/>
            <ac:spMk id="33" creationId="{A4AC5506-6312-4701-8D3C-40187889A947}"/>
          </ac:spMkLst>
        </pc:spChg>
        <pc:picChg chg="add del mod">
          <ac:chgData name="Louis Davidson" userId="80677fb08b3162e4" providerId="LiveId" clId="{DDC93986-D561-4F80-ABA5-220628D8FFEB}" dt="2019-04-09T20:46:28.961" v="4208" actId="478"/>
          <ac:picMkLst>
            <pc:docMk/>
            <pc:sldMk cId="753232242" sldId="622"/>
            <ac:picMk id="4" creationId="{3CEBEB24-A030-41E6-AA2C-80CE38318481}"/>
          </ac:picMkLst>
        </pc:picChg>
        <pc:picChg chg="add mod">
          <ac:chgData name="Louis Davidson" userId="80677fb08b3162e4" providerId="LiveId" clId="{DDC93986-D561-4F80-ABA5-220628D8FFEB}" dt="2019-04-10T03:28:22.493" v="5594" actId="26606"/>
          <ac:picMkLst>
            <pc:docMk/>
            <pc:sldMk cId="753232242" sldId="622"/>
            <ac:picMk id="6" creationId="{E4E789E7-0A83-42A2-8F64-159B7DCE074B}"/>
          </ac:picMkLst>
        </pc:picChg>
        <pc:picChg chg="add del">
          <ac:chgData name="Louis Davidson" userId="80677fb08b3162e4" providerId="LiveId" clId="{DDC93986-D561-4F80-ABA5-220628D8FFEB}" dt="2019-04-10T02:36:33.663" v="5071" actId="26606"/>
          <ac:picMkLst>
            <pc:docMk/>
            <pc:sldMk cId="753232242" sldId="622"/>
            <ac:picMk id="26" creationId="{40676238-7F95-4EEB-836A-7D23927873AD}"/>
          </ac:picMkLst>
        </pc:picChg>
      </pc:sldChg>
      <pc:sldChg chg="addSp delSp modSp add mod setBg modAnim">
        <pc:chgData name="Louis Davidson" userId="80677fb08b3162e4" providerId="LiveId" clId="{DDC93986-D561-4F80-ABA5-220628D8FFEB}" dt="2019-04-12T01:48:15.855" v="9028" actId="1076"/>
        <pc:sldMkLst>
          <pc:docMk/>
          <pc:sldMk cId="3147996465" sldId="623"/>
        </pc:sldMkLst>
        <pc:spChg chg="mod">
          <ac:chgData name="Louis Davidson" userId="80677fb08b3162e4" providerId="LiveId" clId="{DDC93986-D561-4F80-ABA5-220628D8FFEB}" dt="2019-04-12T01:47:57.323" v="9025" actId="20577"/>
          <ac:spMkLst>
            <pc:docMk/>
            <pc:sldMk cId="3147996465" sldId="623"/>
            <ac:spMk id="2" creationId="{B5969DE9-3A59-456B-A9E6-42E9DEFA5191}"/>
          </ac:spMkLst>
        </pc:spChg>
        <pc:spChg chg="mod ord">
          <ac:chgData name="Louis Davidson" userId="80677fb08b3162e4" providerId="LiveId" clId="{DDC93986-D561-4F80-ABA5-220628D8FFEB}" dt="2019-04-12T01:48:15.855" v="9028" actId="1076"/>
          <ac:spMkLst>
            <pc:docMk/>
            <pc:sldMk cId="3147996465" sldId="623"/>
            <ac:spMk id="3" creationId="{AEFA0225-504D-4DD9-A87A-4884B97D9423}"/>
          </ac:spMkLst>
        </pc:spChg>
        <pc:spChg chg="add del">
          <ac:chgData name="Louis Davidson" userId="80677fb08b3162e4" providerId="LiveId" clId="{DDC93986-D561-4F80-ABA5-220628D8FFEB}" dt="2019-04-10T02:35:30.347" v="5009" actId="26606"/>
          <ac:spMkLst>
            <pc:docMk/>
            <pc:sldMk cId="3147996465" sldId="623"/>
            <ac:spMk id="7" creationId="{AFA67CD3-AB4E-4A7A-BEB8-53C445D8C44E}"/>
          </ac:spMkLst>
        </pc:spChg>
        <pc:spChg chg="add del">
          <ac:chgData name="Louis Davidson" userId="80677fb08b3162e4" providerId="LiveId" clId="{DDC93986-D561-4F80-ABA5-220628D8FFEB}" dt="2019-04-10T02:35:30.347" v="5009" actId="26606"/>
          <ac:spMkLst>
            <pc:docMk/>
            <pc:sldMk cId="3147996465" sldId="623"/>
            <ac:spMk id="9" creationId="{339C8D78-A644-462F-B674-F440635E5353}"/>
          </ac:spMkLst>
        </pc:spChg>
        <pc:spChg chg="add del">
          <ac:chgData name="Louis Davidson" userId="80677fb08b3162e4" providerId="LiveId" clId="{DDC93986-D561-4F80-ABA5-220628D8FFEB}" dt="2019-04-10T02:35:07.400" v="4999" actId="26606"/>
          <ac:spMkLst>
            <pc:docMk/>
            <pc:sldMk cId="3147996465" sldId="623"/>
            <ac:spMk id="10" creationId="{81AEB8A9-B768-4E30-BA55-D919E6687343}"/>
          </ac:spMkLst>
        </pc:spChg>
        <pc:spChg chg="add">
          <ac:chgData name="Louis Davidson" userId="80677fb08b3162e4" providerId="LiveId" clId="{DDC93986-D561-4F80-ABA5-220628D8FFEB}" dt="2019-04-10T02:35:30.354" v="5010" actId="26606"/>
          <ac:spMkLst>
            <pc:docMk/>
            <pc:sldMk cId="3147996465" sldId="623"/>
            <ac:spMk id="11" creationId="{81AEB8A9-B768-4E30-BA55-D919E6687343}"/>
          </ac:spMkLst>
        </pc:spChg>
        <pc:spChg chg="add del">
          <ac:chgData name="Louis Davidson" userId="80677fb08b3162e4" providerId="LiveId" clId="{DDC93986-D561-4F80-ABA5-220628D8FFEB}" dt="2019-04-10T02:35:09.679" v="5001" actId="26606"/>
          <ac:spMkLst>
            <pc:docMk/>
            <pc:sldMk cId="3147996465" sldId="623"/>
            <ac:spMk id="12" creationId="{42A5316D-ED2F-4F89-B4B4-8D9240B1A348}"/>
          </ac:spMkLst>
        </pc:spChg>
        <pc:spChg chg="add del">
          <ac:chgData name="Louis Davidson" userId="80677fb08b3162e4" providerId="LiveId" clId="{DDC93986-D561-4F80-ABA5-220628D8FFEB}" dt="2019-04-10T02:35:12.165" v="5003" actId="26606"/>
          <ac:spMkLst>
            <pc:docMk/>
            <pc:sldMk cId="3147996465" sldId="623"/>
            <ac:spMk id="14" creationId="{59A309A7-1751-4ABE-A3C1-EEC40366AD89}"/>
          </ac:spMkLst>
        </pc:spChg>
        <pc:spChg chg="add del">
          <ac:chgData name="Louis Davidson" userId="80677fb08b3162e4" providerId="LiveId" clId="{DDC93986-D561-4F80-ABA5-220628D8FFEB}" dt="2019-04-10T02:35:12.165" v="5003" actId="26606"/>
          <ac:spMkLst>
            <pc:docMk/>
            <pc:sldMk cId="3147996465" sldId="623"/>
            <ac:spMk id="15" creationId="{967D8EB6-EAE1-4F9C-B398-83321E287204}"/>
          </ac:spMkLst>
        </pc:spChg>
        <pc:spChg chg="add del">
          <ac:chgData name="Louis Davidson" userId="80677fb08b3162e4" providerId="LiveId" clId="{DDC93986-D561-4F80-ABA5-220628D8FFEB}" dt="2019-04-10T02:35:16.367" v="5005" actId="26606"/>
          <ac:spMkLst>
            <pc:docMk/>
            <pc:sldMk cId="3147996465" sldId="623"/>
            <ac:spMk id="17" creationId="{867D4867-5BA7-4462-B2F6-A23F4A622AA7}"/>
          </ac:spMkLst>
        </pc:spChg>
        <pc:picChg chg="add del mod">
          <ac:chgData name="Louis Davidson" userId="80677fb08b3162e4" providerId="LiveId" clId="{DDC93986-D561-4F80-ABA5-220628D8FFEB}" dt="2019-04-09T20:45:37.460" v="4204" actId="478"/>
          <ac:picMkLst>
            <pc:docMk/>
            <pc:sldMk cId="3147996465" sldId="623"/>
            <ac:picMk id="4" creationId="{E12367D3-44FA-4DCC-88DA-3483CBC8DC07}"/>
          </ac:picMkLst>
        </pc:picChg>
        <pc:picChg chg="add mod">
          <ac:chgData name="Louis Davidson" userId="80677fb08b3162e4" providerId="LiveId" clId="{DDC93986-D561-4F80-ABA5-220628D8FFEB}" dt="2019-04-12T01:48:12.949" v="9027" actId="1076"/>
          <ac:picMkLst>
            <pc:docMk/>
            <pc:sldMk cId="3147996465" sldId="623"/>
            <ac:picMk id="5" creationId="{85EE1F83-24DA-4507-85E7-2D8F959D7723}"/>
          </ac:picMkLst>
        </pc:picChg>
        <pc:picChg chg="add del">
          <ac:chgData name="Louis Davidson" userId="80677fb08b3162e4" providerId="LiveId" clId="{DDC93986-D561-4F80-ABA5-220628D8FFEB}" dt="2019-04-10T02:35:30.347" v="5009" actId="26606"/>
          <ac:picMkLst>
            <pc:docMk/>
            <pc:sldMk cId="3147996465" sldId="623"/>
            <ac:picMk id="8" creationId="{07CF545F-9C2E-4446-97CD-AD92990C2B68}"/>
          </ac:picMkLst>
        </pc:picChg>
      </pc:sldChg>
      <pc:sldChg chg="addSp delSp modSp add mod setBg">
        <pc:chgData name="Louis Davidson" userId="80677fb08b3162e4" providerId="LiveId" clId="{DDC93986-D561-4F80-ABA5-220628D8FFEB}" dt="2019-04-10T02:36:42.346" v="5073" actId="26606"/>
        <pc:sldMkLst>
          <pc:docMk/>
          <pc:sldMk cId="1984110917" sldId="624"/>
        </pc:sldMkLst>
        <pc:spChg chg="del">
          <ac:chgData name="Louis Davidson" userId="80677fb08b3162e4" providerId="LiveId" clId="{DDC93986-D561-4F80-ABA5-220628D8FFEB}" dt="2019-04-09T20:29:51.916" v="4195" actId="478"/>
          <ac:spMkLst>
            <pc:docMk/>
            <pc:sldMk cId="1984110917" sldId="624"/>
            <ac:spMk id="2" creationId="{6680E3D4-3768-4747-9D81-F6FCA6F51D42}"/>
          </ac:spMkLst>
        </pc:spChg>
        <pc:spChg chg="del">
          <ac:chgData name="Louis Davidson" userId="80677fb08b3162e4" providerId="LiveId" clId="{DDC93986-D561-4F80-ABA5-220628D8FFEB}" dt="2019-04-09T20:29:47.501" v="4193" actId="478"/>
          <ac:spMkLst>
            <pc:docMk/>
            <pc:sldMk cId="1984110917" sldId="624"/>
            <ac:spMk id="3" creationId="{001F1651-53DE-430D-8DFC-13CC8E907568}"/>
          </ac:spMkLst>
        </pc:spChg>
        <pc:spChg chg="add">
          <ac:chgData name="Louis Davidson" userId="80677fb08b3162e4" providerId="LiveId" clId="{DDC93986-D561-4F80-ABA5-220628D8FFEB}" dt="2019-04-10T02:36:42.346" v="5073" actId="26606"/>
          <ac:spMkLst>
            <pc:docMk/>
            <pc:sldMk cId="1984110917" sldId="624"/>
            <ac:spMk id="10" creationId="{32BC26D8-82FB-445E-AA49-62A77D7C1EE0}"/>
          </ac:spMkLst>
        </pc:spChg>
        <pc:spChg chg="add">
          <ac:chgData name="Louis Davidson" userId="80677fb08b3162e4" providerId="LiveId" clId="{DDC93986-D561-4F80-ABA5-220628D8FFEB}" dt="2019-04-10T02:36:42.346" v="5073" actId="26606"/>
          <ac:spMkLst>
            <pc:docMk/>
            <pc:sldMk cId="1984110917" sldId="624"/>
            <ac:spMk id="12" creationId="{CB44330D-EA18-4254-AA95-EB49948539B8}"/>
          </ac:spMkLst>
        </pc:spChg>
        <pc:picChg chg="add del mod">
          <ac:chgData name="Louis Davidson" userId="80677fb08b3162e4" providerId="LiveId" clId="{DDC93986-D561-4F80-ABA5-220628D8FFEB}" dt="2019-04-09T20:44:32.337" v="4198" actId="478"/>
          <ac:picMkLst>
            <pc:docMk/>
            <pc:sldMk cId="1984110917" sldId="624"/>
            <ac:picMk id="4" creationId="{6D494530-FB25-4678-9F03-19C4E51631BF}"/>
          </ac:picMkLst>
        </pc:picChg>
        <pc:picChg chg="add mod">
          <ac:chgData name="Louis Davidson" userId="80677fb08b3162e4" providerId="LiveId" clId="{DDC93986-D561-4F80-ABA5-220628D8FFEB}" dt="2019-04-10T02:36:42.346" v="5073" actId="26606"/>
          <ac:picMkLst>
            <pc:docMk/>
            <pc:sldMk cId="1984110917" sldId="624"/>
            <ac:picMk id="5" creationId="{5948EAE3-CDE7-4972-8D6F-8BE6F12F044C}"/>
          </ac:picMkLst>
        </pc:picChg>
      </pc:sldChg>
      <pc:sldChg chg="addSp delSp modSp add mod setBg">
        <pc:chgData name="Louis Davidson" userId="80677fb08b3162e4" providerId="LiveId" clId="{DDC93986-D561-4F80-ABA5-220628D8FFEB}" dt="2019-04-12T02:01:29.595" v="9552" actId="1076"/>
        <pc:sldMkLst>
          <pc:docMk/>
          <pc:sldMk cId="4105800723" sldId="625"/>
        </pc:sldMkLst>
        <pc:spChg chg="del">
          <ac:chgData name="Louis Davidson" userId="80677fb08b3162e4" providerId="LiveId" clId="{DDC93986-D561-4F80-ABA5-220628D8FFEB}" dt="2019-04-09T20:47:04.392" v="4217" actId="478"/>
          <ac:spMkLst>
            <pc:docMk/>
            <pc:sldMk cId="4105800723" sldId="625"/>
            <ac:spMk id="2" creationId="{98787BCC-7CAC-4877-84AE-B5D57B4BD3CD}"/>
          </ac:spMkLst>
        </pc:spChg>
        <pc:spChg chg="del">
          <ac:chgData name="Louis Davidson" userId="80677fb08b3162e4" providerId="LiveId" clId="{DDC93986-D561-4F80-ABA5-220628D8FFEB}" dt="2019-04-09T20:47:02.707" v="4216" actId="478"/>
          <ac:spMkLst>
            <pc:docMk/>
            <pc:sldMk cId="4105800723" sldId="625"/>
            <ac:spMk id="3" creationId="{20809819-98DF-4F86-A10D-166EAA05F789}"/>
          </ac:spMkLst>
        </pc:spChg>
        <pc:spChg chg="add del">
          <ac:chgData name="Louis Davidson" userId="80677fb08b3162e4" providerId="LiveId" clId="{DDC93986-D561-4F80-ABA5-220628D8FFEB}" dt="2019-04-09T20:47:08.294" v="4220" actId="478"/>
          <ac:spMkLst>
            <pc:docMk/>
            <pc:sldMk cId="4105800723" sldId="625"/>
            <ac:spMk id="4" creationId="{4ECAD89E-6861-448B-B3DB-342F61A408AF}"/>
          </ac:spMkLst>
        </pc:spChg>
        <pc:spChg chg="add del mod">
          <ac:chgData name="Louis Davidson" userId="80677fb08b3162e4" providerId="LiveId" clId="{DDC93986-D561-4F80-ABA5-220628D8FFEB}" dt="2019-04-09T20:47:06.389" v="4219" actId="478"/>
          <ac:spMkLst>
            <pc:docMk/>
            <pc:sldMk cId="4105800723" sldId="625"/>
            <ac:spMk id="5" creationId="{C50D5E7A-5E98-4976-A3B2-03A46741A8A5}"/>
          </ac:spMkLst>
        </pc:spChg>
        <pc:spChg chg="add mod">
          <ac:chgData name="Louis Davidson" userId="80677fb08b3162e4" providerId="LiveId" clId="{DDC93986-D561-4F80-ABA5-220628D8FFEB}" dt="2019-04-12T01:54:21.023" v="9259" actId="20577"/>
          <ac:spMkLst>
            <pc:docMk/>
            <pc:sldMk cId="4105800723" sldId="625"/>
            <ac:spMk id="6" creationId="{601738E0-441D-41F5-9AE8-7F5D1AF8484C}"/>
          </ac:spMkLst>
        </pc:spChg>
        <pc:spChg chg="add del">
          <ac:chgData name="Louis Davidson" userId="80677fb08b3162e4" providerId="LiveId" clId="{DDC93986-D561-4F80-ABA5-220628D8FFEB}" dt="2019-04-10T03:28:51.552" v="5606" actId="26606"/>
          <ac:spMkLst>
            <pc:docMk/>
            <pc:sldMk cId="4105800723" sldId="625"/>
            <ac:spMk id="13" creationId="{823AC064-BC96-4F32-8AE1-B2FD38754823}"/>
          </ac:spMkLst>
        </pc:spChg>
        <pc:spChg chg="add">
          <ac:chgData name="Louis Davidson" userId="80677fb08b3162e4" providerId="LiveId" clId="{DDC93986-D561-4F80-ABA5-220628D8FFEB}" dt="2019-04-10T03:28:51.552" v="5606" actId="26606"/>
          <ac:spMkLst>
            <pc:docMk/>
            <pc:sldMk cId="4105800723" sldId="625"/>
            <ac:spMk id="20" creationId="{A4AC5506-6312-4701-8D3C-40187889A947}"/>
          </ac:spMkLst>
        </pc:spChg>
        <pc:picChg chg="add mod">
          <ac:chgData name="Louis Davidson" userId="80677fb08b3162e4" providerId="LiveId" clId="{DDC93986-D561-4F80-ABA5-220628D8FFEB}" dt="2019-04-12T02:01:29.595" v="9552" actId="1076"/>
          <ac:picMkLst>
            <pc:docMk/>
            <pc:sldMk cId="4105800723" sldId="625"/>
            <ac:picMk id="2" creationId="{2EC8B5B9-4F60-4A73-B35C-1CA9B39FB27D}"/>
          </ac:picMkLst>
        </pc:picChg>
        <pc:picChg chg="add del mod">
          <ac:chgData name="Louis Davidson" userId="80677fb08b3162e4" providerId="LiveId" clId="{DDC93986-D561-4F80-ABA5-220628D8FFEB}" dt="2019-04-10T02:31:25.580" v="4388" actId="478"/>
          <ac:picMkLst>
            <pc:docMk/>
            <pc:sldMk cId="4105800723" sldId="625"/>
            <ac:picMk id="7" creationId="{63F956AA-DCEC-4B0F-A2E8-EFF183874236}"/>
          </ac:picMkLst>
        </pc:picChg>
        <pc:picChg chg="add del mod">
          <ac:chgData name="Louis Davidson" userId="80677fb08b3162e4" providerId="LiveId" clId="{DDC93986-D561-4F80-ABA5-220628D8FFEB}" dt="2019-04-12T02:01:23.496" v="9550" actId="478"/>
          <ac:picMkLst>
            <pc:docMk/>
            <pc:sldMk cId="4105800723" sldId="625"/>
            <ac:picMk id="8" creationId="{48C93FE9-17F3-4F57-8FB8-FBE662A1DF97}"/>
          </ac:picMkLst>
        </pc:picChg>
        <pc:cxnChg chg="add del">
          <ac:chgData name="Louis Davidson" userId="80677fb08b3162e4" providerId="LiveId" clId="{DDC93986-D561-4F80-ABA5-220628D8FFEB}" dt="2019-04-10T03:28:51.552" v="5606" actId="26606"/>
          <ac:cxnSpMkLst>
            <pc:docMk/>
            <pc:sldMk cId="4105800723" sldId="625"/>
            <ac:cxnSpMk id="15" creationId="{7E7C77BC-7138-40B1-A15B-20F57A494629}"/>
          </ac:cxnSpMkLst>
        </pc:cxnChg>
      </pc:sldChg>
      <pc:sldChg chg="addSp modSp add mod setBg modAnim">
        <pc:chgData name="Louis Davidson" userId="80677fb08b3162e4" providerId="LiveId" clId="{DDC93986-D561-4F80-ABA5-220628D8FFEB}" dt="2019-04-12T01:59:54.607" v="9543"/>
        <pc:sldMkLst>
          <pc:docMk/>
          <pc:sldMk cId="2393743681" sldId="626"/>
        </pc:sldMkLst>
        <pc:spChg chg="mod">
          <ac:chgData name="Louis Davidson" userId="80677fb08b3162e4" providerId="LiveId" clId="{DDC93986-D561-4F80-ABA5-220628D8FFEB}" dt="2019-04-12T01:55:42.302" v="9268" actId="20577"/>
          <ac:spMkLst>
            <pc:docMk/>
            <pc:sldMk cId="2393743681" sldId="626"/>
            <ac:spMk id="2" creationId="{7A75BCAD-D1D2-46BE-BB7B-68822DD0A706}"/>
          </ac:spMkLst>
        </pc:spChg>
        <pc:spChg chg="mod">
          <ac:chgData name="Louis Davidson" userId="80677fb08b3162e4" providerId="LiveId" clId="{DDC93986-D561-4F80-ABA5-220628D8FFEB}" dt="2019-04-12T01:59:42.436" v="9541" actId="20577"/>
          <ac:spMkLst>
            <pc:docMk/>
            <pc:sldMk cId="2393743681" sldId="626"/>
            <ac:spMk id="3" creationId="{B135730B-0ACB-4F0C-9532-105781CFDF72}"/>
          </ac:spMkLst>
        </pc:spChg>
        <pc:spChg chg="add">
          <ac:chgData name="Louis Davidson" userId="80677fb08b3162e4" providerId="LiveId" clId="{DDC93986-D561-4F80-ABA5-220628D8FFEB}" dt="2019-04-10T02:34:16.851" v="4967" actId="26606"/>
          <ac:spMkLst>
            <pc:docMk/>
            <pc:sldMk cId="2393743681" sldId="626"/>
            <ac:spMk id="8" creationId="{3B854194-185D-494D-905C-7C7CB2E30F6E}"/>
          </ac:spMkLst>
        </pc:spChg>
        <pc:spChg chg="add">
          <ac:chgData name="Louis Davidson" userId="80677fb08b3162e4" providerId="LiveId" clId="{DDC93986-D561-4F80-ABA5-220628D8FFEB}" dt="2019-04-10T02:34:16.851" v="4967" actId="26606"/>
          <ac:spMkLst>
            <pc:docMk/>
            <pc:sldMk cId="2393743681" sldId="626"/>
            <ac:spMk id="10" creationId="{B4F5FA0D-0104-4987-8241-EFF7C85B88DE}"/>
          </ac:spMkLst>
        </pc:spChg>
        <pc:picChg chg="add">
          <ac:chgData name="Louis Davidson" userId="80677fb08b3162e4" providerId="LiveId" clId="{DDC93986-D561-4F80-ABA5-220628D8FFEB}" dt="2019-04-10T02:34:16.851" v="4967" actId="26606"/>
          <ac:picMkLst>
            <pc:docMk/>
            <pc:sldMk cId="2393743681" sldId="626"/>
            <ac:picMk id="12" creationId="{2897127E-6CEF-446C-BE87-93B7C46E49D1}"/>
          </ac:picMkLst>
        </pc:picChg>
      </pc:sldChg>
      <pc:sldChg chg="addSp delSp modSp add ord delAnim">
        <pc:chgData name="Louis Davidson" userId="80677fb08b3162e4" providerId="LiveId" clId="{DDC93986-D561-4F80-ABA5-220628D8FFEB}" dt="2019-04-11T00:55:36" v="6005" actId="20577"/>
        <pc:sldMkLst>
          <pc:docMk/>
          <pc:sldMk cId="3222737329" sldId="627"/>
        </pc:sldMkLst>
        <pc:spChg chg="add del">
          <ac:chgData name="Louis Davidson" userId="80677fb08b3162e4" providerId="LiveId" clId="{DDC93986-D561-4F80-ABA5-220628D8FFEB}" dt="2019-04-10T02:49:04.490" v="5260"/>
          <ac:spMkLst>
            <pc:docMk/>
            <pc:sldMk cId="3222737329" sldId="627"/>
            <ac:spMk id="7" creationId="{A120624F-6367-40FD-8BB6-162CC1D229D9}"/>
          </ac:spMkLst>
        </pc:spChg>
        <pc:spChg chg="add mod">
          <ac:chgData name="Louis Davidson" userId="80677fb08b3162e4" providerId="LiveId" clId="{DDC93986-D561-4F80-ABA5-220628D8FFEB}" dt="2019-04-11T00:55:36" v="6005" actId="20577"/>
          <ac:spMkLst>
            <pc:docMk/>
            <pc:sldMk cId="3222737329" sldId="627"/>
            <ac:spMk id="9" creationId="{94B72230-FFB4-481A-B50E-A59F18BA1C6A}"/>
          </ac:spMkLst>
        </pc:spChg>
        <pc:spChg chg="mod">
          <ac:chgData name="Louis Davidson" userId="80677fb08b3162e4" providerId="LiveId" clId="{DDC93986-D561-4F80-ABA5-220628D8FFEB}" dt="2019-04-10T03:13:06.411" v="5266"/>
          <ac:spMkLst>
            <pc:docMk/>
            <pc:sldMk cId="3222737329" sldId="627"/>
            <ac:spMk id="10" creationId="{AC15E4C1-C011-48E3-A239-3E7BD343CD74}"/>
          </ac:spMkLst>
        </pc:spChg>
        <pc:spChg chg="del">
          <ac:chgData name="Louis Davidson" userId="80677fb08b3162e4" providerId="LiveId" clId="{DDC93986-D561-4F80-ABA5-220628D8FFEB}" dt="2019-04-10T03:13:23.547" v="5268" actId="478"/>
          <ac:spMkLst>
            <pc:docMk/>
            <pc:sldMk cId="3222737329" sldId="627"/>
            <ac:spMk id="18" creationId="{D22BF105-AEBB-4FCE-91BA-0CD115B94AE2}"/>
          </ac:spMkLst>
        </pc:spChg>
        <pc:picChg chg="del">
          <ac:chgData name="Louis Davidson" userId="80677fb08b3162e4" providerId="LiveId" clId="{DDC93986-D561-4F80-ABA5-220628D8FFEB}" dt="2019-04-10T03:13:20.735" v="5267" actId="478"/>
          <ac:picMkLst>
            <pc:docMk/>
            <pc:sldMk cId="3222737329" sldId="627"/>
            <ac:picMk id="6" creationId="{760D11D8-A12A-4C4F-9268-C78EAAEB1F74}"/>
          </ac:picMkLst>
        </pc:picChg>
        <pc:picChg chg="add">
          <ac:chgData name="Louis Davidson" userId="80677fb08b3162e4" providerId="LiveId" clId="{DDC93986-D561-4F80-ABA5-220628D8FFEB}" dt="2019-04-10T03:13:23.864" v="5269"/>
          <ac:picMkLst>
            <pc:docMk/>
            <pc:sldMk cId="3222737329" sldId="627"/>
            <ac:picMk id="8" creationId="{47846567-09D7-4739-ACEA-5ECB751526C4}"/>
          </ac:picMkLst>
        </pc:picChg>
      </pc:sldChg>
      <pc:sldChg chg="addSp delSp modSp add ord">
        <pc:chgData name="Louis Davidson" userId="80677fb08b3162e4" providerId="LiveId" clId="{DDC93986-D561-4F80-ABA5-220628D8FFEB}" dt="2019-04-11T01:41:44.146" v="6279" actId="1076"/>
        <pc:sldMkLst>
          <pc:docMk/>
          <pc:sldMk cId="2433679511" sldId="628"/>
        </pc:sldMkLst>
        <pc:spChg chg="add del mod">
          <ac:chgData name="Louis Davidson" userId="80677fb08b3162e4" providerId="LiveId" clId="{DDC93986-D561-4F80-ABA5-220628D8FFEB}" dt="2019-04-10T03:16:06.733" v="5291" actId="478"/>
          <ac:spMkLst>
            <pc:docMk/>
            <pc:sldMk cId="2433679511" sldId="628"/>
            <ac:spMk id="3" creationId="{7CAB2047-37E9-48FD-8EDD-4322700E6D7C}"/>
          </ac:spMkLst>
        </pc:spChg>
        <pc:spChg chg="add mod">
          <ac:chgData name="Louis Davidson" userId="80677fb08b3162e4" providerId="LiveId" clId="{DDC93986-D561-4F80-ABA5-220628D8FFEB}" dt="2019-04-11T01:29:31.961" v="6174" actId="1076"/>
          <ac:spMkLst>
            <pc:docMk/>
            <pc:sldMk cId="2433679511" sldId="628"/>
            <ac:spMk id="5" creationId="{F0995A51-445B-4899-A4D3-26A8F9EC3665}"/>
          </ac:spMkLst>
        </pc:spChg>
        <pc:spChg chg="del">
          <ac:chgData name="Louis Davidson" userId="80677fb08b3162e4" providerId="LiveId" clId="{DDC93986-D561-4F80-ABA5-220628D8FFEB}" dt="2019-04-10T03:16:08.218" v="5292" actId="478"/>
          <ac:spMkLst>
            <pc:docMk/>
            <pc:sldMk cId="2433679511" sldId="628"/>
            <ac:spMk id="9" creationId="{94B72230-FFB4-481A-B50E-A59F18BA1C6A}"/>
          </ac:spMkLst>
        </pc:spChg>
        <pc:spChg chg="mod">
          <ac:chgData name="Louis Davidson" userId="80677fb08b3162e4" providerId="LiveId" clId="{DDC93986-D561-4F80-ABA5-220628D8FFEB}" dt="2019-04-11T01:21:20.886" v="6129" actId="20577"/>
          <ac:spMkLst>
            <pc:docMk/>
            <pc:sldMk cId="2433679511" sldId="628"/>
            <ac:spMk id="10" creationId="{AC15E4C1-C011-48E3-A239-3E7BD343CD74}"/>
          </ac:spMkLst>
        </pc:spChg>
        <pc:picChg chg="add del mod">
          <ac:chgData name="Louis Davidson" userId="80677fb08b3162e4" providerId="LiveId" clId="{DDC93986-D561-4F80-ABA5-220628D8FFEB}" dt="2019-04-11T01:28:12.203" v="6137" actId="478"/>
          <ac:picMkLst>
            <pc:docMk/>
            <pc:sldMk cId="2433679511" sldId="628"/>
            <ac:picMk id="2" creationId="{93D12D54-C324-410C-994A-9F78702D8431}"/>
          </ac:picMkLst>
        </pc:picChg>
        <pc:picChg chg="add del mod modCrop">
          <ac:chgData name="Louis Davidson" userId="80677fb08b3162e4" providerId="LiveId" clId="{DDC93986-D561-4F80-ABA5-220628D8FFEB}" dt="2019-04-11T01:40:33.509" v="6268" actId="478"/>
          <ac:picMkLst>
            <pc:docMk/>
            <pc:sldMk cId="2433679511" sldId="628"/>
            <ac:picMk id="3" creationId="{9527E58D-4AB7-4CEE-8F1C-15CE9D7681E6}"/>
          </ac:picMkLst>
        </pc:picChg>
        <pc:picChg chg="add del mod modCrop">
          <ac:chgData name="Louis Davidson" userId="80677fb08b3162e4" providerId="LiveId" clId="{DDC93986-D561-4F80-ABA5-220628D8FFEB}" dt="2019-04-11T01:41:09.826" v="6271" actId="478"/>
          <ac:picMkLst>
            <pc:docMk/>
            <pc:sldMk cId="2433679511" sldId="628"/>
            <ac:picMk id="4" creationId="{EED55162-CE9F-47B2-921C-8F7AE3939093}"/>
          </ac:picMkLst>
        </pc:picChg>
        <pc:picChg chg="add mod">
          <ac:chgData name="Louis Davidson" userId="80677fb08b3162e4" providerId="LiveId" clId="{DDC93986-D561-4F80-ABA5-220628D8FFEB}" dt="2019-04-11T01:40:36.448" v="6270" actId="1076"/>
          <ac:picMkLst>
            <pc:docMk/>
            <pc:sldMk cId="2433679511" sldId="628"/>
            <ac:picMk id="6" creationId="{FD52FD48-6E58-4D3C-B989-73E98AAC0E13}"/>
          </ac:picMkLst>
        </pc:picChg>
        <pc:picChg chg="add del">
          <ac:chgData name="Louis Davidson" userId="80677fb08b3162e4" providerId="LiveId" clId="{DDC93986-D561-4F80-ABA5-220628D8FFEB}" dt="2019-04-11T01:41:14.209" v="6273"/>
          <ac:picMkLst>
            <pc:docMk/>
            <pc:sldMk cId="2433679511" sldId="628"/>
            <ac:picMk id="7" creationId="{743B5E74-10DB-4435-A41A-F148139AB3DE}"/>
          </ac:picMkLst>
        </pc:picChg>
        <pc:picChg chg="add mod ord">
          <ac:chgData name="Louis Davidson" userId="80677fb08b3162e4" providerId="LiveId" clId="{DDC93986-D561-4F80-ABA5-220628D8FFEB}" dt="2019-04-11T01:41:44.146" v="6279" actId="1076"/>
          <ac:picMkLst>
            <pc:docMk/>
            <pc:sldMk cId="2433679511" sldId="628"/>
            <ac:picMk id="8" creationId="{32486AF4-AACC-43D9-AEEB-E44109C7E32A}"/>
          </ac:picMkLst>
        </pc:picChg>
        <pc:picChg chg="del">
          <ac:chgData name="Louis Davidson" userId="80677fb08b3162e4" providerId="LiveId" clId="{DDC93986-D561-4F80-ABA5-220628D8FFEB}" dt="2019-04-10T03:16:03.737" v="5290" actId="478"/>
          <ac:picMkLst>
            <pc:docMk/>
            <pc:sldMk cId="2433679511" sldId="628"/>
            <ac:picMk id="8" creationId="{47846567-09D7-4739-ACEA-5ECB751526C4}"/>
          </ac:picMkLst>
        </pc:picChg>
        <pc:picChg chg="add del mod">
          <ac:chgData name="Louis Davidson" userId="80677fb08b3162e4" providerId="LiveId" clId="{DDC93986-D561-4F80-ABA5-220628D8FFEB}" dt="2019-04-11T01:21:16.154" v="6124" actId="478"/>
          <ac:picMkLst>
            <pc:docMk/>
            <pc:sldMk cId="2433679511" sldId="628"/>
            <ac:picMk id="11" creationId="{4744DE16-4387-45B1-922A-F80B87448D04}"/>
          </ac:picMkLst>
        </pc:picChg>
        <pc:picChg chg="add del">
          <ac:chgData name="Louis Davidson" userId="80677fb08b3162e4" providerId="LiveId" clId="{DDC93986-D561-4F80-ABA5-220628D8FFEB}" dt="2019-04-11T01:03:30.046" v="6118" actId="478"/>
          <ac:picMkLst>
            <pc:docMk/>
            <pc:sldMk cId="2433679511" sldId="628"/>
            <ac:picMk id="12" creationId="{F766F98E-1E87-4E1D-8009-CB08DE1A4F34}"/>
          </ac:picMkLst>
        </pc:picChg>
      </pc:sldChg>
      <pc:sldChg chg="addSp delSp modSp add modAnim delDesignElem">
        <pc:chgData name="Louis Davidson" userId="80677fb08b3162e4" providerId="LiveId" clId="{DDC93986-D561-4F80-ABA5-220628D8FFEB}" dt="2019-04-11T01:50:38.827" v="6471" actId="478"/>
        <pc:sldMkLst>
          <pc:docMk/>
          <pc:sldMk cId="1453327709" sldId="629"/>
        </pc:sldMkLst>
        <pc:spChg chg="add mod">
          <ac:chgData name="Louis Davidson" userId="80677fb08b3162e4" providerId="LiveId" clId="{DDC93986-D561-4F80-ABA5-220628D8FFEB}" dt="2019-04-11T01:48:48.769" v="6454" actId="164"/>
          <ac:spMkLst>
            <pc:docMk/>
            <pc:sldMk cId="1453327709" sldId="629"/>
            <ac:spMk id="6" creationId="{FAA771FF-B22A-49B9-9F42-339833FFEFFA}"/>
          </ac:spMkLst>
        </pc:spChg>
        <pc:spChg chg="add mod">
          <ac:chgData name="Louis Davidson" userId="80677fb08b3162e4" providerId="LiveId" clId="{DDC93986-D561-4F80-ABA5-220628D8FFEB}" dt="2019-04-11T01:48:48.769" v="6454" actId="164"/>
          <ac:spMkLst>
            <pc:docMk/>
            <pc:sldMk cId="1453327709" sldId="629"/>
            <ac:spMk id="7" creationId="{73ADEBC5-116D-4414-B2BE-53B00F7CB673}"/>
          </ac:spMkLst>
        </pc:spChg>
        <pc:spChg chg="add mod">
          <ac:chgData name="Louis Davidson" userId="80677fb08b3162e4" providerId="LiveId" clId="{DDC93986-D561-4F80-ABA5-220628D8FFEB}" dt="2019-04-11T01:48:40.083" v="6453" actId="164"/>
          <ac:spMkLst>
            <pc:docMk/>
            <pc:sldMk cId="1453327709" sldId="629"/>
            <ac:spMk id="8" creationId="{743E743E-410E-4679-8C85-84B1B3490FBD}"/>
          </ac:spMkLst>
        </pc:spChg>
        <pc:spChg chg="add mod">
          <ac:chgData name="Louis Davidson" userId="80677fb08b3162e4" providerId="LiveId" clId="{DDC93986-D561-4F80-ABA5-220628D8FFEB}" dt="2019-04-11T01:49:17.919" v="6465" actId="20577"/>
          <ac:spMkLst>
            <pc:docMk/>
            <pc:sldMk cId="1453327709" sldId="629"/>
            <ac:spMk id="9" creationId="{26B81741-FF6F-4552-A7A4-AB1562BE78B3}"/>
          </ac:spMkLst>
        </pc:spChg>
        <pc:spChg chg="mod">
          <ac:chgData name="Louis Davidson" userId="80677fb08b3162e4" providerId="LiveId" clId="{DDC93986-D561-4F80-ABA5-220628D8FFEB}" dt="2019-04-10T03:22:06.554" v="5423" actId="20577"/>
          <ac:spMkLst>
            <pc:docMk/>
            <pc:sldMk cId="1453327709" sldId="629"/>
            <ac:spMk id="10" creationId="{2D8EB12B-E76D-4D09-85AF-4BDA7724F899}"/>
          </ac:spMkLst>
        </pc:spChg>
        <pc:spChg chg="add del mod">
          <ac:chgData name="Louis Davidson" userId="80677fb08b3162e4" providerId="LiveId" clId="{DDC93986-D561-4F80-ABA5-220628D8FFEB}" dt="2019-04-11T01:50:38.827" v="6471" actId="478"/>
          <ac:spMkLst>
            <pc:docMk/>
            <pc:sldMk cId="1453327709" sldId="629"/>
            <ac:spMk id="11" creationId="{705F3C28-F117-4ECE-91E3-44D2276B4E41}"/>
          </ac:spMkLst>
        </pc:spChg>
        <pc:spChg chg="del">
          <ac:chgData name="Louis Davidson" userId="80677fb08b3162e4" providerId="LiveId" clId="{DDC93986-D561-4F80-ABA5-220628D8FFEB}" dt="2019-04-11T01:50:35.968" v="6470"/>
          <ac:spMkLst>
            <pc:docMk/>
            <pc:sldMk cId="1453327709" sldId="629"/>
            <ac:spMk id="15" creationId="{A4AC5506-6312-4701-8D3C-40187889A947}"/>
          </ac:spMkLst>
        </pc:spChg>
        <pc:grpChg chg="add mod">
          <ac:chgData name="Louis Davidson" userId="80677fb08b3162e4" providerId="LiveId" clId="{DDC93986-D561-4F80-ABA5-220628D8FFEB}" dt="2019-04-11T01:48:40.083" v="6453" actId="164"/>
          <ac:grpSpMkLst>
            <pc:docMk/>
            <pc:sldMk cId="1453327709" sldId="629"/>
            <ac:grpSpMk id="3" creationId="{07D51780-72FA-482C-801B-FAE5C7F1217D}"/>
          </ac:grpSpMkLst>
        </pc:grpChg>
        <pc:grpChg chg="add mod">
          <ac:chgData name="Louis Davidson" userId="80677fb08b3162e4" providerId="LiveId" clId="{DDC93986-D561-4F80-ABA5-220628D8FFEB}" dt="2019-04-11T01:48:48.769" v="6454" actId="164"/>
          <ac:grpSpMkLst>
            <pc:docMk/>
            <pc:sldMk cId="1453327709" sldId="629"/>
            <ac:grpSpMk id="4" creationId="{A9C0F3E2-488B-4B56-A4BF-9B3206FB8B6C}"/>
          </ac:grpSpMkLst>
        </pc:grpChg>
        <pc:picChg chg="add mod ord">
          <ac:chgData name="Louis Davidson" userId="80677fb08b3162e4" providerId="LiveId" clId="{DDC93986-D561-4F80-ABA5-220628D8FFEB}" dt="2019-04-11T01:48:00.036" v="6380" actId="1076"/>
          <ac:picMkLst>
            <pc:docMk/>
            <pc:sldMk cId="1453327709" sldId="629"/>
            <ac:picMk id="2" creationId="{1419FF9D-08DF-40B3-BF1E-800F05142479}"/>
          </ac:picMkLst>
        </pc:picChg>
        <pc:picChg chg="del mod ord">
          <ac:chgData name="Louis Davidson" userId="80677fb08b3162e4" providerId="LiveId" clId="{DDC93986-D561-4F80-ABA5-220628D8FFEB}" dt="2019-04-11T01:47:18.608" v="6366" actId="478"/>
          <ac:picMkLst>
            <pc:docMk/>
            <pc:sldMk cId="1453327709" sldId="629"/>
            <ac:picMk id="5" creationId="{0027FF44-4489-444E-B19D-C20569FB8504}"/>
          </ac:picMkLst>
        </pc:picChg>
      </pc:sldChg>
      <pc:sldChg chg="addSp delSp modSp add ord modAnim">
        <pc:chgData name="Louis Davidson" userId="80677fb08b3162e4" providerId="LiveId" clId="{DDC93986-D561-4F80-ABA5-220628D8FFEB}" dt="2019-04-12T01:47:04.741" v="9005" actId="20577"/>
        <pc:sldMkLst>
          <pc:docMk/>
          <pc:sldMk cId="304622014" sldId="630"/>
        </pc:sldMkLst>
        <pc:spChg chg="mod">
          <ac:chgData name="Louis Davidson" userId="80677fb08b3162e4" providerId="LiveId" clId="{DDC93986-D561-4F80-ABA5-220628D8FFEB}" dt="2019-04-12T01:02:27.852" v="8712" actId="6549"/>
          <ac:spMkLst>
            <pc:docMk/>
            <pc:sldMk cId="304622014" sldId="630"/>
            <ac:spMk id="4" creationId="{2F0C945C-1793-4D60-B9AF-0FCA72E4550C}"/>
          </ac:spMkLst>
        </pc:spChg>
        <pc:spChg chg="add mod">
          <ac:chgData name="Louis Davidson" userId="80677fb08b3162e4" providerId="LiveId" clId="{DDC93986-D561-4F80-ABA5-220628D8FFEB}" dt="2019-04-12T01:47:04.741" v="9005" actId="20577"/>
          <ac:spMkLst>
            <pc:docMk/>
            <pc:sldMk cId="304622014" sldId="630"/>
            <ac:spMk id="5" creationId="{E984328A-0BB0-4E1A-8B45-A6DFF4C78BC2}"/>
          </ac:spMkLst>
        </pc:spChg>
        <pc:picChg chg="del">
          <ac:chgData name="Louis Davidson" userId="80677fb08b3162e4" providerId="LiveId" clId="{DDC93986-D561-4F80-ABA5-220628D8FFEB}" dt="2019-04-10T03:27:35.831" v="5584" actId="478"/>
          <ac:picMkLst>
            <pc:docMk/>
            <pc:sldMk cId="304622014" sldId="630"/>
            <ac:picMk id="7" creationId="{E764A1B0-4AEC-42CF-9249-C07A530B5880}"/>
          </ac:picMkLst>
        </pc:picChg>
      </pc:sldChg>
      <pc:sldChg chg="addSp delSp modSp add mod setBg modAnim">
        <pc:chgData name="Louis Davidson" userId="80677fb08b3162e4" providerId="LiveId" clId="{DDC93986-D561-4F80-ABA5-220628D8FFEB}" dt="2019-04-11T19:26:32.130" v="7269"/>
        <pc:sldMkLst>
          <pc:docMk/>
          <pc:sldMk cId="1669130521" sldId="631"/>
        </pc:sldMkLst>
        <pc:spChg chg="mod">
          <ac:chgData name="Louis Davidson" userId="80677fb08b3162e4" providerId="LiveId" clId="{DDC93986-D561-4F80-ABA5-220628D8FFEB}" dt="2019-04-10T03:31:47.652" v="5821" actId="26606"/>
          <ac:spMkLst>
            <pc:docMk/>
            <pc:sldMk cId="1669130521" sldId="631"/>
            <ac:spMk id="2" creationId="{6BFA5C53-EB07-4BD7-B6E8-DFF49C5830C1}"/>
          </ac:spMkLst>
        </pc:spChg>
        <pc:spChg chg="mod ord">
          <ac:chgData name="Louis Davidson" userId="80677fb08b3162e4" providerId="LiveId" clId="{DDC93986-D561-4F80-ABA5-220628D8FFEB}" dt="2019-04-10T03:31:54.083" v="5822" actId="14100"/>
          <ac:spMkLst>
            <pc:docMk/>
            <pc:sldMk cId="1669130521" sldId="631"/>
            <ac:spMk id="3" creationId="{BDF22706-002B-4C4F-AC62-8B0B0C2BFAD1}"/>
          </ac:spMkLst>
        </pc:spChg>
        <pc:spChg chg="del">
          <ac:chgData name="Louis Davidson" userId="80677fb08b3162e4" providerId="LiveId" clId="{DDC93986-D561-4F80-ABA5-220628D8FFEB}" dt="2019-04-10T03:30:39.384" v="5668" actId="931"/>
          <ac:spMkLst>
            <pc:docMk/>
            <pc:sldMk cId="1669130521" sldId="631"/>
            <ac:spMk id="4" creationId="{007960E9-F2AF-4FDB-A86D-E88BCE33DCC5}"/>
          </ac:spMkLst>
        </pc:spChg>
        <pc:spChg chg="add mod">
          <ac:chgData name="Louis Davidson" userId="80677fb08b3162e4" providerId="LiveId" clId="{DDC93986-D561-4F80-ABA5-220628D8FFEB}" dt="2019-04-10T03:31:47.652" v="5821" actId="26606"/>
          <ac:spMkLst>
            <pc:docMk/>
            <pc:sldMk cId="1669130521" sldId="631"/>
            <ac:spMk id="7" creationId="{90BBC303-7D6F-4FBF-BEC3-A67071AA0603}"/>
          </ac:spMkLst>
        </pc:spChg>
        <pc:spChg chg="add del">
          <ac:chgData name="Louis Davidson" userId="80677fb08b3162e4" providerId="LiveId" clId="{DDC93986-D561-4F80-ABA5-220628D8FFEB}" dt="2019-04-10T03:31:47.644" v="5820" actId="26606"/>
          <ac:spMkLst>
            <pc:docMk/>
            <pc:sldMk cId="1669130521" sldId="631"/>
            <ac:spMk id="12" creationId="{C607803A-4E99-444E-94F7-8785CDDF5849}"/>
          </ac:spMkLst>
        </pc:spChg>
        <pc:spChg chg="add del">
          <ac:chgData name="Louis Davidson" userId="80677fb08b3162e4" providerId="LiveId" clId="{DDC93986-D561-4F80-ABA5-220628D8FFEB}" dt="2019-04-10T03:31:47.644" v="5820" actId="26606"/>
          <ac:spMkLst>
            <pc:docMk/>
            <pc:sldMk cId="1669130521" sldId="631"/>
            <ac:spMk id="14" creationId="{2989BE6A-C309-418E-8ADD-1616A980570D}"/>
          </ac:spMkLst>
        </pc:spChg>
        <pc:spChg chg="add">
          <ac:chgData name="Louis Davidson" userId="80677fb08b3162e4" providerId="LiveId" clId="{DDC93986-D561-4F80-ABA5-220628D8FFEB}" dt="2019-04-10T03:31:47.652" v="5821" actId="26606"/>
          <ac:spMkLst>
            <pc:docMk/>
            <pc:sldMk cId="1669130521" sldId="631"/>
            <ac:spMk id="16" creationId="{867D4867-5BA7-4462-B2F6-A23F4A622AA7}"/>
          </ac:spMkLst>
        </pc:spChg>
        <pc:picChg chg="add mod">
          <ac:chgData name="Louis Davidson" userId="80677fb08b3162e4" providerId="LiveId" clId="{DDC93986-D561-4F80-ABA5-220628D8FFEB}" dt="2019-04-10T03:31:47.652" v="5821" actId="26606"/>
          <ac:picMkLst>
            <pc:docMk/>
            <pc:sldMk cId="1669130521" sldId="631"/>
            <ac:picMk id="6" creationId="{80D75A04-59E6-4858-ADDA-3EFB23E4F65D}"/>
          </ac:picMkLst>
        </pc:picChg>
      </pc:sldChg>
      <pc:sldChg chg="addSp delSp modSp add modAnim">
        <pc:chgData name="Louis Davidson" userId="80677fb08b3162e4" providerId="LiveId" clId="{DDC93986-D561-4F80-ABA5-220628D8FFEB}" dt="2019-04-12T00:19:59.488" v="8001" actId="20577"/>
        <pc:sldMkLst>
          <pc:docMk/>
          <pc:sldMk cId="1168426585" sldId="632"/>
        </pc:sldMkLst>
        <pc:spChg chg="mod">
          <ac:chgData name="Louis Davidson" userId="80677fb08b3162e4" providerId="LiveId" clId="{DDC93986-D561-4F80-ABA5-220628D8FFEB}" dt="2019-04-12T00:19:12.285" v="7998" actId="20577"/>
          <ac:spMkLst>
            <pc:docMk/>
            <pc:sldMk cId="1168426585" sldId="632"/>
            <ac:spMk id="2" creationId="{B3C5ADBA-4CEF-4998-BE67-FC91C4E40CD8}"/>
          </ac:spMkLst>
        </pc:spChg>
        <pc:spChg chg="del">
          <ac:chgData name="Louis Davidson" userId="80677fb08b3162e4" providerId="LiveId" clId="{DDC93986-D561-4F80-ABA5-220628D8FFEB}" dt="2019-04-11T00:38:44.863" v="5893" actId="478"/>
          <ac:spMkLst>
            <pc:docMk/>
            <pc:sldMk cId="1168426585" sldId="632"/>
            <ac:spMk id="3" creationId="{3D7193D6-F3BB-4232-98D6-6892DAE8A1C5}"/>
          </ac:spMkLst>
        </pc:spChg>
        <pc:spChg chg="del">
          <ac:chgData name="Louis Davidson" userId="80677fb08b3162e4" providerId="LiveId" clId="{DDC93986-D561-4F80-ABA5-220628D8FFEB}" dt="2019-04-11T00:38:43.394" v="5892" actId="478"/>
          <ac:spMkLst>
            <pc:docMk/>
            <pc:sldMk cId="1168426585" sldId="632"/>
            <ac:spMk id="4" creationId="{C51245FC-4363-4351-B13D-7F89E941CB1E}"/>
          </ac:spMkLst>
        </pc:spChg>
        <pc:spChg chg="add mod">
          <ac:chgData name="Louis Davidson" userId="80677fb08b3162e4" providerId="LiveId" clId="{DDC93986-D561-4F80-ABA5-220628D8FFEB}" dt="2019-04-11T02:23:28.426" v="7190" actId="6549"/>
          <ac:spMkLst>
            <pc:docMk/>
            <pc:sldMk cId="1168426585" sldId="632"/>
            <ac:spMk id="7" creationId="{F23606F1-6FDA-4AD4-8D34-F4D70121ACAD}"/>
          </ac:spMkLst>
        </pc:spChg>
        <pc:spChg chg="add mod">
          <ac:chgData name="Louis Davidson" userId="80677fb08b3162e4" providerId="LiveId" clId="{DDC93986-D561-4F80-ABA5-220628D8FFEB}" dt="2019-04-11T02:21:09.172" v="7045" actId="20577"/>
          <ac:spMkLst>
            <pc:docMk/>
            <pc:sldMk cId="1168426585" sldId="632"/>
            <ac:spMk id="8" creationId="{C1D412E4-602F-474E-A98E-A92F115E8F47}"/>
          </ac:spMkLst>
        </pc:spChg>
        <pc:spChg chg="add mod">
          <ac:chgData name="Louis Davidson" userId="80677fb08b3162e4" providerId="LiveId" clId="{DDC93986-D561-4F80-ABA5-220628D8FFEB}" dt="2019-04-12T00:19:59.488" v="8001" actId="20577"/>
          <ac:spMkLst>
            <pc:docMk/>
            <pc:sldMk cId="1168426585" sldId="632"/>
            <ac:spMk id="9" creationId="{E7C8BF22-9181-4E0B-8927-1175C82ED748}"/>
          </ac:spMkLst>
        </pc:spChg>
        <pc:spChg chg="add mod">
          <ac:chgData name="Louis Davidson" userId="80677fb08b3162e4" providerId="LiveId" clId="{DDC93986-D561-4F80-ABA5-220628D8FFEB}" dt="2019-04-11T02:22:32.050" v="7186" actId="20577"/>
          <ac:spMkLst>
            <pc:docMk/>
            <pc:sldMk cId="1168426585" sldId="632"/>
            <ac:spMk id="10" creationId="{3E9921F1-D466-44FF-902A-D86FF3E849C1}"/>
          </ac:spMkLst>
        </pc:spChg>
        <pc:spChg chg="add mod">
          <ac:chgData name="Louis Davidson" userId="80677fb08b3162e4" providerId="LiveId" clId="{DDC93986-D561-4F80-ABA5-220628D8FFEB}" dt="2019-04-11T19:30:29.775" v="7358" actId="20577"/>
          <ac:spMkLst>
            <pc:docMk/>
            <pc:sldMk cId="1168426585" sldId="632"/>
            <ac:spMk id="11" creationId="{2759BC8A-5B8E-4AB6-80C3-DE86E2489237}"/>
          </ac:spMkLst>
        </pc:spChg>
        <pc:picChg chg="add mod ord">
          <ac:chgData name="Louis Davidson" userId="80677fb08b3162e4" providerId="LiveId" clId="{DDC93986-D561-4F80-ABA5-220628D8FFEB}" dt="2019-04-11T19:28:12.526" v="7274" actId="1076"/>
          <ac:picMkLst>
            <pc:docMk/>
            <pc:sldMk cId="1168426585" sldId="632"/>
            <ac:picMk id="3" creationId="{A136252B-ADD0-47BD-8695-7BD005AE2BF1}"/>
          </ac:picMkLst>
        </pc:picChg>
        <pc:picChg chg="add del mod">
          <ac:chgData name="Louis Davidson" userId="80677fb08b3162e4" providerId="LiveId" clId="{DDC93986-D561-4F80-ABA5-220628D8FFEB}" dt="2019-04-11T02:19:41.485" v="6906" actId="478"/>
          <ac:picMkLst>
            <pc:docMk/>
            <pc:sldMk cId="1168426585" sldId="632"/>
            <ac:picMk id="5" creationId="{7E858CB8-A66C-4F2A-A953-FE7F193AD3AC}"/>
          </ac:picMkLst>
        </pc:picChg>
        <pc:picChg chg="add del mod">
          <ac:chgData name="Louis Davidson" userId="80677fb08b3162e4" providerId="LiveId" clId="{DDC93986-D561-4F80-ABA5-220628D8FFEB}" dt="2019-04-11T19:28:03.597" v="7271" actId="478"/>
          <ac:picMkLst>
            <pc:docMk/>
            <pc:sldMk cId="1168426585" sldId="632"/>
            <ac:picMk id="6" creationId="{687D201E-FF7A-4470-BAEB-4A15F5ABDE60}"/>
          </ac:picMkLst>
        </pc:picChg>
      </pc:sldChg>
      <pc:sldChg chg="addSp delSp modSp add delDesignElem">
        <pc:chgData name="Louis Davidson" userId="80677fb08b3162e4" providerId="LiveId" clId="{DDC93986-D561-4F80-ABA5-220628D8FFEB}" dt="2019-04-11T01:41:58.517" v="6284"/>
        <pc:sldMkLst>
          <pc:docMk/>
          <pc:sldMk cId="2923055647" sldId="633"/>
        </pc:sldMkLst>
        <pc:spChg chg="add mod">
          <ac:chgData name="Louis Davidson" userId="80677fb08b3162e4" providerId="LiveId" clId="{DDC93986-D561-4F80-ABA5-220628D8FFEB}" dt="2019-04-11T01:02:38.747" v="6116" actId="20577"/>
          <ac:spMkLst>
            <pc:docMk/>
            <pc:sldMk cId="2923055647" sldId="633"/>
            <ac:spMk id="2" creationId="{4300C64F-43ED-4E2B-A2B1-47864863C8A4}"/>
          </ac:spMkLst>
        </pc:spChg>
        <pc:spChg chg="add del">
          <ac:chgData name="Louis Davidson" userId="80677fb08b3162e4" providerId="LiveId" clId="{DDC93986-D561-4F80-ABA5-220628D8FFEB}" dt="2019-04-11T01:41:54.284" v="6280" actId="478"/>
          <ac:spMkLst>
            <pc:docMk/>
            <pc:sldMk cId="2923055647" sldId="633"/>
            <ac:spMk id="9" creationId="{7E5E3FEF-16E0-4595-930E-40918E5C7928}"/>
          </ac:spMkLst>
        </pc:spChg>
        <pc:spChg chg="add del">
          <ac:chgData name="Louis Davidson" userId="80677fb08b3162e4" providerId="LiveId" clId="{DDC93986-D561-4F80-ABA5-220628D8FFEB}" dt="2019-04-11T01:41:56.989" v="6282"/>
          <ac:spMkLst>
            <pc:docMk/>
            <pc:sldMk cId="2923055647" sldId="633"/>
            <ac:spMk id="14" creationId="{260FAAE0-325D-478D-84E9-7B0A7199EC38}"/>
          </ac:spMkLst>
        </pc:spChg>
        <pc:spChg chg="del">
          <ac:chgData name="Louis Davidson" userId="80677fb08b3162e4" providerId="LiveId" clId="{DDC93986-D561-4F80-ABA5-220628D8FFEB}" dt="2019-04-11T01:02:15.243" v="6064"/>
          <ac:spMkLst>
            <pc:docMk/>
            <pc:sldMk cId="2923055647" sldId="633"/>
            <ac:spMk id="16" creationId="{A4AC5506-6312-4701-8D3C-40187889A947}"/>
          </ac:spMkLst>
        </pc:spChg>
        <pc:spChg chg="add">
          <ac:chgData name="Louis Davidson" userId="80677fb08b3162e4" providerId="LiveId" clId="{DDC93986-D561-4F80-ABA5-220628D8FFEB}" dt="2019-04-11T01:41:58.517" v="6284"/>
          <ac:spMkLst>
            <pc:docMk/>
            <pc:sldMk cId="2923055647" sldId="633"/>
            <ac:spMk id="18" creationId="{CE95464D-B746-4473-9BA7-7EA7008A03EB}"/>
          </ac:spMkLst>
        </pc:spChg>
        <pc:picChg chg="add del">
          <ac:chgData name="Louis Davidson" userId="80677fb08b3162e4" providerId="LiveId" clId="{DDC93986-D561-4F80-ABA5-220628D8FFEB}" dt="2019-04-11T01:41:54.284" v="6280" actId="478"/>
          <ac:picMkLst>
            <pc:docMk/>
            <pc:sldMk cId="2923055647" sldId="633"/>
            <ac:picMk id="7" creationId="{8F76709F-3CB6-497B-A364-1AE20DD90E4F}"/>
          </ac:picMkLst>
        </pc:picChg>
        <pc:picChg chg="add del">
          <ac:chgData name="Louis Davidson" userId="80677fb08b3162e4" providerId="LiveId" clId="{DDC93986-D561-4F80-ABA5-220628D8FFEB}" dt="2019-04-11T01:41:58.270" v="6283" actId="478"/>
          <ac:picMkLst>
            <pc:docMk/>
            <pc:sldMk cId="2923055647" sldId="633"/>
            <ac:picMk id="8" creationId="{68BB36DF-A46B-48C1-B6DE-F6DAC8CDB46B}"/>
          </ac:picMkLst>
        </pc:picChg>
        <pc:picChg chg="del">
          <ac:chgData name="Louis Davidson" userId="80677fb08b3162e4" providerId="LiveId" clId="{DDC93986-D561-4F80-ABA5-220628D8FFEB}" dt="2019-04-11T01:29:47.691" v="6176" actId="478"/>
          <ac:picMkLst>
            <pc:docMk/>
            <pc:sldMk cId="2923055647" sldId="633"/>
            <ac:picMk id="11" creationId="{4744DE16-4387-45B1-922A-F80B87448D04}"/>
          </ac:picMkLst>
        </pc:picChg>
        <pc:picChg chg="del">
          <ac:chgData name="Louis Davidson" userId="80677fb08b3162e4" providerId="LiveId" clId="{DDC93986-D561-4F80-ABA5-220628D8FFEB}" dt="2019-04-11T01:29:49.309" v="6177" actId="478"/>
          <ac:picMkLst>
            <pc:docMk/>
            <pc:sldMk cId="2923055647" sldId="633"/>
            <ac:picMk id="12" creationId="{F766F98E-1E87-4E1D-8009-CB08DE1A4F34}"/>
          </ac:picMkLst>
        </pc:picChg>
        <pc:picChg chg="add del">
          <ac:chgData name="Louis Davidson" userId="80677fb08b3162e4" providerId="LiveId" clId="{DDC93986-D561-4F80-ABA5-220628D8FFEB}" dt="2019-04-11T01:41:56.989" v="6282"/>
          <ac:picMkLst>
            <pc:docMk/>
            <pc:sldMk cId="2923055647" sldId="633"/>
            <ac:picMk id="13" creationId="{65B897BC-F8FD-478B-B6CD-BD08D823CD9A}"/>
          </ac:picMkLst>
        </pc:picChg>
        <pc:picChg chg="add del">
          <ac:chgData name="Louis Davidson" userId="80677fb08b3162e4" providerId="LiveId" clId="{DDC93986-D561-4F80-ABA5-220628D8FFEB}" dt="2019-04-11T01:41:56.989" v="6282"/>
          <ac:picMkLst>
            <pc:docMk/>
            <pc:sldMk cId="2923055647" sldId="633"/>
            <ac:picMk id="15" creationId="{35B203E5-E03A-4C3F-BE1E-DE64E87A2DD4}"/>
          </ac:picMkLst>
        </pc:picChg>
        <pc:picChg chg="add">
          <ac:chgData name="Louis Davidson" userId="80677fb08b3162e4" providerId="LiveId" clId="{DDC93986-D561-4F80-ABA5-220628D8FFEB}" dt="2019-04-11T01:41:58.517" v="6284"/>
          <ac:picMkLst>
            <pc:docMk/>
            <pc:sldMk cId="2923055647" sldId="633"/>
            <ac:picMk id="17" creationId="{7C253A2E-7FD8-4329-8C36-14374E16FECF}"/>
          </ac:picMkLst>
        </pc:picChg>
        <pc:picChg chg="add">
          <ac:chgData name="Louis Davidson" userId="80677fb08b3162e4" providerId="LiveId" clId="{DDC93986-D561-4F80-ABA5-220628D8FFEB}" dt="2019-04-11T01:41:58.517" v="6284"/>
          <ac:picMkLst>
            <pc:docMk/>
            <pc:sldMk cId="2923055647" sldId="633"/>
            <ac:picMk id="19" creationId="{893F6E33-1041-4E1B-9370-25003E1E213A}"/>
          </ac:picMkLst>
        </pc:picChg>
      </pc:sldChg>
      <pc:sldChg chg="add del">
        <pc:chgData name="Louis Davidson" userId="80677fb08b3162e4" providerId="LiveId" clId="{DDC93986-D561-4F80-ABA5-220628D8FFEB}" dt="2019-04-11T01:51:18.939" v="6476" actId="2696"/>
        <pc:sldMkLst>
          <pc:docMk/>
          <pc:sldMk cId="38700753" sldId="634"/>
        </pc:sldMkLst>
      </pc:sldChg>
      <pc:sldChg chg="addSp delSp modSp add ord modAnim">
        <pc:chgData name="Louis Davidson" userId="80677fb08b3162e4" providerId="LiveId" clId="{DDC93986-D561-4F80-ABA5-220628D8FFEB}" dt="2019-04-12T00:53:16.921" v="8710" actId="20577"/>
        <pc:sldMkLst>
          <pc:docMk/>
          <pc:sldMk cId="1029871787" sldId="634"/>
        </pc:sldMkLst>
        <pc:spChg chg="mod">
          <ac:chgData name="Louis Davidson" userId="80677fb08b3162e4" providerId="LiveId" clId="{DDC93986-D561-4F80-ABA5-220628D8FFEB}" dt="2019-04-11T01:52:05.428" v="6568" actId="20577"/>
          <ac:spMkLst>
            <pc:docMk/>
            <pc:sldMk cId="1029871787" sldId="634"/>
            <ac:spMk id="10" creationId="{2D8EB12B-E76D-4D09-85AF-4BDA7724F899}"/>
          </ac:spMkLst>
        </pc:spChg>
        <pc:spChg chg="add mod">
          <ac:chgData name="Louis Davidson" userId="80677fb08b3162e4" providerId="LiveId" clId="{DDC93986-D561-4F80-ABA5-220628D8FFEB}" dt="2019-04-12T00:53:16.921" v="8710" actId="20577"/>
          <ac:spMkLst>
            <pc:docMk/>
            <pc:sldMk cId="1029871787" sldId="634"/>
            <ac:spMk id="17" creationId="{8354AD0C-0F01-4CA7-833A-6C4EE901C4D1}"/>
          </ac:spMkLst>
        </pc:spChg>
        <pc:grpChg chg="add mod">
          <ac:chgData name="Louis Davidson" userId="80677fb08b3162e4" providerId="LiveId" clId="{DDC93986-D561-4F80-ABA5-220628D8FFEB}" dt="2019-04-11T01:52:30.738" v="6574" actId="1076"/>
          <ac:grpSpMkLst>
            <pc:docMk/>
            <pc:sldMk cId="1029871787" sldId="634"/>
            <ac:grpSpMk id="5" creationId="{57F95F2C-9DE9-4ACF-A0CA-5D7BD5A2F0FE}"/>
          </ac:grpSpMkLst>
        </pc:grpChg>
        <pc:grpChg chg="add mod">
          <ac:chgData name="Louis Davidson" userId="80677fb08b3162e4" providerId="LiveId" clId="{DDC93986-D561-4F80-ABA5-220628D8FFEB}" dt="2019-04-11T01:52:30.738" v="6574" actId="1076"/>
          <ac:grpSpMkLst>
            <pc:docMk/>
            <pc:sldMk cId="1029871787" sldId="634"/>
            <ac:grpSpMk id="12" creationId="{58055761-5255-480A-9C10-43DF9F0FD8B8}"/>
          </ac:grpSpMkLst>
        </pc:grpChg>
        <pc:picChg chg="del">
          <ac:chgData name="Louis Davidson" userId="80677fb08b3162e4" providerId="LiveId" clId="{DDC93986-D561-4F80-ABA5-220628D8FFEB}" dt="2019-04-11T01:51:39.682" v="6482" actId="478"/>
          <ac:picMkLst>
            <pc:docMk/>
            <pc:sldMk cId="1029871787" sldId="634"/>
            <ac:picMk id="2" creationId="{296D78AC-E599-4E5B-BF61-C2E79B2DB16E}"/>
          </ac:picMkLst>
        </pc:picChg>
        <pc:picChg chg="add mod">
          <ac:chgData name="Louis Davidson" userId="80677fb08b3162e4" providerId="LiveId" clId="{DDC93986-D561-4F80-ABA5-220628D8FFEB}" dt="2019-04-11T01:52:44.710" v="6581" actId="1076"/>
          <ac:picMkLst>
            <pc:docMk/>
            <pc:sldMk cId="1029871787" sldId="634"/>
            <ac:picMk id="18" creationId="{50A63D93-0357-4E78-8FB2-DD1D87A5A6C8}"/>
          </ac:picMkLst>
        </pc:picChg>
      </pc:sldChg>
      <pc:sldChg chg="addSp delSp add del setBg delDesignElem">
        <pc:chgData name="Louis Davidson" userId="80677fb08b3162e4" providerId="LiveId" clId="{DDC93986-D561-4F80-ABA5-220628D8FFEB}" dt="2019-04-11T01:50:49.755" v="6474"/>
        <pc:sldMkLst>
          <pc:docMk/>
          <pc:sldMk cId="1793597668" sldId="634"/>
        </pc:sldMkLst>
        <pc:spChg chg="add del">
          <ac:chgData name="Louis Davidson" userId="80677fb08b3162e4" providerId="LiveId" clId="{DDC93986-D561-4F80-ABA5-220628D8FFEB}" dt="2019-04-11T01:50:49.755" v="6474"/>
          <ac:spMkLst>
            <pc:docMk/>
            <pc:sldMk cId="1793597668" sldId="634"/>
            <ac:spMk id="15" creationId="{A4AC5506-6312-4701-8D3C-40187889A947}"/>
          </ac:spMkLst>
        </pc:spChg>
      </pc:sldChg>
      <pc:sldChg chg="addSp delSp add del setBg delDesignElem">
        <pc:chgData name="Louis Davidson" userId="80677fb08b3162e4" providerId="LiveId" clId="{DDC93986-D561-4F80-ABA5-220628D8FFEB}" dt="2019-04-11T01:51:24.786" v="6479"/>
        <pc:sldMkLst>
          <pc:docMk/>
          <pc:sldMk cId="3018067840" sldId="634"/>
        </pc:sldMkLst>
        <pc:spChg chg="add del">
          <ac:chgData name="Louis Davidson" userId="80677fb08b3162e4" providerId="LiveId" clId="{DDC93986-D561-4F80-ABA5-220628D8FFEB}" dt="2019-04-11T01:51:24.786" v="6479"/>
          <ac:spMkLst>
            <pc:docMk/>
            <pc:sldMk cId="3018067840" sldId="634"/>
            <ac:spMk id="15" creationId="{A4AC5506-6312-4701-8D3C-40187889A947}"/>
          </ac:spMkLst>
        </pc:spChg>
      </pc:sldChg>
      <pc:sldChg chg="delSp modSp add del">
        <pc:chgData name="Louis Davidson" userId="80677fb08b3162e4" providerId="LiveId" clId="{DDC93986-D561-4F80-ABA5-220628D8FFEB}" dt="2019-04-11T01:29:37.598" v="6175" actId="2696"/>
        <pc:sldMkLst>
          <pc:docMk/>
          <pc:sldMk cId="3638837328" sldId="634"/>
        </pc:sldMkLst>
        <pc:spChg chg="mod">
          <ac:chgData name="Louis Davidson" userId="80677fb08b3162e4" providerId="LiveId" clId="{DDC93986-D561-4F80-ABA5-220628D8FFEB}" dt="2019-04-11T01:04:18.621" v="6123" actId="20577"/>
          <ac:spMkLst>
            <pc:docMk/>
            <pc:sldMk cId="3638837328" sldId="634"/>
            <ac:spMk id="10" creationId="{AC15E4C1-C011-48E3-A239-3E7BD343CD74}"/>
          </ac:spMkLst>
        </pc:spChg>
        <pc:picChg chg="del">
          <ac:chgData name="Louis Davidson" userId="80677fb08b3162e4" providerId="LiveId" clId="{DDC93986-D561-4F80-ABA5-220628D8FFEB}" dt="2019-04-11T01:03:41.250" v="6120" actId="478"/>
          <ac:picMkLst>
            <pc:docMk/>
            <pc:sldMk cId="3638837328" sldId="634"/>
            <ac:picMk id="11" creationId="{4744DE16-4387-45B1-922A-F80B87448D04}"/>
          </ac:picMkLst>
        </pc:picChg>
        <pc:picChg chg="mod">
          <ac:chgData name="Louis Davidson" userId="80677fb08b3162e4" providerId="LiveId" clId="{DDC93986-D561-4F80-ABA5-220628D8FFEB}" dt="2019-04-11T01:03:45.557" v="6121" actId="1076"/>
          <ac:picMkLst>
            <pc:docMk/>
            <pc:sldMk cId="3638837328" sldId="634"/>
            <ac:picMk id="12" creationId="{F766F98E-1E87-4E1D-8009-CB08DE1A4F34}"/>
          </ac:picMkLst>
        </pc:picChg>
      </pc:sldChg>
      <pc:sldChg chg="delSp modSp">
        <pc:chgData name="Louis Davidson" userId="80677fb08b3162e4" providerId="LiveId" clId="{DDC93986-D561-4F80-ABA5-220628D8FFEB}" dt="2019-04-11T01:54:46.465" v="6650" actId="5793"/>
        <pc:sldMkLst>
          <pc:docMk/>
          <pc:sldMk cId="1891232722" sldId="635"/>
        </pc:sldMkLst>
        <pc:spChg chg="mod">
          <ac:chgData name="Louis Davidson" userId="80677fb08b3162e4" providerId="LiveId" clId="{DDC93986-D561-4F80-ABA5-220628D8FFEB}" dt="2019-04-11T01:54:46.465" v="6650" actId="5793"/>
          <ac:spMkLst>
            <pc:docMk/>
            <pc:sldMk cId="1891232722" sldId="635"/>
            <ac:spMk id="2" creationId="{00000000-0000-0000-0000-000000000000}"/>
          </ac:spMkLst>
        </pc:spChg>
        <pc:spChg chg="mod">
          <ac:chgData name="Louis Davidson" userId="80677fb08b3162e4" providerId="LiveId" clId="{DDC93986-D561-4F80-ABA5-220628D8FFEB}" dt="2019-04-11T01:54:25.588" v="6608" actId="27636"/>
          <ac:spMkLst>
            <pc:docMk/>
            <pc:sldMk cId="1891232722" sldId="635"/>
            <ac:spMk id="3" creationId="{00000000-0000-0000-0000-000000000000}"/>
          </ac:spMkLst>
        </pc:spChg>
        <pc:spChg chg="del">
          <ac:chgData name="Louis Davidson" userId="80677fb08b3162e4" providerId="LiveId" clId="{DDC93986-D561-4F80-ABA5-220628D8FFEB}" dt="2019-04-11T01:54:33.616" v="6610" actId="478"/>
          <ac:spMkLst>
            <pc:docMk/>
            <pc:sldMk cId="1891232722" sldId="635"/>
            <ac:spMk id="14" creationId="{34C5E0D5-325A-478B-99FD-A10987E90278}"/>
          </ac:spMkLst>
        </pc:spChg>
      </pc:sldChg>
      <pc:sldChg chg="addSp delSp modSp add delAnim modAnim">
        <pc:chgData name="Louis Davidson" userId="80677fb08b3162e4" providerId="LiveId" clId="{DDC93986-D561-4F80-ABA5-220628D8FFEB}" dt="2019-04-11T02:04:45.266" v="6886" actId="1076"/>
        <pc:sldMkLst>
          <pc:docMk/>
          <pc:sldMk cId="1041217947" sldId="636"/>
        </pc:sldMkLst>
        <pc:spChg chg="del">
          <ac:chgData name="Louis Davidson" userId="80677fb08b3162e4" providerId="LiveId" clId="{DDC93986-D561-4F80-ABA5-220628D8FFEB}" dt="2019-04-11T02:02:20.426" v="6687" actId="478"/>
          <ac:spMkLst>
            <pc:docMk/>
            <pc:sldMk cId="1041217947" sldId="636"/>
            <ac:spMk id="2" creationId="{376ADE95-4167-4BA9-B52A-3CA5C6F3A76B}"/>
          </ac:spMkLst>
        </pc:spChg>
        <pc:spChg chg="del">
          <ac:chgData name="Louis Davidson" userId="80677fb08b3162e4" providerId="LiveId" clId="{DDC93986-D561-4F80-ABA5-220628D8FFEB}" dt="2019-04-11T02:02:18.789" v="6686" actId="478"/>
          <ac:spMkLst>
            <pc:docMk/>
            <pc:sldMk cId="1041217947" sldId="636"/>
            <ac:spMk id="3" creationId="{D4E0401C-66A4-48B6-B2AB-7BFCE7D00626}"/>
          </ac:spMkLst>
        </pc:spChg>
        <pc:picChg chg="add del mod">
          <ac:chgData name="Louis Davidson" userId="80677fb08b3162e4" providerId="LiveId" clId="{DDC93986-D561-4F80-ABA5-220628D8FFEB}" dt="2019-04-11T02:04:31.221" v="6880" actId="478"/>
          <ac:picMkLst>
            <pc:docMk/>
            <pc:sldMk cId="1041217947" sldId="636"/>
            <ac:picMk id="4" creationId="{A6E1461E-A1CB-43D2-BB58-829C98A91E44}"/>
          </ac:picMkLst>
        </pc:picChg>
        <pc:picChg chg="add ord">
          <ac:chgData name="Louis Davidson" userId="80677fb08b3162e4" providerId="LiveId" clId="{DDC93986-D561-4F80-ABA5-220628D8FFEB}" dt="2019-04-11T02:01:31.429" v="6682" actId="167"/>
          <ac:picMkLst>
            <pc:docMk/>
            <pc:sldMk cId="1041217947" sldId="636"/>
            <ac:picMk id="5" creationId="{15CE6DBC-3E26-45CE-9841-D3AD5C1EDE81}"/>
          </ac:picMkLst>
        </pc:picChg>
        <pc:picChg chg="add mod">
          <ac:chgData name="Louis Davidson" userId="80677fb08b3162e4" providerId="LiveId" clId="{DDC93986-D561-4F80-ABA5-220628D8FFEB}" dt="2019-04-11T02:04:45.266" v="6886" actId="1076"/>
          <ac:picMkLst>
            <pc:docMk/>
            <pc:sldMk cId="1041217947" sldId="636"/>
            <ac:picMk id="6" creationId="{D3C29D83-74B8-4322-B6F6-CCDECBF6DDCE}"/>
          </ac:picMkLst>
        </pc:picChg>
      </pc:sldChg>
      <pc:sldChg chg="addSp delSp modSp add">
        <pc:chgData name="Louis Davidson" userId="80677fb08b3162e4" providerId="LiveId" clId="{DDC93986-D561-4F80-ABA5-220628D8FFEB}" dt="2019-04-12T02:01:59.623" v="9622" actId="20577"/>
        <pc:sldMkLst>
          <pc:docMk/>
          <pc:sldMk cId="3140260043" sldId="637"/>
        </pc:sldMkLst>
        <pc:spChg chg="add mod">
          <ac:chgData name="Louis Davidson" userId="80677fb08b3162e4" providerId="LiveId" clId="{DDC93986-D561-4F80-ABA5-220628D8FFEB}" dt="2019-04-11T20:58:30.055" v="7369" actId="207"/>
          <ac:spMkLst>
            <pc:docMk/>
            <pc:sldMk cId="3140260043" sldId="637"/>
            <ac:spMk id="4" creationId="{916136A2-353C-4E4E-B61C-5C068CE6B05B}"/>
          </ac:spMkLst>
        </pc:spChg>
        <pc:spChg chg="mod">
          <ac:chgData name="Louis Davidson" userId="80677fb08b3162e4" providerId="LiveId" clId="{DDC93986-D561-4F80-ABA5-220628D8FFEB}" dt="2019-04-12T02:01:59.623" v="9622" actId="20577"/>
          <ac:spMkLst>
            <pc:docMk/>
            <pc:sldMk cId="3140260043" sldId="637"/>
            <ac:spMk id="6" creationId="{601738E0-441D-41F5-9AE8-7F5D1AF8484C}"/>
          </ac:spMkLst>
        </pc:spChg>
        <pc:picChg chg="add del mod">
          <ac:chgData name="Louis Davidson" userId="80677fb08b3162e4" providerId="LiveId" clId="{DDC93986-D561-4F80-ABA5-220628D8FFEB}" dt="2019-04-11T20:58:10.165" v="7365" actId="478"/>
          <ac:picMkLst>
            <pc:docMk/>
            <pc:sldMk cId="3140260043" sldId="637"/>
            <ac:picMk id="2" creationId="{10C1458B-AC38-445A-8A5C-46D27F6DCB05}"/>
          </ac:picMkLst>
        </pc:picChg>
        <pc:picChg chg="add mod">
          <ac:chgData name="Louis Davidson" userId="80677fb08b3162e4" providerId="LiveId" clId="{DDC93986-D561-4F80-ABA5-220628D8FFEB}" dt="2019-04-11T20:58:12.538" v="7367" actId="1076"/>
          <ac:picMkLst>
            <pc:docMk/>
            <pc:sldMk cId="3140260043" sldId="637"/>
            <ac:picMk id="3" creationId="{546ACEA1-7F54-454D-B0FF-73CAE07FA62A}"/>
          </ac:picMkLst>
        </pc:picChg>
        <pc:picChg chg="del">
          <ac:chgData name="Louis Davidson" userId="80677fb08b3162e4" providerId="LiveId" clId="{DDC93986-D561-4F80-ABA5-220628D8FFEB}" dt="2019-04-11T20:56:38.611" v="7360" actId="478"/>
          <ac:picMkLst>
            <pc:docMk/>
            <pc:sldMk cId="3140260043" sldId="637"/>
            <ac:picMk id="8" creationId="{48C93FE9-17F3-4F57-8FB8-FBE662A1DF97}"/>
          </ac:picMkLst>
        </pc:picChg>
      </pc:sldChg>
      <pc:sldChg chg="addSp modSp add modAnim">
        <pc:chgData name="Louis Davidson" userId="80677fb08b3162e4" providerId="LiveId" clId="{DDC93986-D561-4F80-ABA5-220628D8FFEB}" dt="2019-04-12T02:03:01.657" v="9696"/>
        <pc:sldMkLst>
          <pc:docMk/>
          <pc:sldMk cId="199760699" sldId="638"/>
        </pc:sldMkLst>
        <pc:spChg chg="mod">
          <ac:chgData name="Louis Davidson" userId="80677fb08b3162e4" providerId="LiveId" clId="{DDC93986-D561-4F80-ABA5-220628D8FFEB}" dt="2019-04-11T20:59:59.253" v="7479" actId="20577"/>
          <ac:spMkLst>
            <pc:docMk/>
            <pc:sldMk cId="199760699" sldId="638"/>
            <ac:spMk id="2" creationId="{63F9277A-39C9-42F4-83C9-0127A4F767A7}"/>
          </ac:spMkLst>
        </pc:spChg>
        <pc:spChg chg="mod">
          <ac:chgData name="Louis Davidson" userId="80677fb08b3162e4" providerId="LiveId" clId="{DDC93986-D561-4F80-ABA5-220628D8FFEB}" dt="2019-04-12T02:02:44.927" v="9693" actId="20577"/>
          <ac:spMkLst>
            <pc:docMk/>
            <pc:sldMk cId="199760699" sldId="638"/>
            <ac:spMk id="3" creationId="{3BB5CC09-3B7A-42A0-8A3D-C0DEAC02F6F7}"/>
          </ac:spMkLst>
        </pc:spChg>
        <pc:spChg chg="add mod">
          <ac:chgData name="Louis Davidson" userId="80677fb08b3162e4" providerId="LiveId" clId="{DDC93986-D561-4F80-ABA5-220628D8FFEB}" dt="2019-04-11T21:02:34.154" v="7974" actId="14100"/>
          <ac:spMkLst>
            <pc:docMk/>
            <pc:sldMk cId="199760699" sldId="638"/>
            <ac:spMk id="5" creationId="{1D6BD961-A66C-449F-A722-26F2D3DCB00A}"/>
          </ac:spMkLst>
        </pc:spChg>
        <pc:picChg chg="add mod modCrop">
          <ac:chgData name="Louis Davidson" userId="80677fb08b3162e4" providerId="LiveId" clId="{DDC93986-D561-4F80-ABA5-220628D8FFEB}" dt="2019-04-11T21:00:04.758" v="7481" actId="1076"/>
          <ac:picMkLst>
            <pc:docMk/>
            <pc:sldMk cId="199760699" sldId="638"/>
            <ac:picMk id="4" creationId="{413F9FDA-8AA7-4549-BDE6-05EDD4CD9E6A}"/>
          </ac:picMkLst>
        </pc:picChg>
      </pc:sldChg>
      <pc:sldChg chg="addSp delSp modSp add modAnim">
        <pc:chgData name="Louis Davidson" userId="80677fb08b3162e4" providerId="LiveId" clId="{DDC93986-D561-4F80-ABA5-220628D8FFEB}" dt="2019-04-12T01:53:45.292" v="9238" actId="1076"/>
        <pc:sldMkLst>
          <pc:docMk/>
          <pc:sldMk cId="2556722754" sldId="639"/>
        </pc:sldMkLst>
        <pc:spChg chg="mod">
          <ac:chgData name="Louis Davidson" userId="80677fb08b3162e4" providerId="LiveId" clId="{DDC93986-D561-4F80-ABA5-220628D8FFEB}" dt="2019-04-12T01:53:45.292" v="9238" actId="1076"/>
          <ac:spMkLst>
            <pc:docMk/>
            <pc:sldMk cId="2556722754" sldId="639"/>
            <ac:spMk id="3" creationId="{AEFA0225-504D-4DD9-A87A-4884B97D9423}"/>
          </ac:spMkLst>
        </pc:spChg>
        <pc:picChg chg="add mod">
          <ac:chgData name="Louis Davidson" userId="80677fb08b3162e4" providerId="LiveId" clId="{DDC93986-D561-4F80-ABA5-220628D8FFEB}" dt="2019-04-12T01:53:31.403" v="9234" actId="1076"/>
          <ac:picMkLst>
            <pc:docMk/>
            <pc:sldMk cId="2556722754" sldId="639"/>
            <ac:picMk id="4" creationId="{729EE6D9-9504-4AA3-802D-6494E3D85DA4}"/>
          </ac:picMkLst>
        </pc:picChg>
        <pc:picChg chg="del">
          <ac:chgData name="Louis Davidson" userId="80677fb08b3162e4" providerId="LiveId" clId="{DDC93986-D561-4F80-ABA5-220628D8FFEB}" dt="2019-04-12T01:48:50.589" v="9030" actId="478"/>
          <ac:picMkLst>
            <pc:docMk/>
            <pc:sldMk cId="2556722754" sldId="639"/>
            <ac:picMk id="5" creationId="{85EE1F83-24DA-4507-85E7-2D8F959D7723}"/>
          </ac:picMkLst>
        </pc:picChg>
        <pc:picChg chg="add">
          <ac:chgData name="Louis Davidson" userId="80677fb08b3162e4" providerId="LiveId" clId="{DDC93986-D561-4F80-ABA5-220628D8FFEB}" dt="2019-04-12T01:52:36.366" v="9219"/>
          <ac:picMkLst>
            <pc:docMk/>
            <pc:sldMk cId="2556722754" sldId="639"/>
            <ac:picMk id="7" creationId="{19C3BCBF-5B17-4EDD-BA57-8DFEF83FD128}"/>
          </ac:picMkLst>
        </pc:picChg>
      </pc:sldChg>
      <pc:sldChg chg="addSp delSp modSp add">
        <pc:chgData name="Louis Davidson" userId="80677fb08b3162e4" providerId="LiveId" clId="{DDC93986-D561-4F80-ABA5-220628D8FFEB}" dt="2019-04-12T02:01:18.385" v="9549" actId="167"/>
        <pc:sldMkLst>
          <pc:docMk/>
          <pc:sldMk cId="489007655" sldId="640"/>
        </pc:sldMkLst>
        <pc:spChg chg="del">
          <ac:chgData name="Louis Davidson" userId="80677fb08b3162e4" providerId="LiveId" clId="{DDC93986-D561-4F80-ABA5-220628D8FFEB}" dt="2019-04-12T01:57:10.435" v="9312" actId="478"/>
          <ac:spMkLst>
            <pc:docMk/>
            <pc:sldMk cId="489007655" sldId="640"/>
            <ac:spMk id="2" creationId="{53293439-11F0-4A74-9B30-85AE1FA25AB6}"/>
          </ac:spMkLst>
        </pc:spChg>
        <pc:spChg chg="mod">
          <ac:chgData name="Louis Davidson" userId="80677fb08b3162e4" providerId="LiveId" clId="{DDC93986-D561-4F80-ABA5-220628D8FFEB}" dt="2019-04-12T02:00:18.498" v="9545" actId="1076"/>
          <ac:spMkLst>
            <pc:docMk/>
            <pc:sldMk cId="489007655" sldId="640"/>
            <ac:spMk id="3" creationId="{55AA5865-9C69-450C-A2F7-40C486C44F44}"/>
          </ac:spMkLst>
        </pc:spChg>
        <pc:spChg chg="add mod">
          <ac:chgData name="Louis Davidson" userId="80677fb08b3162e4" providerId="LiveId" clId="{DDC93986-D561-4F80-ABA5-220628D8FFEB}" dt="2019-04-12T01:58:22.827" v="9435" actId="207"/>
          <ac:spMkLst>
            <pc:docMk/>
            <pc:sldMk cId="489007655" sldId="640"/>
            <ac:spMk id="5" creationId="{FCE714CC-2C0C-4890-9F9D-41D7356CEC13}"/>
          </ac:spMkLst>
        </pc:spChg>
        <pc:spChg chg="add mod">
          <ac:chgData name="Louis Davidson" userId="80677fb08b3162e4" providerId="LiveId" clId="{DDC93986-D561-4F80-ABA5-220628D8FFEB}" dt="2019-04-12T01:58:30.003" v="9436" actId="571"/>
          <ac:spMkLst>
            <pc:docMk/>
            <pc:sldMk cId="489007655" sldId="640"/>
            <ac:spMk id="6" creationId="{78E718B1-24C1-4B75-A56D-39CC91E5747D}"/>
          </ac:spMkLst>
        </pc:spChg>
        <pc:picChg chg="add del mod">
          <ac:chgData name="Louis Davidson" userId="80677fb08b3162e4" providerId="LiveId" clId="{DDC93986-D561-4F80-ABA5-220628D8FFEB}" dt="2019-04-12T02:01:12.750" v="9547" actId="478"/>
          <ac:picMkLst>
            <pc:docMk/>
            <pc:sldMk cId="489007655" sldId="640"/>
            <ac:picMk id="4" creationId="{31E950A1-CDCE-4FBA-A6D1-FED985D526A4}"/>
          </ac:picMkLst>
        </pc:picChg>
        <pc:picChg chg="add mod ord">
          <ac:chgData name="Louis Davidson" userId="80677fb08b3162e4" providerId="LiveId" clId="{DDC93986-D561-4F80-ABA5-220628D8FFEB}" dt="2019-04-12T02:01:18.385" v="9549" actId="167"/>
          <ac:picMkLst>
            <pc:docMk/>
            <pc:sldMk cId="489007655" sldId="640"/>
            <ac:picMk id="7" creationId="{E45E9691-060D-4CC6-A48A-3ED6EEE20FE8}"/>
          </ac:picMkLst>
        </pc:picChg>
      </pc:sldChg>
    </pc:docChg>
  </pc:docChgLst>
  <pc:docChgLst>
    <pc:chgData name="Louis Davidson" userId="80677fb08b3162e4" providerId="LiveId" clId="{94E1CD74-94DF-F449-B01D-7B49BA7252D9}"/>
    <pc:docChg chg="custSel modSld">
      <pc:chgData name="Louis Davidson" userId="80677fb08b3162e4" providerId="LiveId" clId="{94E1CD74-94DF-F449-B01D-7B49BA7252D9}" dt="2019-04-07T19:19:29.521" v="329" actId="15"/>
      <pc:docMkLst>
        <pc:docMk/>
      </pc:docMkLst>
      <pc:sldChg chg="modSp">
        <pc:chgData name="Louis Davidson" userId="80677fb08b3162e4" providerId="LiveId" clId="{94E1CD74-94DF-F449-B01D-7B49BA7252D9}" dt="2019-04-07T18:00:23.627" v="25" actId="1076"/>
        <pc:sldMkLst>
          <pc:docMk/>
          <pc:sldMk cId="1035323905" sldId="257"/>
        </pc:sldMkLst>
        <pc:spChg chg="mod">
          <ac:chgData name="Louis Davidson" userId="80677fb08b3162e4" providerId="LiveId" clId="{94E1CD74-94DF-F449-B01D-7B49BA7252D9}" dt="2019-04-07T17:59:59.530" v="19" actId="20577"/>
          <ac:spMkLst>
            <pc:docMk/>
            <pc:sldMk cId="1035323905" sldId="257"/>
            <ac:spMk id="2" creationId="{854AD154-2412-403B-A2FB-B764E17A4B8D}"/>
          </ac:spMkLst>
        </pc:spChg>
        <pc:picChg chg="mod">
          <ac:chgData name="Louis Davidson" userId="80677fb08b3162e4" providerId="LiveId" clId="{94E1CD74-94DF-F449-B01D-7B49BA7252D9}" dt="2019-04-07T18:00:23.627" v="25" actId="1076"/>
          <ac:picMkLst>
            <pc:docMk/>
            <pc:sldMk cId="1035323905" sldId="257"/>
            <ac:picMk id="4" creationId="{E48F8E1B-3D3C-4CAA-8424-C7D4E400D0F0}"/>
          </ac:picMkLst>
        </pc:picChg>
      </pc:sldChg>
      <pc:sldChg chg="modSp">
        <pc:chgData name="Louis Davidson" userId="80677fb08b3162e4" providerId="LiveId" clId="{94E1CD74-94DF-F449-B01D-7B49BA7252D9}" dt="2019-04-07T19:16:57.732" v="190" actId="1076"/>
        <pc:sldMkLst>
          <pc:docMk/>
          <pc:sldMk cId="3915123861" sldId="258"/>
        </pc:sldMkLst>
        <pc:spChg chg="mod">
          <ac:chgData name="Louis Davidson" userId="80677fb08b3162e4" providerId="LiveId" clId="{94E1CD74-94DF-F449-B01D-7B49BA7252D9}" dt="2019-04-07T19:16:57.732" v="190" actId="1076"/>
          <ac:spMkLst>
            <pc:docMk/>
            <pc:sldMk cId="3915123861" sldId="258"/>
            <ac:spMk id="3" creationId="{0102489C-F9B5-4732-A51A-7C63035DD83A}"/>
          </ac:spMkLst>
        </pc:spChg>
      </pc:sldChg>
      <pc:sldChg chg="modSp">
        <pc:chgData name="Louis Davidson" userId="80677fb08b3162e4" providerId="LiveId" clId="{94E1CD74-94DF-F449-B01D-7B49BA7252D9}" dt="2019-04-07T19:19:29.521" v="329" actId="15"/>
        <pc:sldMkLst>
          <pc:docMk/>
          <pc:sldMk cId="2922720225" sldId="260"/>
        </pc:sldMkLst>
        <pc:spChg chg="mod">
          <ac:chgData name="Louis Davidson" userId="80677fb08b3162e4" providerId="LiveId" clId="{94E1CD74-94DF-F449-B01D-7B49BA7252D9}" dt="2019-04-07T19:19:29.521" v="329" actId="15"/>
          <ac:spMkLst>
            <pc:docMk/>
            <pc:sldMk cId="2922720225" sldId="260"/>
            <ac:spMk id="3" creationId="{282907AD-E506-40C9-BDEE-B224C36A13C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C045E-70DB-4132-A9EA-66708DA11A07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61E93-01F3-49BE-8385-B245E9750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51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[twitter] Slides will be on drsql.org in the presentations area for this and the keynote as soon as I can get them out there. @</a:t>
            </a:r>
            <a:r>
              <a:rPr lang="en-US" i="1" dirty="0" err="1"/>
              <a:t>rm</a:t>
            </a:r>
            <a:r>
              <a:rPr lang="en-US" b="1" i="1" dirty="0" err="1"/>
              <a:t>techtrifecta</a:t>
            </a:r>
            <a:r>
              <a:rPr lang="en-US" b="1" i="1" dirty="0"/>
              <a:t> </a:t>
            </a:r>
            <a:r>
              <a:rPr lang="en-US" dirty="0"/>
              <a:t>[/twitter]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C4A860-8E55-4793-B9FA-53BB072A21AD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940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F1CA-7CEF-4118-B646-491DD41A6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3D0E47-AD91-4D4E-9954-DFC5E0A833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F1B75-57E7-4A04-945A-3ADFC047F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F95A-85E3-4A29-A7FA-A09CBBAFFBB6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95268-CAD9-419D-9B4C-BD0484BE5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894BE-3963-44F1-BC31-84E47EAC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B5C41-F6A2-4A55-B0CA-6D8169BC1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170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8CA66-59A7-4DBC-B28D-FA9B1638E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4E7D9C-5476-46BE-A00F-1A6F96781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61BA5-BEDF-4B3E-BD1B-E731F895C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F95A-85E3-4A29-A7FA-A09CBBAFFBB6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D4693-D6B5-4A09-B336-781D2F34E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0B722-ED28-43BB-BFB4-481E753BC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B5C41-F6A2-4A55-B0CA-6D8169BC1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8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07FD8E-341C-4A28-BF44-81A45B96EE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A7EFDC-7766-403C-9DC7-C09685FADD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7EFDA-EFA5-48FA-A259-0DF7953A7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F95A-85E3-4A29-A7FA-A09CBBAFFBB6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CAC90-C956-4F97-84C8-2D75E34B5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4D0F7-6875-4776-BE5F-05EB33ECC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B5C41-F6A2-4A55-B0CA-6D8169BC1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685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0941D-FA0D-4417-ACDC-DE5A87DC2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710D4-6229-4897-8650-4144E5D16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DCAE2A-0A47-49F8-9075-5C405C4AD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F95A-85E3-4A29-A7FA-A09CBBAFFBB6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54B5C-CEFB-4CAC-9B6F-6FF0DFC19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22442E-7D9D-4694-87EC-03EA5691E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B5C41-F6A2-4A55-B0CA-6D8169BC1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234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DCA27-DCD1-425C-BB1B-4F2E7B833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193FD-D099-4D1F-B6A7-B63584384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45D6A-DE0C-43E9-B76A-A17CE3F29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F95A-85E3-4A29-A7FA-A09CBBAFFBB6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BCCBA-7ACD-4329-BE3C-0B67F6C88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60A7A-09C9-42F2-B4D8-84916A113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B5C41-F6A2-4A55-B0CA-6D8169BC1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825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A12C1-37EE-4379-A7A9-E00049F84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4A001-5A33-41C3-8874-3F46A77BB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FE3286-318C-4972-8311-02B7317B87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B71D04-1C8F-497C-A554-2E52E54A1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F95A-85E3-4A29-A7FA-A09CBBAFFBB6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C73DE3-CA65-4CE7-ADD8-0AF8868A8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1F10D-69F3-4A80-9EC9-4DF223670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B5C41-F6A2-4A55-B0CA-6D8169BC1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56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155C9-C2C3-4493-8631-AD2C71A5E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AA7EC-BEDA-4AEF-A636-DC3872E48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74942-9D6F-4EFD-8C46-7ED899EF54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4902D2-E4CC-40CF-96E5-303A5AE4A9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35E378-5730-4EE3-9B0D-ECE1F240B1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6A4552-26F6-4515-B38F-9BE4D3CD0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F95A-85E3-4A29-A7FA-A09CBBAFFBB6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0C84F6-3DD9-4EB2-8F9A-F7D72C0E9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3D46A-FFAA-46FF-BCA0-717AEA95B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B5C41-F6A2-4A55-B0CA-6D8169BC1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68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6B8CF-C61B-4D08-9A0C-E6EED9E3F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93AA34-B87E-4135-9F3A-FEBC8A780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F95A-85E3-4A29-A7FA-A09CBBAFFBB6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A240C1-843E-4716-9AF4-F5B0C4A1D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E81433-FD04-412E-804F-D88A3D6A2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B5C41-F6A2-4A55-B0CA-6D8169BC1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469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9BF7FC-B2DD-46EA-92B4-D8A599377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F95A-85E3-4A29-A7FA-A09CBBAFFBB6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F439AA-7BF6-40FE-BD23-70151EE40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EEED57-A27E-416F-B62D-28F4FBDA1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B5C41-F6A2-4A55-B0CA-6D8169BC1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03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B9885-E457-4F1E-919C-9042AE89B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347C0-D71C-4BEC-85D0-8778FF651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FB063C-7856-4078-9AFD-1437D256D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39F6AC-F8C1-496F-955E-51B4CA88F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F95A-85E3-4A29-A7FA-A09CBBAFFBB6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3089B6-C240-47C1-B34E-41FD1F2B1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CF1AA-C2AB-472E-A83C-6DEE63B2E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B5C41-F6A2-4A55-B0CA-6D8169BC1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112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F1914-4015-46E3-B5C7-A25CE6D63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64C003-2008-4C9D-B7BD-BC74CB9BB5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A67BAB-1252-4351-A33C-A370EF7860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3B0B7-EDFE-42D3-BB8A-4B604CF4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F95A-85E3-4A29-A7FA-A09CBBAFFBB6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3A3561-9FD5-45A0-9308-613D9D689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AA622-2A86-4C67-969D-EF32980BE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B5C41-F6A2-4A55-B0CA-6D8169BC1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588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C338D8-EF0F-40DA-964A-0E27C8057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5DBAC3-E364-4B69-A0C3-0CE28B43E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3CEF2-55D7-41C6-8FE2-3A4F2367E4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AF95A-85E3-4A29-A7FA-A09CBBAFFBB6}" type="datetimeFigureOut">
              <a:rPr lang="en-US" smtClean="0"/>
              <a:t>4/11/2019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0151E-F71C-4E13-854A-789D89A3CC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08C7F4-E430-4738-87CD-644CFB546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B5C41-F6A2-4A55-B0CA-6D8169BC16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04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goodvt.org/about-us/get-involved/" TargetMode="External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creativecommons.org/licenses/by-nc-sa/3.0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ed-gate.com/simple-talk/author/louis-davidson/" TargetMode="External"/><Relationship Id="rId3" Type="http://schemas.openxmlformats.org/officeDocument/2006/relationships/image" Target="../media/image8.png"/><Relationship Id="rId7" Type="http://schemas.openxmlformats.org/officeDocument/2006/relationships/hyperlink" Target="http://twitter.com/drsq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rsql.org/" TargetMode="External"/><Relationship Id="rId5" Type="http://schemas.openxmlformats.org/officeDocument/2006/relationships/hyperlink" Target="mailto:louis@drsql.org" TargetMode="External"/><Relationship Id="rId4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488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290BDB-7EF7-41B5-B902-7A54B7B031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Relational Database Critque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2D5F42-EEF5-4FFD-BDC4-CF5AEB1014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Louis Davidson – drsql.org</a:t>
            </a:r>
          </a:p>
        </p:txBody>
      </p:sp>
    </p:spTree>
    <p:extLst>
      <p:ext uri="{BB962C8B-B14F-4D97-AF65-F5344CB8AC3E}">
        <p14:creationId xmlns:p14="http://schemas.microsoft.com/office/powerpoint/2010/main" val="1544219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A2F3308-B162-4091-9818-9B4305E6A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495" y="1937857"/>
            <a:ext cx="8976454" cy="3837433"/>
          </a:xfrm>
          <a:prstGeom prst="rect">
            <a:avLst/>
          </a:prstGeom>
        </p:spPr>
      </p:pic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DB649608-42F6-458C-BC09-1AC6EBFCFCAC}"/>
              </a:ext>
            </a:extLst>
          </p:cNvPr>
          <p:cNvSpPr/>
          <p:nvPr/>
        </p:nvSpPr>
        <p:spPr>
          <a:xfrm>
            <a:off x="6484690" y="365125"/>
            <a:ext cx="4572000" cy="1237682"/>
          </a:xfrm>
          <a:prstGeom prst="wedgeRectCallout">
            <a:avLst>
              <a:gd name="adj1" fmla="val -105959"/>
              <a:gd name="adj2" fmla="val 1560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Needs an alternate key, since the </a:t>
            </a:r>
            <a:r>
              <a:rPr lang="en-US" dirty="0" err="1"/>
              <a:t>AuthorId</a:t>
            </a:r>
            <a:r>
              <a:rPr lang="en-US" dirty="0"/>
              <a:t> is an identity value. What if we have three authors with same first and last name?</a:t>
            </a:r>
          </a:p>
        </p:txBody>
      </p:sp>
    </p:spTree>
    <p:extLst>
      <p:ext uri="{BB962C8B-B14F-4D97-AF65-F5344CB8AC3E}">
        <p14:creationId xmlns:p14="http://schemas.microsoft.com/office/powerpoint/2010/main" val="3975702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5B7C6F5-44A2-4D3A-955C-24F67FEB0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495" y="1937857"/>
            <a:ext cx="8976454" cy="3837433"/>
          </a:xfrm>
          <a:prstGeom prst="rect">
            <a:avLst/>
          </a:prstGeom>
        </p:spPr>
      </p:pic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DB649608-42F6-458C-BC09-1AC6EBFCFCAC}"/>
              </a:ext>
            </a:extLst>
          </p:cNvPr>
          <p:cNvSpPr/>
          <p:nvPr/>
        </p:nvSpPr>
        <p:spPr>
          <a:xfrm>
            <a:off x="4144162" y="323180"/>
            <a:ext cx="3439486" cy="1237682"/>
          </a:xfrm>
          <a:prstGeom prst="wedgeRectCallout">
            <a:avLst>
              <a:gd name="adj1" fmla="val 55752"/>
              <a:gd name="adj2" fmla="val 18653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Books may have more than one Author. 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C5EE347A-4E44-4AF7-99BE-51F54EBDB2F5}"/>
              </a:ext>
            </a:extLst>
          </p:cNvPr>
          <p:cNvSpPr/>
          <p:nvPr/>
        </p:nvSpPr>
        <p:spPr>
          <a:xfrm>
            <a:off x="328570" y="5564800"/>
            <a:ext cx="5271081" cy="1237682"/>
          </a:xfrm>
          <a:prstGeom prst="wedgeRectCallout">
            <a:avLst>
              <a:gd name="adj1" fmla="val 24718"/>
              <a:gd name="adj2" fmla="val -2567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Also, first name should likely be nullable</a:t>
            </a:r>
          </a:p>
        </p:txBody>
      </p:sp>
    </p:spTree>
    <p:extLst>
      <p:ext uri="{BB962C8B-B14F-4D97-AF65-F5344CB8AC3E}">
        <p14:creationId xmlns:p14="http://schemas.microsoft.com/office/powerpoint/2010/main" val="266923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EA7427-790C-49E1-B579-AE110E5DD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335" y="1652630"/>
            <a:ext cx="8966905" cy="4035106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B80E9D3C-8C71-4803-A93F-163C515EF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#2.1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Requirement: Store information about a book and the author</a:t>
            </a:r>
            <a:endParaRPr lang="en-US" sz="2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40776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4F2EDAC-6C8A-45AD-A8D3-D17138FBB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335" y="1652630"/>
            <a:ext cx="8966905" cy="4035106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338C0304-49ED-4368-9D08-DE7D86080450}"/>
              </a:ext>
            </a:extLst>
          </p:cNvPr>
          <p:cNvSpPr/>
          <p:nvPr/>
        </p:nvSpPr>
        <p:spPr>
          <a:xfrm>
            <a:off x="148204" y="314791"/>
            <a:ext cx="7242495" cy="1237682"/>
          </a:xfrm>
          <a:prstGeom prst="wedgeRectCallout">
            <a:avLst>
              <a:gd name="adj1" fmla="val 44173"/>
              <a:gd name="adj2" fmla="val 18924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Books may have more than three Authors. (I worked on a book with 50)</a:t>
            </a:r>
          </a:p>
          <a:p>
            <a:pPr algn="ctr"/>
            <a:r>
              <a:rPr lang="en-US" dirty="0"/>
              <a:t>This also makes a very rigid implementation.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A7BD1FBC-5999-4C9B-A383-47C582340991}"/>
              </a:ext>
            </a:extLst>
          </p:cNvPr>
          <p:cNvSpPr/>
          <p:nvPr/>
        </p:nvSpPr>
        <p:spPr>
          <a:xfrm>
            <a:off x="6719582" y="5441863"/>
            <a:ext cx="5271081" cy="1237682"/>
          </a:xfrm>
          <a:prstGeom prst="wedgeRectCallout">
            <a:avLst>
              <a:gd name="adj1" fmla="val -8386"/>
              <a:gd name="adj2" fmla="val -1903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Another issue… These are not nullable columns, so we must have 3 authors</a:t>
            </a:r>
          </a:p>
        </p:txBody>
      </p:sp>
    </p:spTree>
    <p:extLst>
      <p:ext uri="{BB962C8B-B14F-4D97-AF65-F5344CB8AC3E}">
        <p14:creationId xmlns:p14="http://schemas.microsoft.com/office/powerpoint/2010/main" val="3361820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BF4F9B-6968-4779-88E7-082A950EE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43" y="1263897"/>
            <a:ext cx="1091565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554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312D17-E4AD-480E-8634-FCD98C44B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312" y="1000125"/>
            <a:ext cx="9477375" cy="4857750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DC6CA4BA-D824-4A24-9565-26E9DE0D25DF}"/>
              </a:ext>
            </a:extLst>
          </p:cNvPr>
          <p:cNvSpPr/>
          <p:nvPr/>
        </p:nvSpPr>
        <p:spPr>
          <a:xfrm>
            <a:off x="4446165" y="436228"/>
            <a:ext cx="2944534" cy="738232"/>
          </a:xfrm>
          <a:prstGeom prst="wedgeRectCallout">
            <a:avLst>
              <a:gd name="adj1" fmla="val 20527"/>
              <a:gd name="adj2" fmla="val 4094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Lets us add details where they are needed too </a:t>
            </a:r>
          </a:p>
        </p:txBody>
      </p:sp>
    </p:spTree>
    <p:extLst>
      <p:ext uri="{BB962C8B-B14F-4D97-AF65-F5344CB8AC3E}">
        <p14:creationId xmlns:p14="http://schemas.microsoft.com/office/powerpoint/2010/main" val="2862621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EDD600-ECC0-4FAE-B352-BCCA7E1E1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0574" y="162289"/>
            <a:ext cx="4977976" cy="91989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Attribute Cardinality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29555CE8-E616-4F89-A3EF-FF7AA09C3E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907AD-E506-40C9-BDEE-B224C36A1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1275127"/>
            <a:ext cx="5544956" cy="5301842"/>
          </a:xfrm>
        </p:spPr>
        <p:txBody>
          <a:bodyPr anchor="ctr">
            <a:normAutofit lnSpcReduction="10000"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When building your databases, make sure to consider the cardinality of each attribute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Will the user need to store more than one value?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Work to make sure that the design won’t bend past the limits you expect </a:t>
            </a:r>
          </a:p>
          <a:p>
            <a:r>
              <a:rPr lang="en-US" sz="2400" dirty="0">
                <a:solidFill>
                  <a:srgbClr val="000000"/>
                </a:solidFill>
              </a:rPr>
              <a:t>Test with the most wild examples possible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What about a book with 100 authors?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Establish a “this is the max cardinality” rule if necessary</a:t>
            </a:r>
          </a:p>
          <a:p>
            <a:r>
              <a:rPr lang="en-US" sz="2400" dirty="0">
                <a:solidFill>
                  <a:srgbClr val="000000"/>
                </a:solidFill>
              </a:rPr>
              <a:t>It is easier to deal with these problems at design time than once you have 3.5 million rows in your book table.</a:t>
            </a:r>
          </a:p>
        </p:txBody>
      </p:sp>
    </p:spTree>
    <p:extLst>
      <p:ext uri="{BB962C8B-B14F-4D97-AF65-F5344CB8AC3E}">
        <p14:creationId xmlns:p14="http://schemas.microsoft.com/office/powerpoint/2010/main" val="2922720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B0AE72DE-AE14-420F-8E83-218D25FA8A8D}"/>
              </a:ext>
            </a:extLst>
          </p:cNvPr>
          <p:cNvSpPr/>
          <p:nvPr/>
        </p:nvSpPr>
        <p:spPr>
          <a:xfrm>
            <a:off x="915451" y="5578326"/>
            <a:ext cx="2944534" cy="738232"/>
          </a:xfrm>
          <a:prstGeom prst="wedgeRectCallout">
            <a:avLst>
              <a:gd name="adj1" fmla="val 1439"/>
              <a:gd name="adj2" fmla="val 128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Bonus Point Time:</a:t>
            </a:r>
          </a:p>
          <a:p>
            <a:pPr algn="ctr"/>
            <a:r>
              <a:rPr lang="en-US" dirty="0"/>
              <a:t>Any other problems you see?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3B6FD2-5C8E-4FD1-BF49-920D873AE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139" y="339043"/>
            <a:ext cx="10515600" cy="1325563"/>
          </a:xfrm>
        </p:spPr>
        <p:txBody>
          <a:bodyPr/>
          <a:lstStyle/>
          <a:p>
            <a:r>
              <a:rPr lang="en-US" dirty="0"/>
              <a:t>Real, But Sad Example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37A2C6B-FE53-4D42-8CDD-30E7A402494B}"/>
              </a:ext>
            </a:extLst>
          </p:cNvPr>
          <p:cNvSpPr/>
          <p:nvPr/>
        </p:nvSpPr>
        <p:spPr>
          <a:xfrm>
            <a:off x="4874003" y="318668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71DBE4-6936-4B85-A2E3-5E48C69D17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078" y="2145659"/>
            <a:ext cx="4733925" cy="2247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203C62-BFFE-475C-ADDC-3CF5A0A56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597" y="885253"/>
            <a:ext cx="6029325" cy="5572125"/>
          </a:xfrm>
          <a:prstGeom prst="rect">
            <a:avLst/>
          </a:prstGeom>
        </p:spPr>
      </p:pic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795852C2-6FAF-465A-B30C-672DD2D34CC7}"/>
              </a:ext>
            </a:extLst>
          </p:cNvPr>
          <p:cNvSpPr/>
          <p:nvPr/>
        </p:nvSpPr>
        <p:spPr>
          <a:xfrm>
            <a:off x="915451" y="5357786"/>
            <a:ext cx="2944534" cy="1161171"/>
          </a:xfrm>
          <a:prstGeom prst="wedgeRectCallout">
            <a:avLst>
              <a:gd name="adj1" fmla="val 126795"/>
              <a:gd name="adj2" fmla="val -1778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Louis doesn’t spell very well. But this is critique fodder!</a:t>
            </a:r>
          </a:p>
          <a:p>
            <a:pPr algn="ctr"/>
            <a:r>
              <a:rPr lang="en-US" dirty="0"/>
              <a:t>(The poor spelling is not from a real DB!) </a:t>
            </a:r>
          </a:p>
        </p:txBody>
      </p:sp>
    </p:spTree>
    <p:extLst>
      <p:ext uri="{BB962C8B-B14F-4D97-AF65-F5344CB8AC3E}">
        <p14:creationId xmlns:p14="http://schemas.microsoft.com/office/powerpoint/2010/main" val="109717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C86B8AC-986D-4CBD-8073-34E48785C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" y="1681992"/>
            <a:ext cx="10906125" cy="4114800"/>
          </a:xfrm>
          <a:prstGeom prst="rect">
            <a:avLst/>
          </a:prstGeom>
        </p:spPr>
      </p:pic>
      <p:sp>
        <p:nvSpPr>
          <p:cNvPr id="16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AC15E4C1-C011-48E3-A239-3E7BD343CD74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#3 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Requirements: Define the authors and editors of a book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2BF105-AEBB-4FCE-91BA-0CD115B94AE2}"/>
              </a:ext>
            </a:extLst>
          </p:cNvPr>
          <p:cNvSpPr/>
          <p:nvPr/>
        </p:nvSpPr>
        <p:spPr>
          <a:xfrm>
            <a:off x="3084352" y="2441197"/>
            <a:ext cx="2785146" cy="13212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53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Book, editor, author</a:t>
            </a:r>
            <a:br>
              <a:rPr lang="en-US"/>
            </a:br>
            <a:r>
              <a:rPr lang="en-US" sz="2800"/>
              <a:t>Note: consider the values keys to other tables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77500" lnSpcReduction="20000"/>
          </a:bodyPr>
          <a:lstStyle/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Table IS in definitely 3NF, since it only has key attributes</a:t>
            </a:r>
          </a:p>
          <a:p>
            <a:r>
              <a:rPr lang="en-US"/>
              <a:t>Table is in not in 4NF if this represents:</a:t>
            </a:r>
          </a:p>
          <a:p>
            <a:pPr lvl="1"/>
            <a:r>
              <a:rPr lang="en-US"/>
              <a:t>Book “Design” has authors Louis and Jeff and Editor Tony</a:t>
            </a:r>
          </a:p>
          <a:p>
            <a:pPr lvl="1"/>
            <a:r>
              <a:rPr lang="en-US"/>
              <a:t>Book  “Golf” has authors Louis and Fred and Editors Steve and Tony</a:t>
            </a:r>
          </a:p>
          <a:p>
            <a:r>
              <a:rPr lang="en-US"/>
              <a:t>Table is in 5NF if this represents</a:t>
            </a:r>
          </a:p>
          <a:p>
            <a:pPr lvl="1"/>
            <a:r>
              <a:rPr lang="en-US"/>
              <a:t>For book “Design”, Editor Tony edits Louis’ work and Leroy edits Jeff’s work</a:t>
            </a:r>
          </a:p>
          <a:p>
            <a:pPr lvl="1"/>
            <a:r>
              <a:rPr lang="en-US"/>
              <a:t>For book “Golf”, Editor Steve edits Louis’ work, and Tony edits Fred’s work.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50378" y="1825625"/>
            <a:ext cx="7696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latin typeface="Courier New" pitchFamily="49" charset="0"/>
                <a:cs typeface="Courier New" pitchFamily="49" charset="0"/>
              </a:rPr>
              <a:t>Book                Author              Editor</a:t>
            </a: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=================== =================== ===============</a:t>
            </a: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Design              Louis               Tony</a:t>
            </a: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Design              Jeff                Leroy</a:t>
            </a: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Golf                Louis               Steve</a:t>
            </a: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Golf                Fred                Tony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80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7D8E67F2-F753-4E06-8229-4970A6725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83095" cy="6854272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EE1BDFD-564B-44A4-841A-50D6A8E75C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000000"/>
                </a:solidFill>
              </a:rPr>
              <a:t>Who am I?</a:t>
            </a:r>
          </a:p>
        </p:txBody>
      </p:sp>
      <p:sp>
        <p:nvSpPr>
          <p:cNvPr id="34" name="Freeform 60">
            <a:extLst>
              <a:ext uri="{FF2B5EF4-FFF2-40B4-BE49-F238E27FC236}">
                <a16:creationId xmlns:a16="http://schemas.microsoft.com/office/drawing/2014/main" id="{007B8288-68CC-4847-8419-CF535B6B7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3882" y="0"/>
            <a:ext cx="3880988" cy="2206512"/>
          </a:xfrm>
          <a:custGeom>
            <a:avLst/>
            <a:gdLst>
              <a:gd name="connsiteX0" fmla="*/ 20753 w 3960193"/>
              <a:gd name="connsiteY0" fmla="*/ 0 h 2251543"/>
              <a:gd name="connsiteX1" fmla="*/ 3939440 w 3960193"/>
              <a:gd name="connsiteY1" fmla="*/ 0 h 2251543"/>
              <a:gd name="connsiteX2" fmla="*/ 3949969 w 3960193"/>
              <a:gd name="connsiteY2" fmla="*/ 68994 h 2251543"/>
              <a:gd name="connsiteX3" fmla="*/ 3960193 w 3960193"/>
              <a:gd name="connsiteY3" fmla="*/ 271447 h 2251543"/>
              <a:gd name="connsiteX4" fmla="*/ 1980096 w 3960193"/>
              <a:gd name="connsiteY4" fmla="*/ 2251543 h 2251543"/>
              <a:gd name="connsiteX5" fmla="*/ 0 w 3960193"/>
              <a:gd name="connsiteY5" fmla="*/ 271447 h 2251543"/>
              <a:gd name="connsiteX6" fmla="*/ 10224 w 3960193"/>
              <a:gd name="connsiteY6" fmla="*/ 68994 h 2251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960193" h="2251543">
                <a:moveTo>
                  <a:pt x="20753" y="0"/>
                </a:moveTo>
                <a:lnTo>
                  <a:pt x="3939440" y="0"/>
                </a:lnTo>
                <a:lnTo>
                  <a:pt x="3949969" y="68994"/>
                </a:lnTo>
                <a:cubicBezTo>
                  <a:pt x="3956730" y="135559"/>
                  <a:pt x="3960193" y="203099"/>
                  <a:pt x="3960193" y="271447"/>
                </a:cubicBezTo>
                <a:cubicBezTo>
                  <a:pt x="3960193" y="1365024"/>
                  <a:pt x="3073674" y="2251543"/>
                  <a:pt x="1980096" y="2251543"/>
                </a:cubicBezTo>
                <a:cubicBezTo>
                  <a:pt x="886519" y="2251543"/>
                  <a:pt x="0" y="1365024"/>
                  <a:pt x="0" y="271447"/>
                </a:cubicBezTo>
                <a:cubicBezTo>
                  <a:pt x="0" y="203099"/>
                  <a:pt x="3463" y="135559"/>
                  <a:pt x="10224" y="68994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744C06-C2D3-477C-8A9C-E738FC4B20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604" y="-3728"/>
            <a:ext cx="1934128" cy="1934128"/>
          </a:xfrm>
          <a:prstGeom prst="rect">
            <a:avLst/>
          </a:prstGeom>
        </p:spPr>
      </p:pic>
      <p:sp>
        <p:nvSpPr>
          <p:cNvPr id="36" name="Freeform 68">
            <a:extLst>
              <a:ext uri="{FF2B5EF4-FFF2-40B4-BE49-F238E27FC236}">
                <a16:creationId xmlns:a16="http://schemas.microsoft.com/office/drawing/2014/main" id="{32BA8EA8-C1B6-4309-B674-F9F399B962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12701"/>
            <a:ext cx="4942589" cy="3945299"/>
          </a:xfrm>
          <a:custGeom>
            <a:avLst/>
            <a:gdLst>
              <a:gd name="connsiteX0" fmla="*/ 2223943 w 4942589"/>
              <a:gd name="connsiteY0" fmla="*/ 0 h 3945299"/>
              <a:gd name="connsiteX1" fmla="*/ 4942589 w 4942589"/>
              <a:gd name="connsiteY1" fmla="*/ 2718646 h 3945299"/>
              <a:gd name="connsiteX2" fmla="*/ 4728945 w 4942589"/>
              <a:gd name="connsiteY2" fmla="*/ 3776866 h 3945299"/>
              <a:gd name="connsiteX3" fmla="*/ 4647806 w 4942589"/>
              <a:gd name="connsiteY3" fmla="*/ 3945299 h 3945299"/>
              <a:gd name="connsiteX4" fmla="*/ 0 w 4942589"/>
              <a:gd name="connsiteY4" fmla="*/ 3945299 h 3945299"/>
              <a:gd name="connsiteX5" fmla="*/ 0 w 4942589"/>
              <a:gd name="connsiteY5" fmla="*/ 1157971 h 3945299"/>
              <a:gd name="connsiteX6" fmla="*/ 126104 w 4942589"/>
              <a:gd name="connsiteY6" fmla="*/ 989335 h 3945299"/>
              <a:gd name="connsiteX7" fmla="*/ 2223943 w 4942589"/>
              <a:gd name="connsiteY7" fmla="*/ 0 h 3945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42589" h="3945299">
                <a:moveTo>
                  <a:pt x="2223943" y="0"/>
                </a:moveTo>
                <a:cubicBezTo>
                  <a:pt x="3725410" y="0"/>
                  <a:pt x="4942589" y="1217179"/>
                  <a:pt x="4942589" y="2718646"/>
                </a:cubicBezTo>
                <a:cubicBezTo>
                  <a:pt x="4942589" y="3094013"/>
                  <a:pt x="4866516" y="3451612"/>
                  <a:pt x="4728945" y="3776866"/>
                </a:cubicBezTo>
                <a:lnTo>
                  <a:pt x="4647806" y="3945299"/>
                </a:lnTo>
                <a:lnTo>
                  <a:pt x="0" y="3945299"/>
                </a:lnTo>
                <a:lnTo>
                  <a:pt x="0" y="1157971"/>
                </a:lnTo>
                <a:lnTo>
                  <a:pt x="126104" y="989335"/>
                </a:lnTo>
                <a:cubicBezTo>
                  <a:pt x="624744" y="385123"/>
                  <a:pt x="1379368" y="0"/>
                  <a:pt x="2223943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75000"/>
                  </a:schemeClr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Picture 2" descr="http://i.ebayimg.com/00/s/NzE0WDUwMA==/z/mCcAAOSwDiBZGwjA/$_57.JPG?set_id=880000500F">
            <a:extLst>
              <a:ext uri="{FF2B5EF4-FFF2-40B4-BE49-F238E27FC236}">
                <a16:creationId xmlns:a16="http://schemas.microsoft.com/office/drawing/2014/main" id="{1CA53558-040E-4D5B-AA0B-E16D41FEF0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2" r="1936"/>
          <a:stretch/>
        </p:blipFill>
        <p:spPr bwMode="auto">
          <a:xfrm>
            <a:off x="1298768" y="3875314"/>
            <a:ext cx="1805033" cy="2670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0574" y="2421682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900" dirty="0">
                <a:solidFill>
                  <a:srgbClr val="000000"/>
                </a:solidFill>
              </a:rPr>
              <a:t>Been in IT for over 20 years</a:t>
            </a:r>
          </a:p>
          <a:p>
            <a:r>
              <a:rPr lang="en-US" sz="1900" dirty="0">
                <a:solidFill>
                  <a:srgbClr val="000000"/>
                </a:solidFill>
              </a:rPr>
              <a:t>Microsoft SQL MVP For 14 Cycles</a:t>
            </a:r>
          </a:p>
          <a:p>
            <a:r>
              <a:rPr lang="en-US" sz="1900" dirty="0">
                <a:solidFill>
                  <a:srgbClr val="000000"/>
                </a:solidFill>
              </a:rPr>
              <a:t>Corporate Data Architect</a:t>
            </a:r>
          </a:p>
          <a:p>
            <a:r>
              <a:rPr lang="en-US" sz="1900" dirty="0">
                <a:solidFill>
                  <a:srgbClr val="000000"/>
                </a:solidFill>
              </a:rPr>
              <a:t>Written five books on </a:t>
            </a:r>
            <a:br>
              <a:rPr lang="en-US" sz="1900" dirty="0">
                <a:solidFill>
                  <a:srgbClr val="000000"/>
                </a:solidFill>
              </a:rPr>
            </a:br>
            <a:r>
              <a:rPr lang="en-US" sz="1900" dirty="0">
                <a:solidFill>
                  <a:srgbClr val="000000"/>
                </a:solidFill>
              </a:rPr>
              <a:t>database design</a:t>
            </a:r>
          </a:p>
          <a:p>
            <a:pPr lvl="1"/>
            <a:r>
              <a:rPr lang="en-US" sz="1900" dirty="0">
                <a:solidFill>
                  <a:srgbClr val="000000"/>
                </a:solidFill>
              </a:rPr>
              <a:t>Ok, so they were all versions </a:t>
            </a:r>
            <a:br>
              <a:rPr lang="en-US" sz="1900" dirty="0">
                <a:solidFill>
                  <a:srgbClr val="000000"/>
                </a:solidFill>
              </a:rPr>
            </a:br>
            <a:r>
              <a:rPr lang="en-US" sz="1900" dirty="0">
                <a:solidFill>
                  <a:srgbClr val="000000"/>
                </a:solidFill>
              </a:rPr>
              <a:t>of the same book.  They at </a:t>
            </a:r>
            <a:br>
              <a:rPr lang="en-US" sz="1900" dirty="0">
                <a:solidFill>
                  <a:srgbClr val="000000"/>
                </a:solidFill>
              </a:rPr>
            </a:br>
            <a:r>
              <a:rPr lang="en-US" sz="1900" dirty="0">
                <a:solidFill>
                  <a:srgbClr val="000000"/>
                </a:solidFill>
              </a:rPr>
              <a:t>least had slightly different titles each time</a:t>
            </a:r>
          </a:p>
          <a:p>
            <a:r>
              <a:rPr lang="en-US" sz="1900" dirty="0">
                <a:solidFill>
                  <a:srgbClr val="000000"/>
                </a:solidFill>
              </a:rPr>
              <a:t>They cover some of the same material…in a bit more depth than I can manage today!</a:t>
            </a:r>
          </a:p>
          <a:p>
            <a:endParaRPr lang="en-US" sz="1900" dirty="0">
              <a:solidFill>
                <a:srgbClr val="000000"/>
              </a:solidFill>
            </a:endParaRPr>
          </a:p>
          <a:p>
            <a:endParaRPr lang="en-US" sz="1900" dirty="0">
              <a:solidFill>
                <a:srgbClr val="000000"/>
              </a:solidFill>
            </a:endParaRPr>
          </a:p>
          <a:p>
            <a:endParaRPr lang="en-US" sz="1900" dirty="0">
              <a:solidFill>
                <a:srgbClr val="000000"/>
              </a:solidFill>
            </a:endParaRPr>
          </a:p>
          <a:p>
            <a:endParaRPr lang="en-US" sz="19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229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5B006EA-C8C2-464F-A511-FF3D44F9D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Document Complex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2C5B1-F6DB-4C97-ACAE-48C206E3F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When you have &gt; 2 independent attributes in a key, consider the actual meaning</a:t>
            </a:r>
          </a:p>
          <a:p>
            <a:r>
              <a:rPr lang="en-US" dirty="0">
                <a:solidFill>
                  <a:srgbClr val="000000"/>
                </a:solidFill>
              </a:rPr>
              <a:t>Make sure that all of the non-key columns actually refer to the entire key</a:t>
            </a:r>
          </a:p>
          <a:p>
            <a:r>
              <a:rPr lang="en-US" dirty="0">
                <a:solidFill>
                  <a:srgbClr val="000000"/>
                </a:solidFill>
              </a:rPr>
              <a:t>If all attributes are not dependent on each other, then you may have issues</a:t>
            </a:r>
          </a:p>
        </p:txBody>
      </p:sp>
    </p:spTree>
    <p:extLst>
      <p:ext uri="{BB962C8B-B14F-4D97-AF65-F5344CB8AC3E}">
        <p14:creationId xmlns:p14="http://schemas.microsoft.com/office/powerpoint/2010/main" val="1434191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AC15E4C1-C011-48E3-A239-3E7BD343CD74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#4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Requirement: Determine When A Publisher Started Working With Your Company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Content Placeholder 3">
            <a:extLst>
              <a:ext uri="{FF2B5EF4-FFF2-40B4-BE49-F238E27FC236}">
                <a16:creationId xmlns:a16="http://schemas.microsoft.com/office/drawing/2014/main" id="{47846567-09D7-4739-ACEA-5ECB751526C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495602"/>
            <a:ext cx="5181600" cy="3011384"/>
          </a:xfrm>
          <a:prstGeom prst="rect">
            <a:avLst/>
          </a:prstGeom>
        </p:spPr>
      </p:pic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94B72230-FFB4-481A-B50E-A59F18BA1C6A}"/>
              </a:ext>
            </a:extLst>
          </p:cNvPr>
          <p:cNvSpPr txBox="1">
            <a:spLocks/>
          </p:cNvSpPr>
          <p:nvPr/>
        </p:nvSpPr>
        <p:spPr>
          <a:xfrm>
            <a:off x="6096000" y="3355595"/>
            <a:ext cx="5181600" cy="189018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ALTER TABLE Publisher</a:t>
            </a:r>
            <a:br>
              <a:rPr lang="en-US" dirty="0"/>
            </a:br>
            <a:r>
              <a:rPr lang="en-US" dirty="0"/>
              <a:t>   ADD </a:t>
            </a:r>
            <a:r>
              <a:rPr lang="en-US" dirty="0" err="1"/>
              <a:t>CreatedDate</a:t>
            </a:r>
            <a:r>
              <a:rPr lang="en-US" dirty="0"/>
              <a:t> datetime2(0)</a:t>
            </a:r>
            <a:br>
              <a:rPr lang="en-US" dirty="0"/>
            </a:br>
            <a:r>
              <a:rPr lang="en-US" dirty="0"/>
              <a:t>        DEFAULT (SYSDATETIME());</a:t>
            </a:r>
          </a:p>
        </p:txBody>
      </p:sp>
    </p:spTree>
    <p:extLst>
      <p:ext uri="{BB962C8B-B14F-4D97-AF65-F5344CB8AC3E}">
        <p14:creationId xmlns:p14="http://schemas.microsoft.com/office/powerpoint/2010/main" val="3222737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351DFE5-F63D-4BE0-BDA9-E3EB88F01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5601" y="0"/>
            <a:ext cx="11480494" cy="2753936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A16612-ACD2-4A16-8F2B-4514FD6BF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EA0A67-A72C-41C1-9772-241F3B93E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826680"/>
            <a:ext cx="983354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Rarely Rely on Defaulted System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27091-A581-4B06-9006-43E19D179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753936"/>
            <a:ext cx="9833548" cy="3864978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The time when a row is created is rarely the time you care about</a:t>
            </a:r>
          </a:p>
          <a:p>
            <a:r>
              <a:rPr lang="en-US" sz="1800" dirty="0">
                <a:solidFill>
                  <a:srgbClr val="000000"/>
                </a:solidFill>
              </a:rPr>
              <a:t>Anytime a customer really cares about a time value to seconds, or partial seconds, the time it takes to save the data matters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Real-</a:t>
            </a:r>
            <a:r>
              <a:rPr lang="en-US" sz="2000" dirty="0" err="1">
                <a:solidFill>
                  <a:srgbClr val="000000"/>
                </a:solidFill>
              </a:rPr>
              <a:t>ish</a:t>
            </a:r>
            <a:r>
              <a:rPr lang="en-US" sz="2000" dirty="0">
                <a:solidFill>
                  <a:srgbClr val="000000"/>
                </a:solidFill>
              </a:rPr>
              <a:t> example:    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User watches TV program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Calls in take 30 seconds to dial, 22 to get an answer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Then talks to a person on the phone for 10 minutes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Decides to make a purchase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It takes 2.1 minutes to take the order and then 10.4 minutes to work through the verification system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The order is created over 22 minutes after they watched the program</a:t>
            </a:r>
          </a:p>
          <a:p>
            <a:pPr lvl="1"/>
            <a:r>
              <a:rPr lang="en-US" sz="2000" i="1" dirty="0">
                <a:solidFill>
                  <a:srgbClr val="000000"/>
                </a:solidFill>
              </a:rPr>
              <a:t>Which point in time matters? Which time can you actually capture?</a:t>
            </a:r>
          </a:p>
          <a:p>
            <a:endParaRPr lang="en-US" sz="2000" i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7883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1DA3396-603D-4E90-8F99-55F89D095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237" y="1738312"/>
            <a:ext cx="5343525" cy="3381375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E838985D-A66E-4AAA-8BBF-F21A71D89F7D}"/>
              </a:ext>
            </a:extLst>
          </p:cNvPr>
          <p:cNvSpPr/>
          <p:nvPr/>
        </p:nvSpPr>
        <p:spPr>
          <a:xfrm>
            <a:off x="8372213" y="838899"/>
            <a:ext cx="2944534" cy="738232"/>
          </a:xfrm>
          <a:prstGeom prst="wedgeRectCallout">
            <a:avLst>
              <a:gd name="adj1" fmla="val -94858"/>
              <a:gd name="adj2" fmla="val 3651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Tells you when the row itself was added to the database</a:t>
            </a: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F692C108-F58A-489B-8218-7BAD42B84CD8}"/>
              </a:ext>
            </a:extLst>
          </p:cNvPr>
          <p:cNvSpPr/>
          <p:nvPr/>
        </p:nvSpPr>
        <p:spPr>
          <a:xfrm>
            <a:off x="302002" y="268448"/>
            <a:ext cx="3640823" cy="1838980"/>
          </a:xfrm>
          <a:prstGeom prst="wedgeRectCallout">
            <a:avLst>
              <a:gd name="adj1" fmla="val 62448"/>
              <a:gd name="adj2" fmla="val 13834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default, make the user pick the time (defaulting the value in the UI to the current time DOES make sense, but data could go through layers of objects/async processes to get to the database)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25582E2E-D186-4B64-92EB-9834C5566F2A}"/>
              </a:ext>
            </a:extLst>
          </p:cNvPr>
          <p:cNvSpPr/>
          <p:nvPr/>
        </p:nvSpPr>
        <p:spPr>
          <a:xfrm>
            <a:off x="8976221" y="4429387"/>
            <a:ext cx="2944534" cy="2283904"/>
          </a:xfrm>
          <a:prstGeom prst="wedgeRectCallout">
            <a:avLst>
              <a:gd name="adj1" fmla="val -139302"/>
              <a:gd name="adj2" fmla="val -803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the datatype with the most realistic granularity.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You don’t want to say the Publisher started at ‘10:00:32.1213423’ unless it is actually important</a:t>
            </a:r>
          </a:p>
        </p:txBody>
      </p:sp>
    </p:spTree>
    <p:extLst>
      <p:ext uri="{BB962C8B-B14F-4D97-AF65-F5344CB8AC3E}">
        <p14:creationId xmlns:p14="http://schemas.microsoft.com/office/powerpoint/2010/main" val="391551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2486AF4-AACC-43D9-AEEB-E44109C7E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05" y="1853967"/>
            <a:ext cx="5784987" cy="3858935"/>
          </a:xfrm>
          <a:prstGeom prst="rect">
            <a:avLst/>
          </a:prstGeom>
        </p:spPr>
      </p:pic>
      <p:sp>
        <p:nvSpPr>
          <p:cNvPr id="16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AC15E4C1-C011-48E3-A239-3E7BD343CD74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#5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Requirement: Capture the address of a customer for an order.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995A51-445B-4899-A4D3-26A8F9EC3665}"/>
              </a:ext>
            </a:extLst>
          </p:cNvPr>
          <p:cNvSpPr/>
          <p:nvPr/>
        </p:nvSpPr>
        <p:spPr>
          <a:xfrm>
            <a:off x="5066525" y="5712902"/>
            <a:ext cx="2046913" cy="744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dirty="0"/>
              <a:t>This or This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52FD48-6E58-4D3C-B989-73E98AAC0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994" y="1984521"/>
            <a:ext cx="595312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6795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7">
            <a:extLst>
              <a:ext uri="{FF2B5EF4-FFF2-40B4-BE49-F238E27FC236}">
                <a16:creationId xmlns:a16="http://schemas.microsoft.com/office/drawing/2014/main" id="{AC15E4C1-C011-48E3-A239-3E7BD343CD74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#5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Requirement: Capture the address of a customer for an order.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00C64F-43ED-4E2B-A2B1-47864863C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3558"/>
          </a:xfrm>
        </p:spPr>
        <p:txBody>
          <a:bodyPr/>
          <a:lstStyle/>
          <a:p>
            <a:r>
              <a:rPr lang="en-US" dirty="0"/>
              <a:t>Do each of these have the same meaning?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C253A2E-7FD8-4329-8C36-14374E16F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05" y="1853967"/>
            <a:ext cx="5784987" cy="385893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CE95464D-B746-4473-9BA7-7EA7008A03EB}"/>
              </a:ext>
            </a:extLst>
          </p:cNvPr>
          <p:cNvSpPr/>
          <p:nvPr/>
        </p:nvSpPr>
        <p:spPr>
          <a:xfrm>
            <a:off x="5066525" y="5712902"/>
            <a:ext cx="2046913" cy="7448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ym typeface="Wingdings" panose="05000000000000000000" pitchFamily="2" charset="2"/>
              </a:rPr>
              <a:t> </a:t>
            </a:r>
            <a:r>
              <a:rPr lang="en-US" dirty="0"/>
              <a:t>This or This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93F6E33-1041-4E1B-9370-25003E1E21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994" y="1984521"/>
            <a:ext cx="5953125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0556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62BE190-4130-4D31-86F4-70864BEFB7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891" y="1356046"/>
            <a:ext cx="8115300" cy="52197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7839" y="151003"/>
            <a:ext cx="8086987" cy="1068198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I lied. Another “trick” questions. </a:t>
            </a:r>
            <a:br>
              <a:rPr lang="en-US" dirty="0"/>
            </a:br>
            <a:r>
              <a:rPr lang="en-US" dirty="0"/>
              <a:t>Answer: “It depends…perhaps both”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E23283FD-6388-4E2C-9AF7-A350512BF507}"/>
              </a:ext>
            </a:extLst>
          </p:cNvPr>
          <p:cNvSpPr/>
          <p:nvPr/>
        </p:nvSpPr>
        <p:spPr>
          <a:xfrm>
            <a:off x="8893728" y="217741"/>
            <a:ext cx="2944534" cy="1632228"/>
          </a:xfrm>
          <a:prstGeom prst="wedgeRectCallout">
            <a:avLst>
              <a:gd name="adj1" fmla="val -224202"/>
              <a:gd name="adj2" fmla="val 1167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Maybe adding type would allow us to not have the key values on the address?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B8589E9E-2660-404B-BDF6-7C9565925D0C}"/>
              </a:ext>
            </a:extLst>
          </p:cNvPr>
          <p:cNvSpPr/>
          <p:nvPr/>
        </p:nvSpPr>
        <p:spPr>
          <a:xfrm>
            <a:off x="8979191" y="2087372"/>
            <a:ext cx="2944534" cy="991388"/>
          </a:xfrm>
          <a:prstGeom prst="wedgeRectCallout">
            <a:avLst>
              <a:gd name="adj1" fmla="val -133889"/>
              <a:gd name="adj2" fmla="val 21288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Copied version corresponds to “as of shipping” address. Never changes.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3D8C7AB0-6DCA-454D-BCFC-EF0EFB02D77B}"/>
              </a:ext>
            </a:extLst>
          </p:cNvPr>
          <p:cNvSpPr/>
          <p:nvPr/>
        </p:nvSpPr>
        <p:spPr>
          <a:xfrm>
            <a:off x="9053120" y="5185794"/>
            <a:ext cx="2944534" cy="1632228"/>
          </a:xfrm>
          <a:prstGeom prst="wedgeRectCallout">
            <a:avLst>
              <a:gd name="adj1" fmla="val -126481"/>
              <a:gd name="adj2" fmla="val -3434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Key version corresponds to “current” address. Meaning changes as customer changes their address</a:t>
            </a:r>
          </a:p>
        </p:txBody>
      </p:sp>
    </p:spTree>
    <p:extLst>
      <p:ext uri="{BB962C8B-B14F-4D97-AF65-F5344CB8AC3E}">
        <p14:creationId xmlns:p14="http://schemas.microsoft.com/office/powerpoint/2010/main" val="121605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0324A-3634-4B90-854F-2FD8B822F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reading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99EC1-F050-49D0-B84B-A90300847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structures read like books</a:t>
            </a:r>
          </a:p>
          <a:p>
            <a:r>
              <a:rPr lang="en-US" dirty="0"/>
              <a:t>The better the database, the easier to follow the story</a:t>
            </a:r>
          </a:p>
          <a:p>
            <a:r>
              <a:rPr lang="en-US" dirty="0"/>
              <a:t>Subtle differences come from differences large and small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0894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2D8EB12B-E76D-4D09-85AF-4BDA7724F899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#6</a:t>
            </a:r>
          </a:p>
          <a:p>
            <a:pPr algn="ctr">
              <a:spcAft>
                <a:spcPts val="600"/>
              </a:spcAft>
            </a:pPr>
            <a:r>
              <a:rPr lang="en-US" sz="2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Requirement: Need to store a customer and their nicknames. 99.9999% of our customers have only 1 nickname.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6D78AC-E599-4E5B-BF61-C2E79B2DB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594" y="1921384"/>
            <a:ext cx="792480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0784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419FF9D-08DF-40B3-BF1E-800F051424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594" y="1709563"/>
            <a:ext cx="7924800" cy="4391025"/>
          </a:xfrm>
          <a:prstGeom prst="rect">
            <a:avLst/>
          </a:prstGeom>
        </p:spPr>
      </p:pic>
      <p:sp>
        <p:nvSpPr>
          <p:cNvPr id="10" name="Title 7">
            <a:extLst>
              <a:ext uri="{FF2B5EF4-FFF2-40B4-BE49-F238E27FC236}">
                <a16:creationId xmlns:a16="http://schemas.microsoft.com/office/drawing/2014/main" id="{2D8EB12B-E76D-4D09-85AF-4BDA7724F899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000" dirty="0">
                <a:solidFill>
                  <a:schemeClr val="bg1"/>
                </a:solidFill>
              </a:rPr>
              <a:t>#6</a:t>
            </a:r>
          </a:p>
          <a:p>
            <a:pPr algn="ctr"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Requirement: Need to store a customer and their nicknames. 99.9999% of our customers have only 1 nickname.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9C0F3E2-488B-4B56-A4BF-9B3206FB8B6C}"/>
              </a:ext>
            </a:extLst>
          </p:cNvPr>
          <p:cNvGrpSpPr/>
          <p:nvPr/>
        </p:nvGrpSpPr>
        <p:grpSpPr>
          <a:xfrm>
            <a:off x="8409266" y="1669409"/>
            <a:ext cx="2944752" cy="1283516"/>
            <a:chOff x="8409266" y="1669409"/>
            <a:chExt cx="2944752" cy="1283516"/>
          </a:xfrm>
        </p:grpSpPr>
        <p:sp>
          <p:nvSpPr>
            <p:cNvPr id="6" name="Speech Bubble: Rectangle 5">
              <a:extLst>
                <a:ext uri="{FF2B5EF4-FFF2-40B4-BE49-F238E27FC236}">
                  <a16:creationId xmlns:a16="http://schemas.microsoft.com/office/drawing/2014/main" id="{FAA771FF-B22A-49B9-9F42-339833FFEFFA}"/>
                </a:ext>
              </a:extLst>
            </p:cNvPr>
            <p:cNvSpPr/>
            <p:nvPr/>
          </p:nvSpPr>
          <p:spPr>
            <a:xfrm>
              <a:off x="8409484" y="1847034"/>
              <a:ext cx="2944534" cy="738232"/>
            </a:xfrm>
            <a:prstGeom prst="wedgeRectCallout">
              <a:avLst>
                <a:gd name="adj1" fmla="val -153832"/>
                <a:gd name="adj2" fmla="val 13788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Lets us add details where they are needed too </a:t>
              </a:r>
            </a:p>
          </p:txBody>
        </p:sp>
        <p:sp>
          <p:nvSpPr>
            <p:cNvPr id="7" name="Speech Bubble: Rectangle 6">
              <a:extLst>
                <a:ext uri="{FF2B5EF4-FFF2-40B4-BE49-F238E27FC236}">
                  <a16:creationId xmlns:a16="http://schemas.microsoft.com/office/drawing/2014/main" id="{73ADEBC5-116D-4414-B2BE-53B00F7CB673}"/>
                </a:ext>
              </a:extLst>
            </p:cNvPr>
            <p:cNvSpPr/>
            <p:nvPr/>
          </p:nvSpPr>
          <p:spPr>
            <a:xfrm>
              <a:off x="8409266" y="1669409"/>
              <a:ext cx="2944534" cy="1283516"/>
            </a:xfrm>
            <a:prstGeom prst="wedgeRectCallout">
              <a:avLst>
                <a:gd name="adj1" fmla="val -46139"/>
                <a:gd name="adj2" fmla="val 22122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Now… Search for a customer with the </a:t>
              </a:r>
              <a:r>
                <a:rPr lang="en-US" dirty="0" err="1"/>
                <a:t>NickName</a:t>
              </a:r>
              <a:r>
                <a:rPr lang="en-US" dirty="0"/>
                <a:t> of ‘Fred’</a:t>
              </a:r>
              <a:br>
                <a:rPr lang="en-US" dirty="0"/>
              </a:br>
              <a:endParaRPr lang="en-US" dirty="0"/>
            </a:p>
            <a:p>
              <a:pPr algn="ctr"/>
              <a:r>
                <a:rPr lang="en-US" dirty="0"/>
                <a:t>You have to query two tables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7D51780-72FA-482C-801B-FAE5C7F1217D}"/>
              </a:ext>
            </a:extLst>
          </p:cNvPr>
          <p:cNvGrpSpPr/>
          <p:nvPr/>
        </p:nvGrpSpPr>
        <p:grpSpPr>
          <a:xfrm>
            <a:off x="147508" y="4347594"/>
            <a:ext cx="2944534" cy="1302698"/>
            <a:chOff x="147508" y="4347594"/>
            <a:chExt cx="2944534" cy="1302698"/>
          </a:xfrm>
        </p:grpSpPr>
        <p:sp>
          <p:nvSpPr>
            <p:cNvPr id="8" name="Speech Bubble: Rectangle 7">
              <a:extLst>
                <a:ext uri="{FF2B5EF4-FFF2-40B4-BE49-F238E27FC236}">
                  <a16:creationId xmlns:a16="http://schemas.microsoft.com/office/drawing/2014/main" id="{743E743E-410E-4679-8C85-84B1B3490FBD}"/>
                </a:ext>
              </a:extLst>
            </p:cNvPr>
            <p:cNvSpPr/>
            <p:nvPr/>
          </p:nvSpPr>
          <p:spPr>
            <a:xfrm>
              <a:off x="147508" y="4347594"/>
              <a:ext cx="2944534" cy="1283516"/>
            </a:xfrm>
            <a:prstGeom prst="wedgeRectCallout">
              <a:avLst>
                <a:gd name="adj1" fmla="val 102009"/>
                <a:gd name="adj2" fmla="val -12257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Speech Bubble: Rectangle 8">
              <a:extLst>
                <a:ext uri="{FF2B5EF4-FFF2-40B4-BE49-F238E27FC236}">
                  <a16:creationId xmlns:a16="http://schemas.microsoft.com/office/drawing/2014/main" id="{26B81741-FF6F-4552-A7A4-AB1562BE78B3}"/>
                </a:ext>
              </a:extLst>
            </p:cNvPr>
            <p:cNvSpPr/>
            <p:nvPr/>
          </p:nvSpPr>
          <p:spPr>
            <a:xfrm>
              <a:off x="147508" y="4347594"/>
              <a:ext cx="2944534" cy="1302698"/>
            </a:xfrm>
            <a:prstGeom prst="wedgeRectCallout">
              <a:avLst>
                <a:gd name="adj1" fmla="val 195456"/>
                <a:gd name="adj2" fmla="val 1272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Another Common Issue:</a:t>
              </a:r>
            </a:p>
            <a:p>
              <a:pPr algn="ctr"/>
              <a:r>
                <a:rPr lang="en-US" dirty="0"/>
                <a:t>Different datatypes on columns that hold the same thing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3327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FA5C53-EB07-4BD7-B6E8-DFF49C583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Warning: This session is very interactive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22706-002B-4C4F-AC62-8B0B0C2BFA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3468" y="2884248"/>
            <a:ext cx="3363974" cy="316941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If no one participates, it will last about 15 minutes</a:t>
            </a:r>
          </a:p>
          <a:p>
            <a:r>
              <a:rPr lang="en-US" sz="2000" dirty="0">
                <a:solidFill>
                  <a:schemeClr val="bg1"/>
                </a:solidFill>
              </a:rPr>
              <a:t>If everyone participates, it should be a lot of fun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0D75A04-59E6-4858-ADDA-3EFB23E4F6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297763" y="1189210"/>
            <a:ext cx="6250769" cy="43187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BBC303-7D6F-4FBF-BEC3-A67071AA0603}"/>
              </a:ext>
            </a:extLst>
          </p:cNvPr>
          <p:cNvSpPr txBox="1"/>
          <p:nvPr/>
        </p:nvSpPr>
        <p:spPr>
          <a:xfrm>
            <a:off x="9108441" y="5307868"/>
            <a:ext cx="2440091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hlinkClick r:id="rId3" tooltip="https://commongoodvt.org/about-us/get-involved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US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130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B7F417-4A9D-4272-8C81-46FE0AC86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275" y="1143700"/>
            <a:ext cx="7620000" cy="4419600"/>
          </a:xfrm>
          <a:prstGeom prst="rect">
            <a:avLst/>
          </a:prstGeom>
        </p:spPr>
      </p:pic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F0957074-8CF9-42AE-8FCE-09C73E178D84}"/>
              </a:ext>
            </a:extLst>
          </p:cNvPr>
          <p:cNvSpPr/>
          <p:nvPr/>
        </p:nvSpPr>
        <p:spPr>
          <a:xfrm>
            <a:off x="8828715" y="1065402"/>
            <a:ext cx="2944534" cy="1426128"/>
          </a:xfrm>
          <a:prstGeom prst="wedgeRectCallout">
            <a:avLst>
              <a:gd name="adj1" fmla="val -110527"/>
              <a:gd name="adj2" fmla="val 14370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Now… Search for a customer with the </a:t>
            </a:r>
            <a:r>
              <a:rPr lang="en-US" dirty="0" err="1"/>
              <a:t>NickName</a:t>
            </a:r>
            <a:r>
              <a:rPr lang="en-US" dirty="0"/>
              <a:t> of ‘Fred’</a:t>
            </a:r>
            <a:br>
              <a:rPr lang="en-US" dirty="0"/>
            </a:br>
            <a:endParaRPr lang="en-US" dirty="0"/>
          </a:p>
          <a:p>
            <a:pPr algn="ctr"/>
            <a:r>
              <a:rPr lang="en-US" dirty="0"/>
              <a:t>You have to query just one table</a:t>
            </a:r>
          </a:p>
        </p:txBody>
      </p:sp>
    </p:spTree>
    <p:extLst>
      <p:ext uri="{BB962C8B-B14F-4D97-AF65-F5344CB8AC3E}">
        <p14:creationId xmlns:p14="http://schemas.microsoft.com/office/powerpoint/2010/main" val="32114855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2D8EB12B-E76D-4D09-85AF-4BDA7724F899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#6.1</a:t>
            </a:r>
          </a:p>
          <a:p>
            <a:pPr algn="ctr">
              <a:spcAft>
                <a:spcPts val="600"/>
              </a:spcAft>
            </a:pPr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Requirement: Build a UI to work with </a:t>
            </a:r>
            <a:r>
              <a:rPr lang="en-US" sz="30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NickNames</a:t>
            </a:r>
            <a:r>
              <a:rPr lang="en-US" sz="3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. Would this work?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7F95F2C-9DE9-4ACF-A0CA-5D7BD5A2F0FE}"/>
              </a:ext>
            </a:extLst>
          </p:cNvPr>
          <p:cNvGrpSpPr/>
          <p:nvPr/>
        </p:nvGrpSpPr>
        <p:grpSpPr>
          <a:xfrm>
            <a:off x="4891260" y="1790281"/>
            <a:ext cx="6876197" cy="2430073"/>
            <a:chOff x="743803" y="2751527"/>
            <a:chExt cx="6876197" cy="243007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028F3A7-0657-4B60-8F06-BDC0C5E9CEA8}"/>
                </a:ext>
              </a:extLst>
            </p:cNvPr>
            <p:cNvSpPr/>
            <p:nvPr/>
          </p:nvSpPr>
          <p:spPr>
            <a:xfrm>
              <a:off x="838199" y="3090081"/>
              <a:ext cx="1886803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14D1DAA-1105-47CC-A04F-F9F2D2D3DAA8}"/>
                </a:ext>
              </a:extLst>
            </p:cNvPr>
            <p:cNvSpPr/>
            <p:nvPr/>
          </p:nvSpPr>
          <p:spPr>
            <a:xfrm>
              <a:off x="2895600" y="3091787"/>
              <a:ext cx="1981200" cy="381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E1F854-A5DB-428C-9392-B3EBFCE30B3A}"/>
                </a:ext>
              </a:extLst>
            </p:cNvPr>
            <p:cNvSpPr txBox="1"/>
            <p:nvPr/>
          </p:nvSpPr>
          <p:spPr>
            <a:xfrm>
              <a:off x="743803" y="2751527"/>
              <a:ext cx="4495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First Name                   Last Name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FD38D9-FF29-41EF-B873-90E5F3A714EB}"/>
                </a:ext>
              </a:extLst>
            </p:cNvPr>
            <p:cNvSpPr/>
            <p:nvPr/>
          </p:nvSpPr>
          <p:spPr>
            <a:xfrm>
              <a:off x="838199" y="3919954"/>
              <a:ext cx="6781801" cy="126164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5CD00FA-E405-47EA-A011-236C1562691D}"/>
                </a:ext>
              </a:extLst>
            </p:cNvPr>
            <p:cNvSpPr txBox="1"/>
            <p:nvPr/>
          </p:nvSpPr>
          <p:spPr>
            <a:xfrm>
              <a:off x="743803" y="3581400"/>
              <a:ext cx="449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NickNames</a:t>
              </a:r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8055761-5255-480A-9C10-43DF9F0FD8B8}"/>
              </a:ext>
            </a:extLst>
          </p:cNvPr>
          <p:cNvGrpSpPr/>
          <p:nvPr/>
        </p:nvGrpSpPr>
        <p:grpSpPr>
          <a:xfrm>
            <a:off x="5043660" y="2145701"/>
            <a:ext cx="6096000" cy="1184171"/>
            <a:chOff x="2514600" y="3039297"/>
            <a:chExt cx="6096000" cy="118417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9697E06-E04C-415B-A501-A55421109E17}"/>
                </a:ext>
              </a:extLst>
            </p:cNvPr>
            <p:cNvSpPr txBox="1"/>
            <p:nvPr/>
          </p:nvSpPr>
          <p:spPr>
            <a:xfrm>
              <a:off x="2514600" y="3884914"/>
              <a:ext cx="6096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Lewis; </a:t>
              </a:r>
              <a:r>
                <a:rPr lang="en-US" dirty="0" err="1"/>
                <a:t>Dr</a:t>
              </a:r>
              <a:r>
                <a:rPr lang="en-US" dirty="0"/>
                <a:t> SQL; </a:t>
              </a:r>
              <a:r>
                <a:rPr lang="en-US" dirty="0" err="1"/>
                <a:t>Dr</a:t>
              </a:r>
              <a:r>
                <a:rPr lang="en-US" dirty="0"/>
                <a:t> Squirrel; </a:t>
              </a:r>
              <a:r>
                <a:rPr lang="en-US" dirty="0" err="1"/>
                <a:t>Louman</a:t>
              </a:r>
              <a:r>
                <a:rPr lang="en-US" dirty="0"/>
                <a:t>; SQL Guy; Hey You!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7C112B6-7633-4515-BD45-B083567F2794}"/>
                </a:ext>
              </a:extLst>
            </p:cNvPr>
            <p:cNvSpPr txBox="1"/>
            <p:nvPr/>
          </p:nvSpPr>
          <p:spPr>
            <a:xfrm>
              <a:off x="2514600" y="3049071"/>
              <a:ext cx="1447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Louis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4135E17-0588-4FEE-8FDF-7907A790D905}"/>
                </a:ext>
              </a:extLst>
            </p:cNvPr>
            <p:cNvSpPr txBox="1"/>
            <p:nvPr/>
          </p:nvSpPr>
          <p:spPr>
            <a:xfrm>
              <a:off x="4610100" y="3039297"/>
              <a:ext cx="14859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Davidson</a:t>
              </a:r>
            </a:p>
          </p:txBody>
        </p:sp>
      </p:grp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354AD0C-0F01-4CA7-833A-6C4EE901C4D1}"/>
              </a:ext>
            </a:extLst>
          </p:cNvPr>
          <p:cNvSpPr txBox="1">
            <a:spLocks/>
          </p:cNvSpPr>
          <p:nvPr/>
        </p:nvSpPr>
        <p:spPr>
          <a:xfrm>
            <a:off x="746620" y="4597167"/>
            <a:ext cx="11020836" cy="17321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As long as:</a:t>
            </a:r>
          </a:p>
          <a:p>
            <a:pPr lvl="1"/>
            <a:r>
              <a:rPr lang="en-US" dirty="0"/>
              <a:t>the UI takes the normalized data and displays it in this manner, </a:t>
            </a:r>
          </a:p>
          <a:p>
            <a:pPr lvl="1"/>
            <a:r>
              <a:rPr lang="en-US" dirty="0"/>
              <a:t>Saves it back to the DB correctly when saved</a:t>
            </a:r>
          </a:p>
          <a:p>
            <a:pPr lvl="1"/>
            <a:r>
              <a:rPr lang="en-US" dirty="0"/>
              <a:t>Why not?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0A63D93-0357-4E78-8FB2-DD1D87A5A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92" y="1699520"/>
            <a:ext cx="4490676" cy="260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871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3861E1-F9D7-4A9F-AC92-A35DC8A1D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Database Designs must cater to the 100% case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EED1A08-5EC9-4FAB-97EF-F13519C85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3" y="285226"/>
            <a:ext cx="5570123" cy="6233020"/>
          </a:xfrm>
        </p:spPr>
        <p:txBody>
          <a:bodyPr anchor="ctr">
            <a:norm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Otherwise, you end up with the atypical data not being able to be stored. </a:t>
            </a:r>
          </a:p>
          <a:p>
            <a:r>
              <a:rPr lang="en-US" sz="2400" dirty="0">
                <a:solidFill>
                  <a:srgbClr val="000000"/>
                </a:solidFill>
              </a:rPr>
              <a:t>For this nickname case: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Tailor the UI to the user’s needs, put one nickname on the UI or an indicator that they have more than one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Or make it clear that the first in the text list is primary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The database should have the extra table for the nickname</a:t>
            </a:r>
          </a:p>
          <a:p>
            <a:r>
              <a:rPr lang="en-US" sz="2400" dirty="0">
                <a:solidFill>
                  <a:srgbClr val="000000"/>
                </a:solidFill>
              </a:rPr>
              <a:t>When you search for a value, it should be able to be done in a single query without parsing data</a:t>
            </a:r>
          </a:p>
        </p:txBody>
      </p:sp>
    </p:spTree>
    <p:extLst>
      <p:ext uri="{BB962C8B-B14F-4D97-AF65-F5344CB8AC3E}">
        <p14:creationId xmlns:p14="http://schemas.microsoft.com/office/powerpoint/2010/main" val="2799806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65126"/>
            <a:ext cx="10744200" cy="859668"/>
          </a:xfrm>
        </p:spPr>
        <p:txBody>
          <a:bodyPr/>
          <a:lstStyle/>
          <a:p>
            <a:r>
              <a:rPr lang="en-US" dirty="0"/>
              <a:t>This is what we are trying to avoid…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09800"/>
            <a:ext cx="10972800" cy="419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Dear </a:t>
            </a:r>
            <a:r>
              <a:rPr lang="en-US" b="1" dirty="0">
                <a:latin typeface="Lucida Sans Typewriter" panose="020B0509030504030204" pitchFamily="49" charset="0"/>
              </a:rPr>
              <a:t>Lewis; </a:t>
            </a:r>
            <a:r>
              <a:rPr lang="en-US" b="1" dirty="0" err="1">
                <a:latin typeface="Lucida Sans Typewriter" panose="020B0509030504030204" pitchFamily="49" charset="0"/>
              </a:rPr>
              <a:t>Dr</a:t>
            </a:r>
            <a:r>
              <a:rPr lang="en-US" b="1" dirty="0">
                <a:latin typeface="Lucida Sans Typewriter" panose="020B0509030504030204" pitchFamily="49" charset="0"/>
              </a:rPr>
              <a:t> SQL; </a:t>
            </a:r>
            <a:r>
              <a:rPr lang="en-US" b="1" dirty="0" err="1">
                <a:latin typeface="Lucida Sans Typewriter" panose="020B0509030504030204" pitchFamily="49" charset="0"/>
              </a:rPr>
              <a:t>Dr</a:t>
            </a:r>
            <a:r>
              <a:rPr lang="en-US" b="1" dirty="0">
                <a:latin typeface="Lucida Sans Typewriter" panose="020B0509030504030204" pitchFamily="49" charset="0"/>
              </a:rPr>
              <a:t> Squirrel; </a:t>
            </a:r>
            <a:r>
              <a:rPr lang="en-US" b="1" dirty="0" err="1">
                <a:latin typeface="Lucida Sans Typewriter" panose="020B0509030504030204" pitchFamily="49" charset="0"/>
              </a:rPr>
              <a:t>Louman</a:t>
            </a:r>
            <a:r>
              <a:rPr lang="en-US" b="1" dirty="0">
                <a:latin typeface="Lucida Sans Typewriter" panose="020B0509030504030204" pitchFamily="49" charset="0"/>
              </a:rPr>
              <a:t>; SQL Guy; Hey You! </a:t>
            </a:r>
          </a:p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We hope this letter finds you well, I hope that you, </a:t>
            </a:r>
            <a:r>
              <a:rPr lang="en-US" b="1" dirty="0">
                <a:latin typeface="Lucida Sans Typewriter" panose="020B0509030504030204" pitchFamily="49" charset="0"/>
              </a:rPr>
              <a:t>Lewis; </a:t>
            </a:r>
            <a:r>
              <a:rPr lang="en-US" b="1" dirty="0" err="1">
                <a:latin typeface="Lucida Sans Typewriter" panose="020B0509030504030204" pitchFamily="49" charset="0"/>
              </a:rPr>
              <a:t>Dr</a:t>
            </a:r>
            <a:r>
              <a:rPr lang="en-US" b="1" dirty="0">
                <a:latin typeface="Lucida Sans Typewriter" panose="020B0509030504030204" pitchFamily="49" charset="0"/>
              </a:rPr>
              <a:t> SQL; </a:t>
            </a:r>
            <a:r>
              <a:rPr lang="en-US" b="1" dirty="0" err="1">
                <a:latin typeface="Lucida Sans Typewriter" panose="020B0509030504030204" pitchFamily="49" charset="0"/>
              </a:rPr>
              <a:t>Dr</a:t>
            </a:r>
            <a:r>
              <a:rPr lang="en-US" b="1" dirty="0">
                <a:latin typeface="Lucida Sans Typewriter" panose="020B0509030504030204" pitchFamily="49" charset="0"/>
              </a:rPr>
              <a:t> Squirrel; </a:t>
            </a:r>
            <a:r>
              <a:rPr lang="en-US" b="1" dirty="0" err="1">
                <a:latin typeface="Lucida Sans Typewriter" panose="020B0509030504030204" pitchFamily="49" charset="0"/>
              </a:rPr>
              <a:t>Louman</a:t>
            </a:r>
            <a:r>
              <a:rPr lang="en-US" b="1" dirty="0">
                <a:latin typeface="Lucida Sans Typewriter" panose="020B0509030504030204" pitchFamily="49" charset="0"/>
              </a:rPr>
              <a:t>; SQL Guy; Hey You! </a:t>
            </a:r>
            <a:r>
              <a:rPr lang="en-US" dirty="0">
                <a:latin typeface="Lucida Sans Typewriter" panose="020B0509030504030204" pitchFamily="49" charset="0"/>
              </a:rPr>
              <a:t>will be able to attend our conference.</a:t>
            </a:r>
          </a:p>
          <a:p>
            <a:pPr marL="0" indent="0">
              <a:buNone/>
            </a:pPr>
            <a:endParaRPr lang="en-US" dirty="0"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Sincerely,</a:t>
            </a:r>
          </a:p>
          <a:p>
            <a:pPr marL="0" indent="0">
              <a:buNone/>
            </a:pPr>
            <a:endParaRPr lang="en-US" dirty="0">
              <a:latin typeface="Lucida Sans Typewriter" panose="020B05090305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Lucida Sans Typewriter" panose="020B0509030504030204" pitchFamily="49" charset="0"/>
              </a:rPr>
              <a:t>Clearly Not A Person Who Pays Attention</a:t>
            </a:r>
          </a:p>
        </p:txBody>
      </p:sp>
    </p:spTree>
    <p:extLst>
      <p:ext uri="{BB962C8B-B14F-4D97-AF65-F5344CB8AC3E}">
        <p14:creationId xmlns:p14="http://schemas.microsoft.com/office/powerpoint/2010/main" val="189123272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E5BB81B-332A-4F18-9741-6F190DF7DB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408" y="1220419"/>
            <a:ext cx="10869171" cy="548893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588BA253-BF51-4FA6-ACBE-D27F604A64BC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000" dirty="0">
                <a:solidFill>
                  <a:schemeClr val="bg1"/>
                </a:solidFill>
              </a:rPr>
              <a:t>#7</a:t>
            </a:r>
            <a:endParaRPr lang="en-US" sz="2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  <a:p>
            <a:pPr algn="ctr">
              <a:spcAft>
                <a:spcPts val="600"/>
              </a:spcAft>
            </a:pPr>
            <a:r>
              <a:rPr lang="en-US" sz="20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Requirement: Model the classroom we are in</a:t>
            </a:r>
          </a:p>
        </p:txBody>
      </p:sp>
    </p:spTree>
    <p:extLst>
      <p:ext uri="{BB962C8B-B14F-4D97-AF65-F5344CB8AC3E}">
        <p14:creationId xmlns:p14="http://schemas.microsoft.com/office/powerpoint/2010/main" val="638810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F7BB25-C58F-4899-A044-E372E065A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3400">
                <a:solidFill>
                  <a:srgbClr val="FFFFFF"/>
                </a:solidFill>
              </a:rPr>
              <a:t>Well Designed, Normalized Design Should Match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83F4E-BF76-45A6-A170-1B25ACC068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0640" y="804672"/>
            <a:ext cx="6281928" cy="524865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Academically, it feels like you should break down every value into constituent parts.</a:t>
            </a:r>
          </a:p>
          <a:p>
            <a:r>
              <a:rPr lang="en-US" sz="2400" dirty="0"/>
              <a:t>Yet, if the customer doesn’t care, won’t use the details, it is not a good design</a:t>
            </a:r>
          </a:p>
          <a:p>
            <a:r>
              <a:rPr lang="en-US" sz="2400" dirty="0"/>
              <a:t>Your job is to meet the customer’s requirements and cover their typical usage of data</a:t>
            </a:r>
          </a:p>
        </p:txBody>
      </p:sp>
    </p:spTree>
    <p:extLst>
      <p:ext uri="{BB962C8B-B14F-4D97-AF65-F5344CB8AC3E}">
        <p14:creationId xmlns:p14="http://schemas.microsoft.com/office/powerpoint/2010/main" val="24719361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4A8ABF8A-F647-40F7-8213-3E7D3BBC888B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#8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Requirement: Capture the count of people in a session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C333FE-F538-45F7-A3DE-930CEB37E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890870"/>
            <a:ext cx="10905066" cy="196291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0E32539-DF25-4357-AD96-FF0F53D964AB}"/>
              </a:ext>
            </a:extLst>
          </p:cNvPr>
          <p:cNvSpPr/>
          <p:nvPr/>
        </p:nvSpPr>
        <p:spPr>
          <a:xfrm>
            <a:off x="4194495" y="4127383"/>
            <a:ext cx="3699545" cy="4865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8841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697" y="250060"/>
            <a:ext cx="9542758" cy="1325563"/>
          </a:xfrm>
        </p:spPr>
        <p:txBody>
          <a:bodyPr>
            <a:normAutofit/>
          </a:bodyPr>
          <a:lstStyle/>
          <a:p>
            <a:r>
              <a:rPr lang="en-US" dirty="0"/>
              <a:t>Naming Standards Make A Big Difference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397" y="1325461"/>
            <a:ext cx="7998204" cy="5343788"/>
          </a:xfrm>
        </p:spPr>
        <p:txBody>
          <a:bodyPr anchor="ctr">
            <a:noAutofit/>
          </a:bodyPr>
          <a:lstStyle/>
          <a:p>
            <a:r>
              <a:rPr lang="en-US" sz="1800" dirty="0"/>
              <a:t>Avoid overly specific prefixes/suffixes </a:t>
            </a:r>
          </a:p>
          <a:p>
            <a:r>
              <a:rPr lang="en-US" sz="1800" dirty="0"/>
              <a:t>Follow a standard format for names</a:t>
            </a:r>
          </a:p>
          <a:p>
            <a:r>
              <a:rPr lang="en-US" sz="1800" dirty="0"/>
              <a:t>An example that I have seen documented in various places (often attributed to ISO 11179) is to have names that include something along the following:</a:t>
            </a:r>
          </a:p>
          <a:p>
            <a:pPr lvl="1"/>
            <a:r>
              <a:rPr lang="en-US" sz="1800" dirty="0" err="1"/>
              <a:t>RoleName</a:t>
            </a:r>
            <a:r>
              <a:rPr lang="en-US" sz="1800" dirty="0"/>
              <a:t> – Optional for when you need to explain the purpose of the attribute</a:t>
            </a:r>
          </a:p>
          <a:p>
            <a:pPr lvl="1"/>
            <a:r>
              <a:rPr lang="en-US" sz="1800" dirty="0"/>
              <a:t>Attribute – The primary purpose of the column being named. Optionally can be omitted, meaning it refers to the entity</a:t>
            </a:r>
          </a:p>
          <a:p>
            <a:pPr lvl="1"/>
            <a:r>
              <a:rPr lang="en-US" sz="1800" dirty="0" err="1"/>
              <a:t>Classword</a:t>
            </a:r>
            <a:r>
              <a:rPr lang="en-US" sz="1800" dirty="0"/>
              <a:t> – a suffix that identifies the usage of the column, in non-implementation specific terms</a:t>
            </a:r>
          </a:p>
          <a:p>
            <a:pPr lvl="1"/>
            <a:r>
              <a:rPr lang="en-US" sz="1800" dirty="0"/>
              <a:t>Scale – Optional to tell the user what the scale of the data is, like minutes, seconds, dollars, euros, </a:t>
            </a:r>
            <a:r>
              <a:rPr lang="en-US" sz="1800" dirty="0" err="1"/>
              <a:t>etc</a:t>
            </a:r>
            <a:endParaRPr lang="en-US" sz="1800" dirty="0"/>
          </a:p>
          <a:p>
            <a:pPr lvl="1"/>
            <a:endParaRPr lang="en-US" sz="1800" dirty="0"/>
          </a:p>
          <a:p>
            <a:pPr lvl="1"/>
            <a:r>
              <a:rPr lang="en-US" sz="1800" dirty="0" err="1"/>
              <a:t>RoleName_Attribute_Classword_Scale</a:t>
            </a:r>
            <a:endParaRPr lang="en-US" sz="1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4F0EFEB5-A297-421D-AA3D-BD67CF2A0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54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5911E3A-C35B-4EF7-A355-B84E9A14A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21ADB3D-AD65-44B4-847D-5E90E90A5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F580C70-814C-4845-B645-919BFFBD1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4D7BF57-4CAA-45B2-9EF0-0AA1FCF70B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7886F306-C03A-40C6-8FD5-DCE3D4595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2FDC9A36-C7C3-47D7-A64E-ED25C47EC7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B19BC37-158A-43DC-9A9E-E45CC7195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077654CC-108F-48D5-B5E9-437F164F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A3CF3A63-1C1E-4E85-A78A-FDC16431E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8740FC9A-72DD-4D9B-BA25-1CCED1352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7FBF5743-F2AE-4D0D-BCD1-01F7686D0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CED32316-D4F7-4795-BBE0-DEBB60E27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583B23C9-B9B7-4E93-9538-CBE316F83F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2" name="Freeform 16">
              <a:extLst>
                <a:ext uri="{FF2B5EF4-FFF2-40B4-BE49-F238E27FC236}">
                  <a16:creationId xmlns:a16="http://schemas.microsoft.com/office/drawing/2014/main" id="{5B144260-9F2C-4ADB-A37C-1CFB4B428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53FF918D-79D3-4F55-A68C-0DD5880DAB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B9FC1440-933F-44FE-8D77-4827DD0F9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0F67F308-A67C-4D2E-B081-59BB31D8E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80112F01-90EB-4AEC-A39C-5C6875FFB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7" name="Freeform 21">
              <a:extLst>
                <a:ext uri="{FF2B5EF4-FFF2-40B4-BE49-F238E27FC236}">
                  <a16:creationId xmlns:a16="http://schemas.microsoft.com/office/drawing/2014/main" id="{893F6B05-90EB-4C75-A0F0-C7247553BD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227B563B-E0C0-4D81-966D-B5E2DBAAE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130DF93D-D1FF-477A-BDCE-C8B01C3B4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44ED67A1-C6FE-4AC8-8473-11DAC03DC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213A54F3-15FA-4C8F-8ABF-CE77E7219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F8A7F7F-DD1A-4F41-98AC-B9CE2A620C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EF47228-EB7C-4EBA-BE01-DA6CB24102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Isosceles Triangle 22">
              <a:extLst>
                <a:ext uri="{FF2B5EF4-FFF2-40B4-BE49-F238E27FC236}">
                  <a16:creationId xmlns:a16="http://schemas.microsoft.com/office/drawing/2014/main" id="{3D2FD25A-EFFD-4F5C-9258-981F5907DE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CF573BC-A06F-4036-A3A8-9D07DDE622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4877" y="2415322"/>
            <a:ext cx="3451730" cy="2399869"/>
          </a:xfrm>
        </p:spPr>
        <p:txBody>
          <a:bodyPr>
            <a:normAutofit/>
          </a:bodyPr>
          <a:lstStyle/>
          <a:p>
            <a:pPr algn="ctr"/>
            <a:r>
              <a:rPr lang="en-US" sz="4000">
                <a:solidFill>
                  <a:srgbClr val="FFFFFF"/>
                </a:solidFill>
              </a:rPr>
              <a:t>Column Naming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640" y="266701"/>
            <a:ext cx="6281928" cy="6343824"/>
          </a:xfrm>
        </p:spPr>
        <p:txBody>
          <a:bodyPr anchor="ctr">
            <a:normAutofit lnSpcReduction="10000"/>
          </a:bodyPr>
          <a:lstStyle/>
          <a:p>
            <a:r>
              <a:rPr lang="en-US" sz="2000" b="1" dirty="0"/>
              <a:t>Name</a:t>
            </a:r>
            <a:r>
              <a:rPr lang="en-US" sz="2000" dirty="0"/>
              <a:t> - a textual string that names the row value, but whether or not it is a varchar(30) or </a:t>
            </a:r>
            <a:r>
              <a:rPr lang="en-US" sz="2000" dirty="0" err="1"/>
              <a:t>nvarchar</a:t>
            </a:r>
            <a:r>
              <a:rPr lang="en-US" sz="2000" dirty="0"/>
              <a:t>(128) is immaterial (prefix is implied. Example </a:t>
            </a:r>
            <a:r>
              <a:rPr lang="en-US" sz="2000" dirty="0" err="1"/>
              <a:t>Company.Name</a:t>
            </a:r>
            <a:r>
              <a:rPr lang="en-US" sz="2000" dirty="0"/>
              <a:t>)</a:t>
            </a:r>
          </a:p>
          <a:p>
            <a:r>
              <a:rPr lang="en-US" sz="2000" b="1" dirty="0" err="1"/>
              <a:t>UserName</a:t>
            </a:r>
            <a:r>
              <a:rPr lang="en-US" sz="2000" dirty="0"/>
              <a:t> - a more specific use of the name </a:t>
            </a:r>
            <a:r>
              <a:rPr lang="en-US" sz="2000" dirty="0" err="1"/>
              <a:t>classword</a:t>
            </a:r>
            <a:r>
              <a:rPr lang="en-US" sz="2000" dirty="0"/>
              <a:t> that indicates it isn’t a generic usage</a:t>
            </a:r>
          </a:p>
          <a:p>
            <a:r>
              <a:rPr lang="en-US" sz="2000" b="1" dirty="0" err="1"/>
              <a:t>AdminstratorUserName</a:t>
            </a:r>
            <a:r>
              <a:rPr lang="en-US" sz="2000" dirty="0"/>
              <a:t> – A user name, but specifically for the admin user.  </a:t>
            </a:r>
          </a:p>
          <a:p>
            <a:r>
              <a:rPr lang="en-US" sz="2000" b="1" dirty="0" err="1"/>
              <a:t>PledgeAmount</a:t>
            </a:r>
            <a:r>
              <a:rPr lang="en-US" sz="2000" dirty="0"/>
              <a:t>  - an amount of money (using a numeric(12,2), or money, or any sort of types)</a:t>
            </a:r>
          </a:p>
          <a:p>
            <a:r>
              <a:rPr lang="en-US" sz="2000" b="1" dirty="0" err="1"/>
              <a:t>PledgeAmountEuros</a:t>
            </a:r>
            <a:r>
              <a:rPr lang="en-US" sz="2000" dirty="0"/>
              <a:t>  - an amount of money (using a numeric(12,2), or money, or any sort of types), but with an atypical scale</a:t>
            </a:r>
          </a:p>
          <a:p>
            <a:r>
              <a:rPr lang="en-US" sz="2000" b="1" dirty="0" err="1"/>
              <a:t>TickerCode</a:t>
            </a:r>
            <a:r>
              <a:rPr lang="en-US" sz="2000" dirty="0"/>
              <a:t> - a short textual string used to identify a ticker row</a:t>
            </a:r>
          </a:p>
          <a:p>
            <a:r>
              <a:rPr lang="en-US" sz="2000" b="1" dirty="0" err="1"/>
              <a:t>EndDate</a:t>
            </a:r>
            <a:r>
              <a:rPr lang="en-US" sz="2000" dirty="0"/>
              <a:t> - the date when something ends. Does not include a time part</a:t>
            </a:r>
          </a:p>
          <a:p>
            <a:r>
              <a:rPr lang="en-US" sz="2000" b="1" dirty="0" err="1"/>
              <a:t>SaveTime</a:t>
            </a:r>
            <a:r>
              <a:rPr lang="en-US" sz="2000" dirty="0"/>
              <a:t> - is the point in time when the row was saved</a:t>
            </a:r>
          </a:p>
          <a:p>
            <a:r>
              <a:rPr lang="en-US" sz="2000" b="1" dirty="0" err="1"/>
              <a:t>MailIsHereFlag</a:t>
            </a:r>
            <a:r>
              <a:rPr lang="en-US" sz="2000" b="1" dirty="0"/>
              <a:t> </a:t>
            </a:r>
            <a:r>
              <a:rPr lang="en-US" sz="2000" dirty="0"/>
              <a:t>– indicates that the mail is here. Could be a bit, ‘yes’ or ‘no’, and could be null, because we aren’t sure if the mail is here or not.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89618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CE6DBC-3E26-45CE-9841-D3AD5C1ED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890870"/>
            <a:ext cx="10905066" cy="19629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C29D83-74B8-4322-B6F6-CCDECBF6D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10" y="2905054"/>
            <a:ext cx="10718023" cy="202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217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36252B-ADD0-47BD-8695-7BD005AE2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2115"/>
            <a:ext cx="10077450" cy="514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C5ADBA-4CEF-4998-BE67-FC91C4E40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 Graphical Language Basics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F23606F1-6FDA-4AD4-8D34-F4D70121ACAD}"/>
              </a:ext>
            </a:extLst>
          </p:cNvPr>
          <p:cNvSpPr/>
          <p:nvPr/>
        </p:nvSpPr>
        <p:spPr>
          <a:xfrm>
            <a:off x="7620522" y="214112"/>
            <a:ext cx="3439486" cy="1237682"/>
          </a:xfrm>
          <a:prstGeom prst="wedgeRectCallout">
            <a:avLst>
              <a:gd name="adj1" fmla="val -83441"/>
              <a:gd name="adj2" fmla="val 1139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Primary Key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C1D412E4-602F-474E-A98E-A92F115E8F47}"/>
              </a:ext>
            </a:extLst>
          </p:cNvPr>
          <p:cNvSpPr/>
          <p:nvPr/>
        </p:nvSpPr>
        <p:spPr>
          <a:xfrm>
            <a:off x="847575" y="1513541"/>
            <a:ext cx="3439486" cy="1237682"/>
          </a:xfrm>
          <a:prstGeom prst="wedgeRectCallout">
            <a:avLst>
              <a:gd name="adj1" fmla="val 113589"/>
              <a:gd name="adj2" fmla="val 11321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Solid Line Means FK is Identifying (Means PK of Parent in PK of Child)</a:t>
            </a:r>
          </a:p>
          <a:p>
            <a:pPr algn="ctr"/>
            <a:r>
              <a:rPr lang="en-US" dirty="0"/>
              <a:t>Dashed line is non-identifying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E7C8BF22-9181-4E0B-8927-1175C82ED748}"/>
              </a:ext>
            </a:extLst>
          </p:cNvPr>
          <p:cNvSpPr/>
          <p:nvPr/>
        </p:nvSpPr>
        <p:spPr>
          <a:xfrm>
            <a:off x="8670231" y="1602115"/>
            <a:ext cx="3439486" cy="1237682"/>
          </a:xfrm>
          <a:prstGeom prst="wedgeRectCallout">
            <a:avLst>
              <a:gd name="adj1" fmla="val -16853"/>
              <a:gd name="adj2" fmla="val 2734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AK is an UNIQUE CONSTRAINT.</a:t>
            </a:r>
            <a:br>
              <a:rPr lang="en-US" dirty="0"/>
            </a:br>
            <a:r>
              <a:rPr lang="en-US" dirty="0"/>
              <a:t>Cannot tell from diagram if there are more than one AK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3E9921F1-D466-44FF-902A-D86FF3E849C1}"/>
              </a:ext>
            </a:extLst>
          </p:cNvPr>
          <p:cNvSpPr/>
          <p:nvPr/>
        </p:nvSpPr>
        <p:spPr>
          <a:xfrm>
            <a:off x="4890663" y="4143752"/>
            <a:ext cx="2729859" cy="812808"/>
          </a:xfrm>
          <a:prstGeom prst="wedgeRectCallout">
            <a:avLst>
              <a:gd name="adj1" fmla="val -67475"/>
              <a:gd name="adj2" fmla="val -5957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Columns NOT NULL unless specified. </a:t>
            </a: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2759BC8A-5B8E-4AB6-80C3-DE86E2489237}"/>
              </a:ext>
            </a:extLst>
          </p:cNvPr>
          <p:cNvSpPr/>
          <p:nvPr/>
        </p:nvSpPr>
        <p:spPr>
          <a:xfrm>
            <a:off x="3925463" y="5932807"/>
            <a:ext cx="2729859" cy="812808"/>
          </a:xfrm>
          <a:prstGeom prst="wedgeRectCallout">
            <a:avLst>
              <a:gd name="adj1" fmla="val 129249"/>
              <a:gd name="adj2" fmla="val -24528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Diamond indicates this is an optional relationship (the FK value can be NULL)</a:t>
            </a:r>
          </a:p>
        </p:txBody>
      </p:sp>
    </p:spTree>
    <p:extLst>
      <p:ext uri="{BB962C8B-B14F-4D97-AF65-F5344CB8AC3E}">
        <p14:creationId xmlns:p14="http://schemas.microsoft.com/office/powerpoint/2010/main" val="116842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best of intentions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087" y="1568908"/>
            <a:ext cx="1457325" cy="268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687" y="2659954"/>
            <a:ext cx="4105275" cy="3286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78" y="1339443"/>
            <a:ext cx="2362200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707" y="2369008"/>
            <a:ext cx="1781175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9AF0E6C-81FD-4A44-9A88-47A74249C114}"/>
              </a:ext>
            </a:extLst>
          </p:cNvPr>
          <p:cNvSpPr txBox="1">
            <a:spLocks/>
          </p:cNvSpPr>
          <p:nvPr/>
        </p:nvSpPr>
        <p:spPr>
          <a:xfrm>
            <a:off x="1173760" y="6218645"/>
            <a:ext cx="10515600" cy="54845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One Naming Standard: Even if it stinks</a:t>
            </a:r>
          </a:p>
        </p:txBody>
      </p:sp>
    </p:spTree>
    <p:extLst>
      <p:ext uri="{BB962C8B-B14F-4D97-AF65-F5344CB8AC3E}">
        <p14:creationId xmlns:p14="http://schemas.microsoft.com/office/powerpoint/2010/main" val="3697002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2F0C945C-1793-4D60-B9AF-0FCA72E4550C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#9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Requirement: Capture Personally Identifiable Data About A Customer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64A1B0-4AEC-42CF-9249-C07A530B58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943" y="1675227"/>
            <a:ext cx="711611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923111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64BE10-F90D-401E-892A-21FE21A1C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Oh so many things wrong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7A6E1-9AB2-4000-9122-200727780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3" y="411061"/>
            <a:ext cx="5620457" cy="5621439"/>
          </a:xfrm>
        </p:spPr>
        <p:txBody>
          <a:bodyPr anchor="ctr">
            <a:normAutofit/>
          </a:bodyPr>
          <a:lstStyle/>
          <a:p>
            <a:r>
              <a:rPr lang="en-US" sz="2200" dirty="0">
                <a:solidFill>
                  <a:srgbClr val="000000"/>
                </a:solidFill>
              </a:rPr>
              <a:t>First: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</a:rPr>
              <a:t>Only store Personally Identifiable data when you must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</a:rPr>
              <a:t>For credit card numbers, try to use a bank that will keep the data safe and give you a token that only you can reference</a:t>
            </a:r>
          </a:p>
          <a:p>
            <a:r>
              <a:rPr lang="en-US" sz="2200" dirty="0">
                <a:solidFill>
                  <a:srgbClr val="000000"/>
                </a:solidFill>
              </a:rPr>
              <a:t>Second: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</a:rPr>
              <a:t>Anything you must store: encrypt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</a:rPr>
              <a:t>Make sure the encryption is strong</a:t>
            </a:r>
          </a:p>
          <a:p>
            <a:pPr lvl="1"/>
            <a:r>
              <a:rPr lang="en-US" sz="2200" dirty="0">
                <a:solidFill>
                  <a:srgbClr val="000000"/>
                </a:solidFill>
              </a:rPr>
              <a:t>Make sure the key to decrypt isn’t available too easily</a:t>
            </a:r>
          </a:p>
          <a:p>
            <a:pPr lvl="1"/>
            <a:endParaRPr lang="en-US" sz="2200" dirty="0">
              <a:solidFill>
                <a:srgbClr val="000000"/>
              </a:solidFill>
            </a:endParaRPr>
          </a:p>
          <a:p>
            <a:r>
              <a:rPr lang="en-US" sz="2200" dirty="0">
                <a:solidFill>
                  <a:srgbClr val="000000"/>
                </a:solidFill>
              </a:rPr>
              <a:t>And a 3 character password limit is horrible enough even if you encrypted it</a:t>
            </a:r>
          </a:p>
        </p:txBody>
      </p:sp>
    </p:spTree>
    <p:extLst>
      <p:ext uri="{BB962C8B-B14F-4D97-AF65-F5344CB8AC3E}">
        <p14:creationId xmlns:p14="http://schemas.microsoft.com/office/powerpoint/2010/main" val="3836008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7">
            <a:extLst>
              <a:ext uri="{FF2B5EF4-FFF2-40B4-BE49-F238E27FC236}">
                <a16:creationId xmlns:a16="http://schemas.microsoft.com/office/drawing/2014/main" id="{2F0C945C-1793-4D60-B9AF-0FCA72E4550C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#</a:t>
            </a:r>
            <a:r>
              <a:rPr lang="en-US" sz="2400" dirty="0">
                <a:solidFill>
                  <a:schemeClr val="bg1"/>
                </a:solidFill>
              </a:rPr>
              <a:t>10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dirty="0">
                <a:solidFill>
                  <a:srgbClr val="FFFFFF"/>
                </a:solidFill>
              </a:rPr>
              <a:t>Question: What is this? 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E984328A-0BB0-4E1A-8B45-A6DFF4C78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9134" y="1912689"/>
            <a:ext cx="9467190" cy="40107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CREATE TABLE Blob</a:t>
            </a:r>
            <a:b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     </a:t>
            </a:r>
            <a:r>
              <a:rPr lang="en-US" sz="24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BlobValue</a:t>
            </a: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nvarchar</a:t>
            </a: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(max),</a:t>
            </a:r>
            <a:b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     </a:t>
            </a:r>
            <a:r>
              <a:rPr lang="en-US" sz="24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MakeUniqueValue</a:t>
            </a: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 int NOT NULL </a:t>
            </a:r>
            <a:b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                         UNIQUE DEFAULT (1),</a:t>
            </a:r>
            <a:b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     CHECK (</a:t>
            </a:r>
            <a:r>
              <a:rPr lang="en-US" sz="24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MakeUniqueValue</a:t>
            </a: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 = 1)</a:t>
            </a:r>
            <a:b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);</a:t>
            </a:r>
          </a:p>
          <a:p>
            <a:pPr marL="0"/>
            <a:endParaRPr lang="en-US" sz="2400" dirty="0">
              <a:solidFill>
                <a:srgbClr val="000000"/>
              </a:solidFill>
            </a:endParaRPr>
          </a:p>
          <a:p>
            <a:pPr marL="0"/>
            <a:r>
              <a:rPr lang="en-US" sz="2400" dirty="0">
                <a:solidFill>
                  <a:srgbClr val="000000"/>
                </a:solidFill>
              </a:rPr>
              <a:t>Answer: The most ______________ database possible</a:t>
            </a:r>
          </a:p>
          <a:p>
            <a:pPr marL="228600" lvl="1" indent="0">
              <a:buNone/>
            </a:pPr>
            <a:r>
              <a:rPr lang="en-US" sz="2000" dirty="0">
                <a:solidFill>
                  <a:srgbClr val="000000"/>
                </a:solidFill>
              </a:rPr>
              <a:t>                                              denormalized</a:t>
            </a:r>
            <a:r>
              <a:rPr lang="en-US" sz="2400" dirty="0">
                <a:solidFill>
                  <a:srgbClr val="000000"/>
                </a:solidFill>
              </a:rPr>
              <a:t>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04622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7">
            <a:extLst>
              <a:ext uri="{FF2B5EF4-FFF2-40B4-BE49-F238E27FC236}">
                <a16:creationId xmlns:a16="http://schemas.microsoft.com/office/drawing/2014/main" id="{9E9FB435-AD0B-45BD-A6B6-3E44B78D1B12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#11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Requirement: Store domain data about one or more tables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E789E7-0A83-42A2-8F64-159B7DCE0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459" y="1675227"/>
            <a:ext cx="7743081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2322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969DE9-3A59-456B-A9E6-42E9DEFA5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Generic Structures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(not a favorite)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A0225-504D-4DD9-A87A-4884B97D9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7205" y="2116742"/>
            <a:ext cx="6848715" cy="4362275"/>
          </a:xfrm>
        </p:spPr>
        <p:txBody>
          <a:bodyPr anchor="ctr">
            <a:normAutofit/>
          </a:bodyPr>
          <a:lstStyle/>
          <a:p>
            <a:r>
              <a:rPr lang="en-US" sz="2400" dirty="0"/>
              <a:t>Consider this snippet. </a:t>
            </a:r>
          </a:p>
          <a:p>
            <a:r>
              <a:rPr lang="en-US" sz="2400" dirty="0"/>
              <a:t>You would need groups and values for different usages:</a:t>
            </a:r>
          </a:p>
          <a:p>
            <a:pPr lvl="1"/>
            <a:r>
              <a:rPr lang="en-US" dirty="0" err="1"/>
              <a:t>DomainGroup</a:t>
            </a:r>
            <a:r>
              <a:rPr lang="en-US" dirty="0"/>
              <a:t>=</a:t>
            </a:r>
            <a:r>
              <a:rPr lang="en-US" dirty="0" err="1"/>
              <a:t>CustomerType</a:t>
            </a:r>
            <a:r>
              <a:rPr lang="en-US" dirty="0"/>
              <a:t>; Value=Individual; Description=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 err="1"/>
              <a:t>DomainGroup</a:t>
            </a:r>
            <a:r>
              <a:rPr lang="en-US" dirty="0"/>
              <a:t>=</a:t>
            </a:r>
            <a:r>
              <a:rPr lang="en-US" dirty="0" err="1"/>
              <a:t>CustomerType</a:t>
            </a:r>
            <a:r>
              <a:rPr lang="en-US" dirty="0"/>
              <a:t>; Value=Organization; Description=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sz="2400" dirty="0"/>
              <a:t>Now… How do you validate that </a:t>
            </a:r>
            <a:r>
              <a:rPr lang="en-US" sz="2400" dirty="0" err="1"/>
              <a:t>Customer.CustomerId</a:t>
            </a:r>
            <a:r>
              <a:rPr lang="en-US" sz="2400" dirty="0"/>
              <a:t> has only </a:t>
            </a:r>
            <a:r>
              <a:rPr lang="en-US" sz="2400" dirty="0" err="1"/>
              <a:t>CustomerType</a:t>
            </a:r>
            <a:r>
              <a:rPr lang="en-US" sz="2400" dirty="0"/>
              <a:t> values, since you will also have Color, </a:t>
            </a:r>
            <a:r>
              <a:rPr lang="en-US" sz="2400" dirty="0" err="1"/>
              <a:t>InvoiceStatus</a:t>
            </a:r>
            <a:r>
              <a:rPr lang="en-US" sz="2400" dirty="0"/>
              <a:t>, </a:t>
            </a:r>
            <a:r>
              <a:rPr lang="en-US" sz="2400" dirty="0" err="1"/>
              <a:t>etc</a:t>
            </a:r>
            <a:endParaRPr lang="en-US" sz="2400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EE1F83-24DA-4507-85E7-2D8F959D7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404" y="244759"/>
            <a:ext cx="7829325" cy="154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996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>
            <a:extLst>
              <a:ext uri="{FF2B5EF4-FFF2-40B4-BE49-F238E27FC236}">
                <a16:creationId xmlns:a16="http://schemas.microsoft.com/office/drawing/2014/main" id="{81AEB8A9-B768-4E30-BA55-D919E66873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0001" y="-2"/>
            <a:ext cx="4069936" cy="6858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969DE9-3A59-456B-A9E6-42E9DEFA5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0080"/>
            <a:ext cx="3096427" cy="561323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Generic Structures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(not a favorite)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A0225-504D-4DD9-A87A-4884B97D9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3315" y="1759721"/>
            <a:ext cx="6848715" cy="5424840"/>
          </a:xfrm>
        </p:spPr>
        <p:txBody>
          <a:bodyPr anchor="ctr">
            <a:normAutofit/>
          </a:bodyPr>
          <a:lstStyle/>
          <a:p>
            <a:r>
              <a:rPr lang="en-US" sz="2400" dirty="0"/>
              <a:t>Now… How do you validate that </a:t>
            </a:r>
            <a:r>
              <a:rPr lang="en-US" sz="2400" dirty="0" err="1"/>
              <a:t>Customer.CustomerId</a:t>
            </a:r>
            <a:r>
              <a:rPr lang="en-US" sz="2400" dirty="0"/>
              <a:t> has only </a:t>
            </a:r>
            <a:r>
              <a:rPr lang="en-US" sz="2400" dirty="0" err="1"/>
              <a:t>CustomerType</a:t>
            </a:r>
            <a:r>
              <a:rPr lang="en-US" sz="2400" dirty="0"/>
              <a:t> values, since you will also have Color, </a:t>
            </a:r>
            <a:r>
              <a:rPr lang="en-US" sz="2400" dirty="0" err="1"/>
              <a:t>InvoiceStatus</a:t>
            </a:r>
            <a:r>
              <a:rPr lang="en-US" sz="2400" dirty="0"/>
              <a:t>, </a:t>
            </a:r>
            <a:r>
              <a:rPr lang="en-US" sz="2400" dirty="0" err="1"/>
              <a:t>etc</a:t>
            </a:r>
            <a:endParaRPr lang="en-US" sz="2400" dirty="0"/>
          </a:p>
          <a:p>
            <a:r>
              <a:rPr lang="en-US" sz="2400" dirty="0"/>
              <a:t>A variant would make the type a part of the key, and hence FK</a:t>
            </a:r>
          </a:p>
          <a:p>
            <a:pPr lvl="1"/>
            <a:r>
              <a:rPr lang="en-US" sz="2000" dirty="0"/>
              <a:t>Then you </a:t>
            </a:r>
            <a:r>
              <a:rPr lang="en-US" sz="2000" b="1" i="1" dirty="0"/>
              <a:t>can</a:t>
            </a:r>
            <a:r>
              <a:rPr lang="en-US" sz="2000" dirty="0"/>
              <a:t> validate with a check constraint… </a:t>
            </a: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br>
              <a:rPr lang="en-US" sz="2000" dirty="0"/>
            </a:br>
            <a:endParaRPr lang="en-US" sz="2000" dirty="0"/>
          </a:p>
          <a:p>
            <a:pPr lvl="1"/>
            <a:r>
              <a:rPr lang="en-US" sz="2000" dirty="0"/>
              <a:t>Still… </a:t>
            </a:r>
            <a:r>
              <a:rPr lang="en-US" sz="2000" dirty="0" err="1"/>
              <a:t>Uck</a:t>
            </a:r>
            <a:endParaRPr lang="en-US" sz="2000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9EE6D9-9504-4AA3-802D-6494E3D85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7404" y="4472141"/>
            <a:ext cx="7629525" cy="17811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9C3BCBF-5B17-4EDD-BA57-8DFEF83FD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7404" y="244759"/>
            <a:ext cx="7829325" cy="154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72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48EAE3-CDE7-4972-8D6F-8BE6F12F0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975361"/>
            <a:ext cx="10905066" cy="4907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1109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601738E0-441D-41F5-9AE8-7F5D1AF8484C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#12</a:t>
            </a:r>
          </a:p>
          <a:p>
            <a:pPr algn="ctr">
              <a:spcAft>
                <a:spcPts val="600"/>
              </a:spcAft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Requirement: Store information about a person, efficiently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EC8B5B9-4F60-4A73-B35C-1CA9B39FB2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256" y="2355646"/>
            <a:ext cx="1103947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80072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B854194-185D-494D-905C-7C7CB2E3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211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F5FA0D-0104-4987-8241-EFF7C85B88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8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897127E-6CEF-446C-BE87-93B7C46E4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75BCAD-D1D2-46BE-BB7B-68822DD0A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Avoiding NULL values is a good goal… but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5730B-0ACB-4F0C-9532-105781CFD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2235" y="318782"/>
            <a:ext cx="6165908" cy="6115574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Don’t do it by making your design </a:t>
            </a:r>
            <a:r>
              <a:rPr lang="en-US" dirty="0" err="1">
                <a:solidFill>
                  <a:srgbClr val="000000"/>
                </a:solidFill>
              </a:rPr>
              <a:t>bizzaroland</a:t>
            </a:r>
            <a:r>
              <a:rPr lang="en-US" dirty="0">
                <a:solidFill>
                  <a:srgbClr val="000000"/>
                </a:solidFill>
              </a:rPr>
              <a:t> complicated</a:t>
            </a:r>
          </a:p>
          <a:p>
            <a:pPr lvl="1"/>
            <a:r>
              <a:rPr lang="en-US" sz="2800" dirty="0">
                <a:solidFill>
                  <a:srgbClr val="000000"/>
                </a:solidFill>
              </a:rPr>
              <a:t>To use the data, you would just have to do outer joins, and missing data would be ….. NULL</a:t>
            </a:r>
          </a:p>
          <a:p>
            <a:endParaRPr lang="en-US" sz="3200" dirty="0">
              <a:solidFill>
                <a:srgbClr val="000000"/>
              </a:solidFill>
            </a:endParaRPr>
          </a:p>
          <a:p>
            <a:r>
              <a:rPr lang="en-US" sz="3200" dirty="0">
                <a:solidFill>
                  <a:srgbClr val="000000"/>
                </a:solidFill>
              </a:rPr>
              <a:t>Note: this was taken from a friend of mine’s actual experiences</a:t>
            </a:r>
          </a:p>
        </p:txBody>
      </p:sp>
    </p:spTree>
    <p:extLst>
      <p:ext uri="{BB962C8B-B14F-4D97-AF65-F5344CB8AC3E}">
        <p14:creationId xmlns:p14="http://schemas.microsoft.com/office/powerpoint/2010/main" val="2393743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B021A415-7F5C-4E82-913A-0E781F229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#1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CDA9B0-20AD-4586-BB28-5EA255A91B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608" y="1675227"/>
            <a:ext cx="7846783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3239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45E9691-060D-4CC6-A48A-3ED6EEE20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312" y="2807831"/>
            <a:ext cx="11039475" cy="37909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A5865-9C69-450C-A2F7-40C486C44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779" y="259219"/>
            <a:ext cx="11269909" cy="2552003"/>
          </a:xfrm>
        </p:spPr>
        <p:txBody>
          <a:bodyPr/>
          <a:lstStyle/>
          <a:p>
            <a:r>
              <a:rPr lang="en-US" sz="2400" dirty="0">
                <a:solidFill>
                  <a:srgbClr val="000000"/>
                </a:solidFill>
              </a:rPr>
              <a:t>What about very structured values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Example: phone numbers, address, credit card number, social security number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Should only be broken down to the way the user will use it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</a:rPr>
              <a:t>Just a blob of text may be adequate for your usage if: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You rarely search by area code, or exchange (particularly to update an area code)</a:t>
            </a:r>
          </a:p>
          <a:p>
            <a:pPr lvl="2"/>
            <a:r>
              <a:rPr lang="en-US" dirty="0">
                <a:solidFill>
                  <a:srgbClr val="000000"/>
                </a:solidFill>
              </a:rPr>
              <a:t>You need to store many country’s phone number format (breaking the table into 1 table per format would make it very unusable)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E714CC-2C0C-4890-9F9D-41D7356CEC13}"/>
              </a:ext>
            </a:extLst>
          </p:cNvPr>
          <p:cNvSpPr/>
          <p:nvPr/>
        </p:nvSpPr>
        <p:spPr>
          <a:xfrm>
            <a:off x="425353" y="4370664"/>
            <a:ext cx="3081245" cy="1199626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E718B1-24C1-4B75-A56D-39CC91E5747D}"/>
              </a:ext>
            </a:extLst>
          </p:cNvPr>
          <p:cNvSpPr/>
          <p:nvPr/>
        </p:nvSpPr>
        <p:spPr>
          <a:xfrm>
            <a:off x="8400176" y="4186106"/>
            <a:ext cx="3081245" cy="1199626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0765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7">
            <a:extLst>
              <a:ext uri="{FF2B5EF4-FFF2-40B4-BE49-F238E27FC236}">
                <a16:creationId xmlns:a16="http://schemas.microsoft.com/office/drawing/2014/main" id="{601738E0-441D-41F5-9AE8-7F5D1AF8484C}"/>
              </a:ext>
            </a:extLst>
          </p:cNvPr>
          <p:cNvSpPr txBox="1">
            <a:spLocks/>
          </p:cNvSpPr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#13</a:t>
            </a:r>
          </a:p>
          <a:p>
            <a:pPr algn="ctr">
              <a:spcAft>
                <a:spcPts val="600"/>
              </a:spcAft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Requirement: Store various multi-valued attributes about a customer.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6ACEA1-7F54-454D-B0FF-73CAE07FA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31" y="2081923"/>
            <a:ext cx="11896725" cy="41243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16136A2-353C-4E4E-B61C-5C068CE6B05B}"/>
              </a:ext>
            </a:extLst>
          </p:cNvPr>
          <p:cNvSpPr/>
          <p:nvPr/>
        </p:nvSpPr>
        <p:spPr>
          <a:xfrm>
            <a:off x="3892492" y="2273417"/>
            <a:ext cx="3506598" cy="141773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600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9277A-39C9-42F4-83C9-0127A4F767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1204"/>
            <a:ext cx="10515600" cy="859668"/>
          </a:xfrm>
        </p:spPr>
        <p:txBody>
          <a:bodyPr/>
          <a:lstStyle/>
          <a:p>
            <a:r>
              <a:rPr lang="en-US" dirty="0"/>
              <a:t>This is a Simulated Graph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5CC09-3B7A-42A0-8A3D-C0DEAC02F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000" y="2739753"/>
            <a:ext cx="10515600" cy="3754539"/>
          </a:xfrm>
        </p:spPr>
        <p:txBody>
          <a:bodyPr>
            <a:normAutofit fontScale="92500"/>
          </a:bodyPr>
          <a:lstStyle/>
          <a:p>
            <a:r>
              <a:rPr lang="en-US" dirty="0"/>
              <a:t>SQL Server 2017 and later have Graph objects (Node and Edge) as first class tables. </a:t>
            </a:r>
          </a:p>
          <a:p>
            <a:r>
              <a:rPr lang="en-US" dirty="0"/>
              <a:t>The model will look very similar, but internally they are managing the relationships</a:t>
            </a:r>
          </a:p>
          <a:p>
            <a:r>
              <a:rPr lang="en-US" dirty="0"/>
              <a:t>Special syntax is available for working with graphs</a:t>
            </a:r>
          </a:p>
          <a:p>
            <a:r>
              <a:rPr lang="en-US" dirty="0"/>
              <a:t>Building like this will make you crazy</a:t>
            </a:r>
          </a:p>
          <a:p>
            <a:pPr lvl="1"/>
            <a:r>
              <a:rPr lang="en-US" dirty="0"/>
              <a:t>It is hard to tell where the relationship comes from without more data</a:t>
            </a:r>
          </a:p>
          <a:p>
            <a:pPr lvl="1"/>
            <a:r>
              <a:rPr lang="en-US" dirty="0"/>
              <a:t>Make a table per many-to-many relationship with a table if building relationally</a:t>
            </a:r>
          </a:p>
          <a:p>
            <a:pPr lvl="1"/>
            <a:r>
              <a:rPr lang="en-US" dirty="0"/>
              <a:t>You still have to join each table individually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3F9FDA-8AA7-4549-BDE6-05EDD4CD9E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48" t="-8776" r="31008" b="35881"/>
          <a:stretch/>
        </p:blipFill>
        <p:spPr>
          <a:xfrm>
            <a:off x="838200" y="827337"/>
            <a:ext cx="5096600" cy="18956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D6BD961-A66C-449F-A722-26F2D3DCB00A}"/>
              </a:ext>
            </a:extLst>
          </p:cNvPr>
          <p:cNvSpPr/>
          <p:nvPr/>
        </p:nvSpPr>
        <p:spPr>
          <a:xfrm>
            <a:off x="3036815" y="1208055"/>
            <a:ext cx="2281805" cy="85966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0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Questions? Contact info.. Thank you!</a:t>
            </a:r>
          </a:p>
        </p:txBody>
      </p:sp>
      <p:sp>
        <p:nvSpPr>
          <p:cNvPr id="76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4" t="23796" r="7403" b="25788"/>
          <a:stretch/>
        </p:blipFill>
        <p:spPr>
          <a:xfrm>
            <a:off x="429349" y="2849449"/>
            <a:ext cx="3661831" cy="1179300"/>
          </a:xfrm>
          <a:prstGeom prst="rect">
            <a:avLst/>
          </a:prstGeom>
        </p:spPr>
      </p:pic>
      <p:sp>
        <p:nvSpPr>
          <p:cNvPr id="115715" name="Rectangle 3"/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Louis Davidson - </a:t>
            </a:r>
            <a:r>
              <a:rPr lang="en-US" sz="2000" dirty="0">
                <a:solidFill>
                  <a:srgbClr val="000000"/>
                </a:solidFill>
                <a:hlinkClick r:id="rId5"/>
              </a:rPr>
              <a:t>louis@drsql.org</a:t>
            </a:r>
            <a:r>
              <a:rPr lang="en-US" sz="2000" dirty="0">
                <a:solidFill>
                  <a:srgbClr val="000000"/>
                </a:solidFill>
              </a:rPr>
              <a:t>	</a:t>
            </a:r>
          </a:p>
          <a:p>
            <a:r>
              <a:rPr lang="en-US" sz="2000" dirty="0">
                <a:solidFill>
                  <a:srgbClr val="000000"/>
                </a:solidFill>
              </a:rPr>
              <a:t>Website – </a:t>
            </a:r>
            <a:r>
              <a:rPr lang="en-US" sz="2000" dirty="0">
                <a:solidFill>
                  <a:srgbClr val="000000"/>
                </a:solidFill>
                <a:hlinkClick r:id="rId6"/>
              </a:rPr>
              <a:t>http://drsql.org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  <a:sym typeface="Wingdings" pitchFamily="2" charset="2"/>
              </a:rPr>
              <a:t> Get slides here</a:t>
            </a: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Twitter – </a:t>
            </a:r>
            <a:r>
              <a:rPr lang="en-US" sz="2000" dirty="0">
                <a:solidFill>
                  <a:srgbClr val="000000"/>
                </a:solidFill>
                <a:hlinkClick r:id="rId7"/>
              </a:rPr>
              <a:t>http://twitter.com/drsql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Blog on Simple-Talk</a:t>
            </a:r>
            <a:br>
              <a:rPr lang="en-US" sz="2000" dirty="0">
                <a:solidFill>
                  <a:srgbClr val="000000"/>
                </a:solidFill>
              </a:rPr>
            </a:br>
            <a:r>
              <a:rPr lang="en-US" sz="2000" dirty="0">
                <a:solidFill>
                  <a:srgbClr val="000000"/>
                </a:solidFill>
                <a:hlinkClick r:id="rId8"/>
              </a:rPr>
              <a:t>https://www.red-gate.com/simple-talk/author/louis-davidson/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982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3416B1D-1A59-4AA4-8D5D-05B7732CE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2608" y="1675227"/>
            <a:ext cx="7846783" cy="4394199"/>
          </a:xfrm>
          <a:prstGeom prst="rect">
            <a:avLst/>
          </a:prstGeom>
        </p:spPr>
      </p:pic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4C66492C-28E8-4F77-BB13-7905848AFCE0}"/>
              </a:ext>
            </a:extLst>
          </p:cNvPr>
          <p:cNvSpPr/>
          <p:nvPr/>
        </p:nvSpPr>
        <p:spPr>
          <a:xfrm>
            <a:off x="276838" y="4907245"/>
            <a:ext cx="3439486" cy="1237682"/>
          </a:xfrm>
          <a:prstGeom prst="wedgeRectCallout">
            <a:avLst>
              <a:gd name="adj1" fmla="val 111850"/>
              <a:gd name="adj2" fmla="val -6492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Every Table Needs A Primary Key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5D6F6AA-9FD7-4A88-9D4D-351594926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3661" y="254741"/>
            <a:ext cx="9704675" cy="1454051"/>
          </a:xfrm>
        </p:spPr>
        <p:txBody>
          <a:bodyPr>
            <a:normAutofit/>
          </a:bodyPr>
          <a:lstStyle/>
          <a:p>
            <a:r>
              <a:rPr lang="en-US" sz="4100" dirty="0">
                <a:solidFill>
                  <a:srgbClr val="000000"/>
                </a:solidFill>
              </a:rPr>
              <a:t>Only one thing is for certain wrong…</a:t>
            </a:r>
          </a:p>
        </p:txBody>
      </p:sp>
    </p:spTree>
    <p:extLst>
      <p:ext uri="{BB962C8B-B14F-4D97-AF65-F5344CB8AC3E}">
        <p14:creationId xmlns:p14="http://schemas.microsoft.com/office/powerpoint/2010/main" val="3240927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4AD154-2412-403B-A2FB-B764E17A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 fontScale="90000"/>
          </a:bodyPr>
          <a:lstStyle/>
          <a:p>
            <a:r>
              <a:rPr lang="en-US" sz="4100" dirty="0">
                <a:solidFill>
                  <a:srgbClr val="000000"/>
                </a:solidFill>
              </a:rPr>
              <a:t>Don’t Judge A Database </a:t>
            </a:r>
            <a:r>
              <a:rPr lang="en-US" sz="4100" b="1" dirty="0">
                <a:solidFill>
                  <a:srgbClr val="000000"/>
                </a:solidFill>
              </a:rPr>
              <a:t>Only </a:t>
            </a:r>
            <a:r>
              <a:rPr lang="en-US" sz="4100" dirty="0">
                <a:solidFill>
                  <a:srgbClr val="000000"/>
                </a:solidFill>
              </a:rPr>
              <a:t>By Its Model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2D78CE8A-A20C-42B7-BC5E-117D8D9914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0254" y="1629089"/>
            <a:ext cx="3620021" cy="362002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2489C-F9B5-4732-A51A-7C63035DD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Judge it by how its model compares to the requirements</a:t>
            </a:r>
          </a:p>
          <a:p>
            <a:r>
              <a:rPr lang="en-US" sz="2000" dirty="0">
                <a:solidFill>
                  <a:srgbClr val="000000"/>
                </a:solidFill>
              </a:rPr>
              <a:t>Every data model could be for a real database</a:t>
            </a:r>
          </a:p>
          <a:p>
            <a:r>
              <a:rPr lang="en-US" sz="2000" dirty="0">
                <a:solidFill>
                  <a:srgbClr val="000000"/>
                </a:solidFill>
              </a:rPr>
              <a:t>Companies do really weird stuff</a:t>
            </a:r>
          </a:p>
          <a:p>
            <a:r>
              <a:rPr lang="en-US" sz="2000" dirty="0">
                <a:solidFill>
                  <a:srgbClr val="000000"/>
                </a:solidFill>
              </a:rPr>
              <a:t>Realistically though, this is USUALLY wrong</a:t>
            </a: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Note: last “trick” requirements question. In the future, model problems will be based on </a:t>
            </a:r>
            <a:r>
              <a:rPr lang="en-US" sz="2000" b="1" i="1" dirty="0">
                <a:solidFill>
                  <a:srgbClr val="000000"/>
                </a:solidFill>
              </a:rPr>
              <a:t>normal </a:t>
            </a:r>
            <a:r>
              <a:rPr lang="en-US" sz="2000" dirty="0">
                <a:solidFill>
                  <a:srgbClr val="000000"/>
                </a:solidFill>
              </a:rPr>
              <a:t>issues. </a:t>
            </a:r>
          </a:p>
        </p:txBody>
      </p:sp>
    </p:spTree>
    <p:extLst>
      <p:ext uri="{BB962C8B-B14F-4D97-AF65-F5344CB8AC3E}">
        <p14:creationId xmlns:p14="http://schemas.microsoft.com/office/powerpoint/2010/main" val="3915123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6918796-2918-40D6-BE3A-4600C47FCD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2C9DA4-BE87-4EA1-AE76-114FD6FA3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495" y="1937857"/>
            <a:ext cx="8976454" cy="3837433"/>
          </a:xfrm>
          <a:prstGeom prst="rect">
            <a:avLst/>
          </a:prstGeom>
        </p:spPr>
      </p:pic>
      <p:sp>
        <p:nvSpPr>
          <p:cNvPr id="13" name="Title 7">
            <a:extLst>
              <a:ext uri="{FF2B5EF4-FFF2-40B4-BE49-F238E27FC236}">
                <a16:creationId xmlns:a16="http://schemas.microsoft.com/office/drawing/2014/main" id="{066DD22F-6DFB-4966-90C1-395416FE7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#2</a:t>
            </a:r>
            <a:b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Requirement: Store information about a books and authors</a:t>
            </a:r>
          </a:p>
        </p:txBody>
      </p:sp>
    </p:spTree>
    <p:extLst>
      <p:ext uri="{BB962C8B-B14F-4D97-AF65-F5344CB8AC3E}">
        <p14:creationId xmlns:p14="http://schemas.microsoft.com/office/powerpoint/2010/main" val="2772859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E0F2F8-25E0-47C2-9D60-83AEF66EE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495" y="1937857"/>
            <a:ext cx="8976454" cy="3837433"/>
          </a:xfrm>
          <a:prstGeom prst="rect">
            <a:avLst/>
          </a:prstGeom>
        </p:spPr>
      </p:pic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DB649608-42F6-458C-BC09-1AC6EBFCFCAC}"/>
              </a:ext>
            </a:extLst>
          </p:cNvPr>
          <p:cNvSpPr/>
          <p:nvPr/>
        </p:nvSpPr>
        <p:spPr>
          <a:xfrm>
            <a:off x="6484690" y="365125"/>
            <a:ext cx="3439486" cy="1237682"/>
          </a:xfrm>
          <a:prstGeom prst="wedgeRectCallout">
            <a:avLst>
              <a:gd name="adj1" fmla="val -124491"/>
              <a:gd name="adj2" fmla="val 12892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 2017 and earlier: Use </a:t>
            </a:r>
            <a:r>
              <a:rPr lang="en-US" dirty="0" err="1"/>
              <a:t>nvarchar</a:t>
            </a:r>
            <a:endParaRPr lang="en-US" dirty="0"/>
          </a:p>
          <a:p>
            <a:pPr algn="ctr"/>
            <a:r>
              <a:rPr lang="en-US" dirty="0"/>
              <a:t>In 2019 on: Use </a:t>
            </a:r>
            <a:r>
              <a:rPr lang="en-US" dirty="0" err="1"/>
              <a:t>nvarchar</a:t>
            </a:r>
            <a:r>
              <a:rPr lang="en-US" dirty="0"/>
              <a:t> or varchar with UTF-8 Collation</a:t>
            </a:r>
          </a:p>
        </p:txBody>
      </p:sp>
    </p:spTree>
    <p:extLst>
      <p:ext uri="{BB962C8B-B14F-4D97-AF65-F5344CB8AC3E}">
        <p14:creationId xmlns:p14="http://schemas.microsoft.com/office/powerpoint/2010/main" val="2979022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2142</Words>
  <Application>Microsoft Office PowerPoint</Application>
  <PresentationFormat>Widescreen</PresentationFormat>
  <Paragraphs>236</Paragraphs>
  <Slides>53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0" baseType="lpstr">
      <vt:lpstr>Arial</vt:lpstr>
      <vt:lpstr>Calibri</vt:lpstr>
      <vt:lpstr>Calibri Light</vt:lpstr>
      <vt:lpstr>Courier New</vt:lpstr>
      <vt:lpstr>Lucida Console</vt:lpstr>
      <vt:lpstr>Lucida Sans Typewriter</vt:lpstr>
      <vt:lpstr>Office Theme</vt:lpstr>
      <vt:lpstr>Relational Database Critque</vt:lpstr>
      <vt:lpstr>Who am I?</vt:lpstr>
      <vt:lpstr>Warning: This session is very interactive</vt:lpstr>
      <vt:lpstr>Data Model Graphical Language Basics</vt:lpstr>
      <vt:lpstr>#1</vt:lpstr>
      <vt:lpstr>Only one thing is for certain wrong…</vt:lpstr>
      <vt:lpstr>Don’t Judge A Database Only By Its Model</vt:lpstr>
      <vt:lpstr>#2 Requirement: Store information about a books and authors</vt:lpstr>
      <vt:lpstr>PowerPoint Presentation</vt:lpstr>
      <vt:lpstr>PowerPoint Presentation</vt:lpstr>
      <vt:lpstr>PowerPoint Presentation</vt:lpstr>
      <vt:lpstr>#2.1 Requirement: Store information about a book and the author</vt:lpstr>
      <vt:lpstr>PowerPoint Presentation</vt:lpstr>
      <vt:lpstr>PowerPoint Presentation</vt:lpstr>
      <vt:lpstr>PowerPoint Presentation</vt:lpstr>
      <vt:lpstr>Attribute Cardinality</vt:lpstr>
      <vt:lpstr>Real, But Sad Example</vt:lpstr>
      <vt:lpstr>PowerPoint Presentation</vt:lpstr>
      <vt:lpstr>Book, editor, author Note: consider the values keys to other tables</vt:lpstr>
      <vt:lpstr>Document Complex Keys</vt:lpstr>
      <vt:lpstr>PowerPoint Presentation</vt:lpstr>
      <vt:lpstr>Rarely Rely on Defaulted System Values</vt:lpstr>
      <vt:lpstr>PowerPoint Presentation</vt:lpstr>
      <vt:lpstr>PowerPoint Presentation</vt:lpstr>
      <vt:lpstr>Do each of these have the same meaning?</vt:lpstr>
      <vt:lpstr>I lied. Another “trick” questions.  Answer: “It depends…perhaps both”</vt:lpstr>
      <vt:lpstr>Practice reading databases</vt:lpstr>
      <vt:lpstr>PowerPoint Presentation</vt:lpstr>
      <vt:lpstr>PowerPoint Presentation</vt:lpstr>
      <vt:lpstr>PowerPoint Presentation</vt:lpstr>
      <vt:lpstr>PowerPoint Presentation</vt:lpstr>
      <vt:lpstr>Database Designs must cater to the 100% case</vt:lpstr>
      <vt:lpstr>This is what we are trying to avoid…</vt:lpstr>
      <vt:lpstr>PowerPoint Presentation</vt:lpstr>
      <vt:lpstr>Well Designed, Normalized Design Should Match Requirements</vt:lpstr>
      <vt:lpstr>PowerPoint Presentation</vt:lpstr>
      <vt:lpstr>Naming Standards Make A Big Difference</vt:lpstr>
      <vt:lpstr>Column Naming Examples</vt:lpstr>
      <vt:lpstr>PowerPoint Presentation</vt:lpstr>
      <vt:lpstr>The best of intentions</vt:lpstr>
      <vt:lpstr>PowerPoint Presentation</vt:lpstr>
      <vt:lpstr>Oh so many things wrong</vt:lpstr>
      <vt:lpstr>PowerPoint Presentation</vt:lpstr>
      <vt:lpstr>PowerPoint Presentation</vt:lpstr>
      <vt:lpstr>Generic Structures (not a favorite)</vt:lpstr>
      <vt:lpstr>Generic Structures (not a favorite)</vt:lpstr>
      <vt:lpstr>PowerPoint Presentation</vt:lpstr>
      <vt:lpstr>PowerPoint Presentation</vt:lpstr>
      <vt:lpstr>Avoiding NULL values is a good goal… but</vt:lpstr>
      <vt:lpstr>PowerPoint Presentation</vt:lpstr>
      <vt:lpstr>PowerPoint Presentation</vt:lpstr>
      <vt:lpstr>This is a Simulated Graph Structure</vt:lpstr>
      <vt:lpstr>Questions? Contact info..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Database Critque</dc:title>
  <dc:creator>Louis Davidson</dc:creator>
  <cp:lastModifiedBy>Louis Davidson</cp:lastModifiedBy>
  <cp:revision>1</cp:revision>
  <dcterms:created xsi:type="dcterms:W3CDTF">2019-04-11T19:25:22Z</dcterms:created>
  <dcterms:modified xsi:type="dcterms:W3CDTF">2019-04-12T02:03:06Z</dcterms:modified>
</cp:coreProperties>
</file>