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31" r:id="rId6"/>
    <p:sldId id="632" r:id="rId7"/>
    <p:sldId id="257" r:id="rId8"/>
    <p:sldId id="614" r:id="rId9"/>
    <p:sldId id="258" r:id="rId10"/>
    <p:sldId id="259" r:id="rId11"/>
    <p:sldId id="608" r:id="rId12"/>
    <p:sldId id="610" r:id="rId13"/>
    <p:sldId id="609" r:id="rId14"/>
    <p:sldId id="611" r:id="rId15"/>
    <p:sldId id="613" r:id="rId16"/>
    <p:sldId id="612" r:id="rId17"/>
    <p:sldId id="615" r:id="rId18"/>
    <p:sldId id="260" r:id="rId19"/>
    <p:sldId id="616" r:id="rId20"/>
    <p:sldId id="263" r:id="rId21"/>
    <p:sldId id="497" r:id="rId22"/>
    <p:sldId id="264" r:id="rId23"/>
    <p:sldId id="627" r:id="rId24"/>
    <p:sldId id="266" r:id="rId25"/>
    <p:sldId id="620" r:id="rId26"/>
    <p:sldId id="628" r:id="rId27"/>
    <p:sldId id="633" r:id="rId28"/>
    <p:sldId id="396" r:id="rId29"/>
    <p:sldId id="617" r:id="rId30"/>
    <p:sldId id="397" r:id="rId31"/>
    <p:sldId id="629" r:id="rId32"/>
    <p:sldId id="619" r:id="rId33"/>
    <p:sldId id="634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0C48-8B7C-4A45-93C3-6A03A881588F}" v="45" dt="2019-06-07T21:40:48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948857E-4A7D-40D9-B56A-08A9C1AF2862}"/>
    <pc:docChg chg="delSld">
      <pc:chgData name="Louis Davidson" userId="80677fb08b3162e4" providerId="LiveId" clId="{0948857E-4A7D-40D9-B56A-08A9C1AF2862}" dt="2019-06-05T18:21:40.380" v="9" actId="2696"/>
      <pc:docMkLst>
        <pc:docMk/>
      </pc:docMkLst>
      <pc:sldMasterChg chg="delSldLayout">
        <pc:chgData name="Louis Davidson" userId="80677fb08b3162e4" providerId="LiveId" clId="{0948857E-4A7D-40D9-B56A-08A9C1AF2862}" dt="2019-06-05T18:21:40.305" v="2" actId="2696"/>
        <pc:sldMasterMkLst>
          <pc:docMk/>
          <pc:sldMasterMk cId="1136004295" sldId="2147483648"/>
        </pc:sldMasterMkLst>
      </pc:sldMasterChg>
    </pc:docChg>
  </pc:docChgLst>
  <pc:docChgLst>
    <pc:chgData name="Louis Davidson" userId="80677fb08b3162e4" providerId="LiveId" clId="{82DFBFCF-142E-463A-879D-FC0F7E3559E9}"/>
    <pc:docChg chg="undo custSel addSld modSld sldOrd">
      <pc:chgData name="Louis Davidson" userId="80677fb08b3162e4" providerId="LiveId" clId="{82DFBFCF-142E-463A-879D-FC0F7E3559E9}" dt="2019-05-04T18:04:11.993" v="2586"/>
      <pc:docMkLst>
        <pc:docMk/>
      </pc:docMkLst>
      <pc:sldChg chg="modSp">
        <pc:chgData name="Louis Davidson" userId="80677fb08b3162e4" providerId="LiveId" clId="{82DFBFCF-142E-463A-879D-FC0F7E3559E9}" dt="2019-04-12T03:14:40.964" v="1949" actId="20577"/>
        <pc:sldMkLst>
          <pc:docMk/>
          <pc:sldMk cId="1544219915" sldId="256"/>
        </pc:sldMkLst>
        <pc:spChg chg="mod">
          <ac:chgData name="Louis Davidson" userId="80677fb08b3162e4" providerId="LiveId" clId="{82DFBFCF-142E-463A-879D-FC0F7E3559E9}" dt="2019-04-12T03:14:40.964" v="1949" actId="20577"/>
          <ac:spMkLst>
            <pc:docMk/>
            <pc:sldMk cId="1544219915" sldId="256"/>
            <ac:spMk id="2" creationId="{83290BDB-7EF7-41B5-B902-7A54B7B03132}"/>
          </ac:spMkLst>
        </pc:spChg>
      </pc:sldChg>
      <pc:sldChg chg="addSp delSp modSp">
        <pc:chgData name="Louis Davidson" userId="80677fb08b3162e4" providerId="LiveId" clId="{82DFBFCF-142E-463A-879D-FC0F7E3559E9}" dt="2019-04-07T01:49:52.460" v="1943" actId="14100"/>
        <pc:sldMkLst>
          <pc:docMk/>
          <pc:sldMk cId="1035323905" sldId="257"/>
        </pc:sldMkLst>
        <pc:spChg chg="del">
          <ac:chgData name="Louis Davidson" userId="80677fb08b3162e4" providerId="LiveId" clId="{82DFBFCF-142E-463A-879D-FC0F7E3559E9}" dt="2019-04-07T01:49:46.311" v="1939" actId="478"/>
          <ac:spMkLst>
            <pc:docMk/>
            <pc:sldMk cId="1035323905" sldId="257"/>
            <ac:spMk id="3" creationId="{0102489C-F9B5-4732-A51A-7C63035DD83A}"/>
          </ac:spMkLst>
        </pc:spChg>
        <pc:picChg chg="add mod">
          <ac:chgData name="Louis Davidson" userId="80677fb08b3162e4" providerId="LiveId" clId="{82DFBFCF-142E-463A-879D-FC0F7E3559E9}" dt="2019-04-07T01:49:52.460" v="1943" actId="14100"/>
          <ac:picMkLst>
            <pc:docMk/>
            <pc:sldMk cId="1035323905" sldId="257"/>
            <ac:picMk id="4" creationId="{E48F8E1B-3D3C-4CAA-8424-C7D4E400D0F0}"/>
          </ac:picMkLst>
        </pc:picChg>
      </pc:sldChg>
      <pc:sldChg chg="addSp delSp modSp">
        <pc:chgData name="Louis Davidson" userId="80677fb08b3162e4" providerId="LiveId" clId="{82DFBFCF-142E-463A-879D-FC0F7E3559E9}" dt="2019-05-01T02:43:44.082" v="1966" actId="1076"/>
        <pc:sldMkLst>
          <pc:docMk/>
          <pc:sldMk cId="2772859774" sldId="259"/>
        </pc:sldMkLst>
        <pc:picChg chg="add mod">
          <ac:chgData name="Louis Davidson" userId="80677fb08b3162e4" providerId="LiveId" clId="{82DFBFCF-142E-463A-879D-FC0F7E3559E9}" dt="2019-05-01T02:43:44.082" v="1966" actId="1076"/>
          <ac:picMkLst>
            <pc:docMk/>
            <pc:sldMk cId="2772859774" sldId="259"/>
            <ac:picMk id="2" creationId="{7588636B-9153-4D9A-A2B6-DA9524253326}"/>
          </ac:picMkLst>
        </pc:picChg>
        <pc:picChg chg="del">
          <ac:chgData name="Louis Davidson" userId="80677fb08b3162e4" providerId="LiveId" clId="{82DFBFCF-142E-463A-879D-FC0F7E3559E9}" dt="2019-05-01T02:43:41.598" v="1964" actId="478"/>
          <ac:picMkLst>
            <pc:docMk/>
            <pc:sldMk cId="2772859774" sldId="259"/>
            <ac:picMk id="10" creationId="{FA2C9DA4-BE87-4EA1-AE76-114FD6FA3E4C}"/>
          </ac:picMkLst>
        </pc:picChg>
      </pc:sldChg>
      <pc:sldChg chg="addSp delSp modSp">
        <pc:chgData name="Louis Davidson" userId="80677fb08b3162e4" providerId="LiveId" clId="{82DFBFCF-142E-463A-879D-FC0F7E3559E9}" dt="2019-05-01T03:02:37.839" v="2030" actId="1076"/>
        <pc:sldMkLst>
          <pc:docMk/>
          <pc:sldMk cId="920531524" sldId="263"/>
        </pc:sldMkLst>
        <pc:picChg chg="del mod">
          <ac:chgData name="Louis Davidson" userId="80677fb08b3162e4" providerId="LiveId" clId="{82DFBFCF-142E-463A-879D-FC0F7E3559E9}" dt="2019-05-01T03:02:30.530" v="2027" actId="478"/>
          <ac:picMkLst>
            <pc:docMk/>
            <pc:sldMk cId="920531524" sldId="263"/>
            <ac:picMk id="2" creationId="{EC86B8AC-986D-4CBD-8073-34E48785CE6E}"/>
          </ac:picMkLst>
        </pc:picChg>
        <pc:picChg chg="add mod ord">
          <ac:chgData name="Louis Davidson" userId="80677fb08b3162e4" providerId="LiveId" clId="{82DFBFCF-142E-463A-879D-FC0F7E3559E9}" dt="2019-05-01T03:02:37.839" v="2030" actId="1076"/>
          <ac:picMkLst>
            <pc:docMk/>
            <pc:sldMk cId="920531524" sldId="263"/>
            <ac:picMk id="3" creationId="{E2B3C9A7-D42B-434D-A896-BE0A90EC9AD3}"/>
          </ac:picMkLst>
        </pc:picChg>
      </pc:sldChg>
      <pc:sldChg chg="addSp modSp modAnim">
        <pc:chgData name="Louis Davidson" userId="80677fb08b3162e4" providerId="LiveId" clId="{82DFBFCF-142E-463A-879D-FC0F7E3559E9}" dt="2019-05-03T02:16:08.299" v="2453" actId="20577"/>
        <pc:sldMkLst>
          <pc:docMk/>
          <pc:sldMk cId="1216059987" sldId="396"/>
        </pc:sldMkLst>
        <pc:spChg chg="mod">
          <ac:chgData name="Louis Davidson" userId="80677fb08b3162e4" providerId="LiveId" clId="{82DFBFCF-142E-463A-879D-FC0F7E3559E9}" dt="2019-04-03T21:10:52.477" v="115" actId="6549"/>
          <ac:spMkLst>
            <pc:docMk/>
            <pc:sldMk cId="1216059987" sldId="396"/>
            <ac:spMk id="2" creationId="{00000000-0000-0000-0000-000000000000}"/>
          </ac:spMkLst>
        </pc:spChg>
        <pc:spChg chg="add mod">
          <ac:chgData name="Louis Davidson" userId="80677fb08b3162e4" providerId="LiveId" clId="{82DFBFCF-142E-463A-879D-FC0F7E3559E9}" dt="2019-05-03T02:16:08.299" v="2453" actId="20577"/>
          <ac:spMkLst>
            <pc:docMk/>
            <pc:sldMk cId="1216059987" sldId="396"/>
            <ac:spMk id="8" creationId="{1F197952-0211-41DE-BD4F-DC1329DEACD3}"/>
          </ac:spMkLst>
        </pc:spChg>
      </pc:sldChg>
      <pc:sldChg chg="addSp delSp modSp add">
        <pc:chgData name="Louis Davidson" userId="80677fb08b3162e4" providerId="LiveId" clId="{82DFBFCF-142E-463A-879D-FC0F7E3559E9}" dt="2019-05-01T03:06:43.897" v="2205" actId="1076"/>
        <pc:sldMkLst>
          <pc:docMk/>
          <pc:sldMk cId="3040078498" sldId="397"/>
        </pc:sldMkLst>
        <pc:spChg chg="mod">
          <ac:chgData name="Louis Davidson" userId="80677fb08b3162e4" providerId="LiveId" clId="{82DFBFCF-142E-463A-879D-FC0F7E3559E9}" dt="2019-04-03T21:11:27.943" v="164" actId="6549"/>
          <ac:spMkLst>
            <pc:docMk/>
            <pc:sldMk cId="3040078498" sldId="397"/>
            <ac:spMk id="2" creationId="{A9FAE944-677E-4E73-B675-7BCC45D1EF63}"/>
          </ac:spMkLst>
        </pc:spChg>
        <pc:spChg chg="mod">
          <ac:chgData name="Louis Davidson" userId="80677fb08b3162e4" providerId="LiveId" clId="{82DFBFCF-142E-463A-879D-FC0F7E3559E9}" dt="2019-04-03T21:12:34.980" v="279" actId="20577"/>
          <ac:spMkLst>
            <pc:docMk/>
            <pc:sldMk cId="3040078498" sldId="397"/>
            <ac:spMk id="3" creationId="{0C1D71B3-684F-4C69-9079-C846796C71C1}"/>
          </ac:spMkLst>
        </pc:spChg>
        <pc:picChg chg="del">
          <ac:chgData name="Louis Davidson" userId="80677fb08b3162e4" providerId="LiveId" clId="{82DFBFCF-142E-463A-879D-FC0F7E3559E9}" dt="2019-05-01T03:06:38.208" v="2202" actId="478"/>
          <ac:picMkLst>
            <pc:docMk/>
            <pc:sldMk cId="3040078498" sldId="397"/>
            <ac:picMk id="2" creationId="{296D78AC-E599-4E5B-BF61-C2E79B2DB16E}"/>
          </ac:picMkLst>
        </pc:picChg>
        <pc:picChg chg="add mod">
          <ac:chgData name="Louis Davidson" userId="80677fb08b3162e4" providerId="LiveId" clId="{82DFBFCF-142E-463A-879D-FC0F7E3559E9}" dt="2019-05-01T03:06:43.897" v="2205" actId="1076"/>
          <ac:picMkLst>
            <pc:docMk/>
            <pc:sldMk cId="3040078498" sldId="397"/>
            <ac:picMk id="4" creationId="{4C77F256-2055-48D0-BE84-DE983D246821}"/>
          </ac:picMkLst>
        </pc:picChg>
        <pc:inkChg chg="add del">
          <ac:chgData name="Louis Davidson" userId="80677fb08b3162e4" providerId="LiveId" clId="{82DFBFCF-142E-463A-879D-FC0F7E3559E9}" dt="2019-05-01T03:06:40.038" v="2203" actId="478"/>
          <ac:inkMkLst>
            <pc:docMk/>
            <pc:sldMk cId="3040078498" sldId="397"/>
            <ac:inkMk id="3" creationId="{B7A28181-8722-40BB-8BE5-2B5E34D6F311}"/>
          </ac:inkMkLst>
        </pc:inkChg>
      </pc:sldChg>
      <pc:sldChg chg="modSp add">
        <pc:chgData name="Louis Davidson" userId="80677fb08b3162e4" providerId="LiveId" clId="{82DFBFCF-142E-463A-879D-FC0F7E3559E9}" dt="2019-04-03T21:15:49.769" v="869" actId="20577"/>
        <pc:sldMkLst>
          <pc:docMk/>
          <pc:sldMk cId="2799806784" sldId="398"/>
        </pc:sldMkLst>
        <pc:spChg chg="mod">
          <ac:chgData name="Louis Davidson" userId="80677fb08b3162e4" providerId="LiveId" clId="{82DFBFCF-142E-463A-879D-FC0F7E3559E9}" dt="2019-04-03T21:12:52.519" v="334" actId="20577"/>
          <ac:spMkLst>
            <pc:docMk/>
            <pc:sldMk cId="2799806784" sldId="398"/>
            <ac:spMk id="2" creationId="{3F3861E1-F9D7-4A9F-AC92-A35DC8A1D122}"/>
          </ac:spMkLst>
        </pc:spChg>
        <pc:spChg chg="mod">
          <ac:chgData name="Louis Davidson" userId="80677fb08b3162e4" providerId="LiveId" clId="{82DFBFCF-142E-463A-879D-FC0F7E3559E9}" dt="2019-04-03T21:15:49.769" v="869" actId="20577"/>
          <ac:spMkLst>
            <pc:docMk/>
            <pc:sldMk cId="2799806784" sldId="398"/>
            <ac:spMk id="3" creationId="{1EED1A08-5EC9-4FAB-97EF-F13519C85351}"/>
          </ac:spMkLst>
        </pc:spChg>
      </pc:sldChg>
      <pc:sldChg chg="modSp add">
        <pc:chgData name="Louis Davidson" userId="80677fb08b3162e4" providerId="LiveId" clId="{82DFBFCF-142E-463A-879D-FC0F7E3559E9}" dt="2019-04-03T21:16:53.723" v="1006" actId="20577"/>
        <pc:sldMkLst>
          <pc:docMk/>
          <pc:sldMk cId="638810210" sldId="399"/>
        </pc:sldMkLst>
        <pc:spChg chg="mod">
          <ac:chgData name="Louis Davidson" userId="80677fb08b3162e4" providerId="LiveId" clId="{82DFBFCF-142E-463A-879D-FC0F7E3559E9}" dt="2019-04-03T21:16:53.723" v="1006" actId="20577"/>
          <ac:spMkLst>
            <pc:docMk/>
            <pc:sldMk cId="638810210" sldId="399"/>
            <ac:spMk id="2" creationId="{A1B32C69-17EF-416E-8DCD-1AA0BE676563}"/>
          </ac:spMkLst>
        </pc:spChg>
      </pc:sldChg>
      <pc:sldChg chg="modSp add">
        <pc:chgData name="Louis Davidson" userId="80677fb08b3162e4" providerId="LiveId" clId="{82DFBFCF-142E-463A-879D-FC0F7E3559E9}" dt="2019-04-07T01:05:30.750" v="1765" actId="20577"/>
        <pc:sldMkLst>
          <pc:docMk/>
          <pc:sldMk cId="2471936178" sldId="400"/>
        </pc:sldMkLst>
        <pc:spChg chg="mod">
          <ac:chgData name="Louis Davidson" userId="80677fb08b3162e4" providerId="LiveId" clId="{82DFBFCF-142E-463A-879D-FC0F7E3559E9}" dt="2019-04-07T01:05:30.750" v="1765" actId="20577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82DFBFCF-142E-463A-879D-FC0F7E3559E9}" dt="2019-04-03T21:18:59.162" v="1378" actId="20577"/>
          <ac:spMkLst>
            <pc:docMk/>
            <pc:sldMk cId="2471936178" sldId="400"/>
            <ac:spMk id="3" creationId="{D7883F4E-BF76-45A6-A170-1B25ACC06802}"/>
          </ac:spMkLst>
        </pc:spChg>
      </pc:sldChg>
      <pc:sldChg chg="modSp">
        <pc:chgData name="Louis Davidson" userId="80677fb08b3162e4" providerId="LiveId" clId="{82DFBFCF-142E-463A-879D-FC0F7E3559E9}" dt="2019-04-12T03:15:18.344" v="1962" actId="6549"/>
        <pc:sldMkLst>
          <pc:docMk/>
          <pc:sldMk cId="2899229571" sldId="420"/>
        </pc:sldMkLst>
        <pc:spChg chg="mod">
          <ac:chgData name="Louis Davidson" userId="80677fb08b3162e4" providerId="LiveId" clId="{82DFBFCF-142E-463A-879D-FC0F7E3559E9}" dt="2019-04-12T03:15:00.437" v="1954" actId="27636"/>
          <ac:spMkLst>
            <pc:docMk/>
            <pc:sldMk cId="2899229571" sldId="420"/>
            <ac:spMk id="2" creationId="{00000000-0000-0000-0000-000000000000}"/>
          </ac:spMkLst>
        </pc:spChg>
        <pc:spChg chg="mod">
          <ac:chgData name="Louis Davidson" userId="80677fb08b3162e4" providerId="LiveId" clId="{82DFBFCF-142E-463A-879D-FC0F7E3559E9}" dt="2019-04-12T03:15:18.344" v="1962" actId="6549"/>
          <ac:spMkLst>
            <pc:docMk/>
            <pc:sldMk cId="2899229571" sldId="420"/>
            <ac:spMk id="3" creationId="{00000000-0000-0000-0000-000000000000}"/>
          </ac:spMkLst>
        </pc:spChg>
      </pc:sldChg>
      <pc:sldChg chg="modSp add">
        <pc:chgData name="Louis Davidson" userId="80677fb08b3162e4" providerId="LiveId" clId="{82DFBFCF-142E-463A-879D-FC0F7E3559E9}" dt="2019-04-07T01:12:38.643" v="1810" actId="20577"/>
        <pc:sldMkLst>
          <pc:docMk/>
          <pc:sldMk cId="925884108" sldId="549"/>
        </pc:sldMkLst>
        <pc:spChg chg="mod">
          <ac:chgData name="Louis Davidson" userId="80677fb08b3162e4" providerId="LiveId" clId="{82DFBFCF-142E-463A-879D-FC0F7E3559E9}" dt="2019-04-07T01:12:38.643" v="1810" actId="20577"/>
          <ac:spMkLst>
            <pc:docMk/>
            <pc:sldMk cId="925884108" sldId="549"/>
            <ac:spMk id="2" creationId="{4F9D3D99-0ACB-44A0-828E-1368F2D41BE9}"/>
          </ac:spMkLst>
        </pc:spChg>
      </pc:sldChg>
      <pc:sldChg chg="modAnim">
        <pc:chgData name="Louis Davidson" userId="80677fb08b3162e4" providerId="LiveId" clId="{82DFBFCF-142E-463A-879D-FC0F7E3559E9}" dt="2019-04-07T01:14:49.791" v="1839"/>
        <pc:sldMkLst>
          <pc:docMk/>
          <pc:sldMk cId="3697002828" sldId="603"/>
        </pc:sldMkLst>
      </pc:sldChg>
      <pc:sldChg chg="modSp add">
        <pc:chgData name="Louis Davidson" userId="80677fb08b3162e4" providerId="LiveId" clId="{82DFBFCF-142E-463A-879D-FC0F7E3559E9}" dt="2019-04-07T01:18:43.392" v="1905" actId="27636"/>
        <pc:sldMkLst>
          <pc:docMk/>
          <pc:sldMk cId="1309231115" sldId="605"/>
        </pc:sldMkLst>
        <pc:spChg chg="mod">
          <ac:chgData name="Louis Davidson" userId="80677fb08b3162e4" providerId="LiveId" clId="{82DFBFCF-142E-463A-879D-FC0F7E3559E9}" dt="2019-04-07T01:18:43.392" v="1905" actId="27636"/>
          <ac:spMkLst>
            <pc:docMk/>
            <pc:sldMk cId="1309231115" sldId="605"/>
            <ac:spMk id="3" creationId="{B999814B-E12B-404A-B974-4EDEC6CD3AAF}"/>
          </ac:spMkLst>
        </pc:spChg>
      </pc:sldChg>
      <pc:sldChg chg="modSp add">
        <pc:chgData name="Louis Davidson" userId="80677fb08b3162e4" providerId="LiveId" clId="{82DFBFCF-142E-463A-879D-FC0F7E3559E9}" dt="2019-04-07T01:19:07.843" v="1938" actId="20577"/>
        <pc:sldMkLst>
          <pc:docMk/>
          <pc:sldMk cId="3836008559" sldId="606"/>
        </pc:sldMkLst>
        <pc:spChg chg="mod">
          <ac:chgData name="Louis Davidson" userId="80677fb08b3162e4" providerId="LiveId" clId="{82DFBFCF-142E-463A-879D-FC0F7E3559E9}" dt="2019-04-07T01:19:07.843" v="1938" actId="20577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82DFBFCF-142E-463A-879D-FC0F7E3559E9}" dt="2019-04-07T01:18:50.004" v="1907"/>
          <ac:spMkLst>
            <pc:docMk/>
            <pc:sldMk cId="3836008559" sldId="606"/>
            <ac:spMk id="3" creationId="{4597A6E1-9AB2-4000-9122-200727780EE9}"/>
          </ac:spMkLst>
        </pc:spChg>
      </pc:sldChg>
      <pc:sldChg chg="addSp delSp modSp">
        <pc:chgData name="Louis Davidson" userId="80677fb08b3162e4" providerId="LiveId" clId="{82DFBFCF-142E-463A-879D-FC0F7E3559E9}" dt="2019-05-01T02:45:29.001" v="1996" actId="478"/>
        <pc:sldMkLst>
          <pc:docMk/>
          <pc:sldMk cId="2979022093" sldId="608"/>
        </pc:sldMkLst>
        <pc:spChg chg="mod">
          <ac:chgData name="Louis Davidson" userId="80677fb08b3162e4" providerId="LiveId" clId="{82DFBFCF-142E-463A-879D-FC0F7E3559E9}" dt="2019-05-01T02:45:26.939" v="1992" actId="1076"/>
          <ac:spMkLst>
            <pc:docMk/>
            <pc:sldMk cId="2979022093" sldId="608"/>
            <ac:spMk id="3" creationId="{DB649608-42F6-458C-BC09-1AC6EBFCFCAC}"/>
          </ac:spMkLst>
        </pc:spChg>
        <pc:picChg chg="add del mod ord">
          <ac:chgData name="Louis Davidson" userId="80677fb08b3162e4" providerId="LiveId" clId="{82DFBFCF-142E-463A-879D-FC0F7E3559E9}" dt="2019-05-01T02:45:28.391" v="1995"/>
          <ac:picMkLst>
            <pc:docMk/>
            <pc:sldMk cId="2979022093" sldId="608"/>
            <ac:picMk id="2" creationId="{D11611B5-2A2B-4B55-8813-96E7D3670606}"/>
          </ac:picMkLst>
        </pc:picChg>
        <pc:picChg chg="add del">
          <ac:chgData name="Louis Davidson" userId="80677fb08b3162e4" providerId="LiveId" clId="{82DFBFCF-142E-463A-879D-FC0F7E3559E9}" dt="2019-05-01T02:45:29.001" v="1996" actId="478"/>
          <ac:picMkLst>
            <pc:docMk/>
            <pc:sldMk cId="2979022093" sldId="608"/>
            <ac:picMk id="4" creationId="{93E0F2F8-25E0-47C2-9D60-83AEF66EEA25}"/>
          </ac:picMkLst>
        </pc:picChg>
        <pc:picChg chg="add del ord">
          <ac:chgData name="Louis Davidson" userId="80677fb08b3162e4" providerId="LiveId" clId="{82DFBFCF-142E-463A-879D-FC0F7E3559E9}" dt="2019-05-01T02:45:24.671" v="1986"/>
          <ac:picMkLst>
            <pc:docMk/>
            <pc:sldMk cId="2979022093" sldId="608"/>
            <ac:picMk id="5" creationId="{DAB3AFE5-68FC-490B-A311-2DC4364253D7}"/>
          </ac:picMkLst>
        </pc:picChg>
      </pc:sldChg>
      <pc:sldChg chg="addSp delSp modSp">
        <pc:chgData name="Louis Davidson" userId="80677fb08b3162e4" providerId="LiveId" clId="{82DFBFCF-142E-463A-879D-FC0F7E3559E9}" dt="2019-05-01T02:45:26.532" v="1991" actId="478"/>
        <pc:sldMkLst>
          <pc:docMk/>
          <pc:sldMk cId="3975702051" sldId="610"/>
        </pc:sldMkLst>
        <pc:spChg chg="mod">
          <ac:chgData name="Louis Davidson" userId="80677fb08b3162e4" providerId="LiveId" clId="{82DFBFCF-142E-463A-879D-FC0F7E3559E9}" dt="2019-05-01T02:45:22.203" v="1982" actId="14100"/>
          <ac:spMkLst>
            <pc:docMk/>
            <pc:sldMk cId="3975702051" sldId="610"/>
            <ac:spMk id="3" creationId="{DB649608-42F6-458C-BC09-1AC6EBFCFCAC}"/>
          </ac:spMkLst>
        </pc:spChg>
        <pc:picChg chg="add del mod">
          <ac:chgData name="Louis Davidson" userId="80677fb08b3162e4" providerId="LiveId" clId="{82DFBFCF-142E-463A-879D-FC0F7E3559E9}" dt="2019-05-01T02:45:26.345" v="1990"/>
          <ac:picMkLst>
            <pc:docMk/>
            <pc:sldMk cId="3975702051" sldId="610"/>
            <ac:picMk id="2" creationId="{83774B24-04D0-4304-AD07-B559D46D3D04}"/>
          </ac:picMkLst>
        </pc:picChg>
        <pc:picChg chg="add del">
          <ac:chgData name="Louis Davidson" userId="80677fb08b3162e4" providerId="LiveId" clId="{82DFBFCF-142E-463A-879D-FC0F7E3559E9}" dt="2019-05-01T02:45:26.532" v="1991" actId="478"/>
          <ac:picMkLst>
            <pc:docMk/>
            <pc:sldMk cId="3975702051" sldId="610"/>
            <ac:picMk id="4" creationId="{BA2F3308-B162-4091-9818-9B4305E6A7B8}"/>
          </ac:picMkLst>
        </pc:picChg>
        <pc:picChg chg="add del ord">
          <ac:chgData name="Louis Davidson" userId="80677fb08b3162e4" providerId="LiveId" clId="{82DFBFCF-142E-463A-879D-FC0F7E3559E9}" dt="2019-05-01T02:45:24.218" v="1984"/>
          <ac:picMkLst>
            <pc:docMk/>
            <pc:sldMk cId="3975702051" sldId="610"/>
            <ac:picMk id="5" creationId="{A36D9F26-22A6-48C3-BC63-4EC134642192}"/>
          </ac:picMkLst>
        </pc:picChg>
      </pc:sldChg>
      <pc:sldChg chg="addSp delSp modSp">
        <pc:chgData name="Louis Davidson" userId="80677fb08b3162e4" providerId="LiveId" clId="{82DFBFCF-142E-463A-879D-FC0F7E3559E9}" dt="2019-05-01T02:51:29.697" v="2009" actId="1076"/>
        <pc:sldMkLst>
          <pc:docMk/>
          <pc:sldMk cId="3540776622" sldId="611"/>
        </pc:sldMkLst>
        <pc:picChg chg="add del mod">
          <ac:chgData name="Louis Davidson" userId="80677fb08b3162e4" providerId="LiveId" clId="{82DFBFCF-142E-463A-879D-FC0F7E3559E9}" dt="2019-05-01T02:50:58.768" v="2007" actId="478"/>
          <ac:picMkLst>
            <pc:docMk/>
            <pc:sldMk cId="3540776622" sldId="611"/>
            <ac:picMk id="2" creationId="{3B2DF2C8-9E78-48CB-8CAD-3E371182BF1C}"/>
          </ac:picMkLst>
        </pc:picChg>
        <pc:picChg chg="add mod">
          <ac:chgData name="Louis Davidson" userId="80677fb08b3162e4" providerId="LiveId" clId="{82DFBFCF-142E-463A-879D-FC0F7E3559E9}" dt="2019-05-01T02:51:29.697" v="2009" actId="1076"/>
          <ac:picMkLst>
            <pc:docMk/>
            <pc:sldMk cId="3540776622" sldId="611"/>
            <ac:picMk id="3" creationId="{3BBF1436-0210-4384-9770-246E5491634C}"/>
          </ac:picMkLst>
        </pc:picChg>
        <pc:picChg chg="del">
          <ac:chgData name="Louis Davidson" userId="80677fb08b3162e4" providerId="LiveId" clId="{82DFBFCF-142E-463A-879D-FC0F7E3559E9}" dt="2019-05-01T02:47:19.624" v="1997" actId="478"/>
          <ac:picMkLst>
            <pc:docMk/>
            <pc:sldMk cId="3540776622" sldId="611"/>
            <ac:picMk id="7" creationId="{27EA7427-790C-49E1-B579-AE110E5DD360}"/>
          </ac:picMkLst>
        </pc:picChg>
      </pc:sldChg>
      <pc:sldChg chg="addSp delSp modSp">
        <pc:chgData name="Louis Davidson" userId="80677fb08b3162e4" providerId="LiveId" clId="{82DFBFCF-142E-463A-879D-FC0F7E3559E9}" dt="2019-05-01T02:51:44.950" v="2013" actId="14100"/>
        <pc:sldMkLst>
          <pc:docMk/>
          <pc:sldMk cId="3361820097" sldId="613"/>
        </pc:sldMkLst>
        <pc:spChg chg="mod">
          <ac:chgData name="Louis Davidson" userId="80677fb08b3162e4" providerId="LiveId" clId="{82DFBFCF-142E-463A-879D-FC0F7E3559E9}" dt="2019-05-01T02:51:44.950" v="2013" actId="14100"/>
          <ac:spMkLst>
            <pc:docMk/>
            <pc:sldMk cId="3361820097" sldId="613"/>
            <ac:spMk id="5" creationId="{338C0304-49ED-4368-9D08-DE7D86080450}"/>
          </ac:spMkLst>
        </pc:spChg>
        <pc:picChg chg="del">
          <ac:chgData name="Louis Davidson" userId="80677fb08b3162e4" providerId="LiveId" clId="{82DFBFCF-142E-463A-879D-FC0F7E3559E9}" dt="2019-05-01T02:47:32.366" v="2000" actId="478"/>
          <ac:picMkLst>
            <pc:docMk/>
            <pc:sldMk cId="3361820097" sldId="613"/>
            <ac:picMk id="4" creationId="{24F2EDAC-6C8A-45AD-A8D3-D17138FBB76A}"/>
          </ac:picMkLst>
        </pc:picChg>
        <pc:picChg chg="add del ord">
          <ac:chgData name="Louis Davidson" userId="80677fb08b3162e4" providerId="LiveId" clId="{82DFBFCF-142E-463A-879D-FC0F7E3559E9}" dt="2019-05-01T02:51:34.379" v="2010" actId="478"/>
          <ac:picMkLst>
            <pc:docMk/>
            <pc:sldMk cId="3361820097" sldId="613"/>
            <ac:picMk id="7" creationId="{ED8187CC-FC42-40C1-8D27-4046B2851541}"/>
          </ac:picMkLst>
        </pc:picChg>
        <pc:picChg chg="add ord">
          <ac:chgData name="Louis Davidson" userId="80677fb08b3162e4" providerId="LiveId" clId="{82DFBFCF-142E-463A-879D-FC0F7E3559E9}" dt="2019-05-01T02:51:39.074" v="2012" actId="167"/>
          <ac:picMkLst>
            <pc:docMk/>
            <pc:sldMk cId="3361820097" sldId="613"/>
            <ac:picMk id="8" creationId="{7DA72D84-9D2C-4B8D-97B3-1EA90EAAC2D3}"/>
          </ac:picMkLst>
        </pc:picChg>
      </pc:sldChg>
      <pc:sldChg chg="addSp delSp modSp">
        <pc:chgData name="Louis Davidson" userId="80677fb08b3162e4" providerId="LiveId" clId="{82DFBFCF-142E-463A-879D-FC0F7E3559E9}" dt="2019-05-01T02:49:21.889" v="2006" actId="167"/>
        <pc:sldMkLst>
          <pc:docMk/>
          <pc:sldMk cId="2862621875" sldId="615"/>
        </pc:sldMkLst>
        <pc:picChg chg="add ord">
          <ac:chgData name="Louis Davidson" userId="80677fb08b3162e4" providerId="LiveId" clId="{82DFBFCF-142E-463A-879D-FC0F7E3559E9}" dt="2019-05-01T02:49:21.889" v="2006" actId="167"/>
          <ac:picMkLst>
            <pc:docMk/>
            <pc:sldMk cId="2862621875" sldId="615"/>
            <ac:picMk id="3" creationId="{7E9BD56B-2855-463A-A80B-89B707B4B62F}"/>
          </ac:picMkLst>
        </pc:picChg>
        <pc:picChg chg="del">
          <ac:chgData name="Louis Davidson" userId="80677fb08b3162e4" providerId="LiveId" clId="{82DFBFCF-142E-463A-879D-FC0F7E3559E9}" dt="2019-05-01T02:49:15.341" v="2003" actId="478"/>
          <ac:picMkLst>
            <pc:docMk/>
            <pc:sldMk cId="2862621875" sldId="615"/>
            <ac:picMk id="4" creationId="{2D312D17-E4AD-480E-8634-FCD98C44B367}"/>
          </ac:picMkLst>
        </pc:picChg>
        <pc:inkChg chg="add del">
          <ac:chgData name="Louis Davidson" userId="80677fb08b3162e4" providerId="LiveId" clId="{82DFBFCF-142E-463A-879D-FC0F7E3559E9}" dt="2019-05-01T02:49:18.091" v="2004" actId="478"/>
          <ac:inkMkLst>
            <pc:docMk/>
            <pc:sldMk cId="2862621875" sldId="615"/>
            <ac:inkMk id="2" creationId="{EC523B85-1500-4BEF-9522-0F6806F607E2}"/>
          </ac:inkMkLst>
        </pc:inkChg>
      </pc:sldChg>
      <pc:sldChg chg="addSp delSp modSp delAnim modAnim">
        <pc:chgData name="Louis Davidson" userId="80677fb08b3162e4" providerId="LiveId" clId="{82DFBFCF-142E-463A-879D-FC0F7E3559E9}" dt="2019-05-03T02:13:28.393" v="2352"/>
        <pc:sldMkLst>
          <pc:docMk/>
          <pc:sldMk cId="109717972" sldId="616"/>
        </pc:sldMkLst>
        <pc:picChg chg="del mod">
          <ac:chgData name="Louis Davidson" userId="80677fb08b3162e4" providerId="LiveId" clId="{82DFBFCF-142E-463A-879D-FC0F7E3559E9}" dt="2019-05-01T02:57:13.739" v="2016" actId="478"/>
          <ac:picMkLst>
            <pc:docMk/>
            <pc:sldMk cId="109717972" sldId="616"/>
            <ac:picMk id="3" creationId="{2271DBE4-6936-4B85-A2E3-5E48C69D1764}"/>
          </ac:picMkLst>
        </pc:picChg>
        <pc:picChg chg="add mod ord">
          <ac:chgData name="Louis Davidson" userId="80677fb08b3162e4" providerId="LiveId" clId="{82DFBFCF-142E-463A-879D-FC0F7E3559E9}" dt="2019-05-01T02:57:19.820" v="2019" actId="167"/>
          <ac:picMkLst>
            <pc:docMk/>
            <pc:sldMk cId="109717972" sldId="616"/>
            <ac:picMk id="5" creationId="{B65BDFC1-22EB-4661-9CE8-47311AB84E61}"/>
          </ac:picMkLst>
        </pc:picChg>
        <pc:picChg chg="del mod">
          <ac:chgData name="Louis Davidson" userId="80677fb08b3162e4" providerId="LiveId" clId="{82DFBFCF-142E-463A-879D-FC0F7E3559E9}" dt="2019-05-01T03:01:36.253" v="2023" actId="478"/>
          <ac:picMkLst>
            <pc:docMk/>
            <pc:sldMk cId="109717972" sldId="616"/>
            <ac:picMk id="8" creationId="{28203C62-BFFE-475C-ADDC-3CF5A0A56AB7}"/>
          </ac:picMkLst>
        </pc:picChg>
        <pc:picChg chg="add mod">
          <ac:chgData name="Louis Davidson" userId="80677fb08b3162e4" providerId="LiveId" clId="{82DFBFCF-142E-463A-879D-FC0F7E3559E9}" dt="2019-05-01T03:01:40.532" v="2025" actId="1076"/>
          <ac:picMkLst>
            <pc:docMk/>
            <pc:sldMk cId="109717972" sldId="616"/>
            <ac:picMk id="10" creationId="{1E1EB42D-58EE-4A59-AA22-54C2D5FE04ED}"/>
          </ac:picMkLst>
        </pc:picChg>
        <pc:inkChg chg="add del">
          <ac:chgData name="Louis Davidson" userId="80677fb08b3162e4" providerId="LiveId" clId="{82DFBFCF-142E-463A-879D-FC0F7E3559E9}" dt="2019-05-01T02:57:10.677" v="2014" actId="478"/>
          <ac:inkMkLst>
            <pc:docMk/>
            <pc:sldMk cId="109717972" sldId="616"/>
            <ac:inkMk id="4" creationId="{AC84E7F9-E870-4F69-B51D-2C8A8C892D11}"/>
          </ac:inkMkLst>
        </pc:inkChg>
      </pc:sldChg>
      <pc:sldChg chg="addSp delSp modSp">
        <pc:chgData name="Louis Davidson" userId="80677fb08b3162e4" providerId="LiveId" clId="{82DFBFCF-142E-463A-879D-FC0F7E3559E9}" dt="2019-05-01T03:08:32.157" v="2215" actId="167"/>
        <pc:sldMkLst>
          <pc:docMk/>
          <pc:sldMk cId="3211485593" sldId="619"/>
        </pc:sldMkLst>
        <pc:picChg chg="add ord">
          <ac:chgData name="Louis Davidson" userId="80677fb08b3162e4" providerId="LiveId" clId="{82DFBFCF-142E-463A-879D-FC0F7E3559E9}" dt="2019-05-01T03:08:32.157" v="2215" actId="167"/>
          <ac:picMkLst>
            <pc:docMk/>
            <pc:sldMk cId="3211485593" sldId="619"/>
            <ac:picMk id="2" creationId="{13FBEEA9-0DFE-485A-91E5-10AED67F088A}"/>
          </ac:picMkLst>
        </pc:picChg>
        <pc:picChg chg="add del">
          <ac:chgData name="Louis Davidson" userId="80677fb08b3162e4" providerId="LiveId" clId="{82DFBFCF-142E-463A-879D-FC0F7E3559E9}" dt="2019-05-01T03:08:27.625" v="2213" actId="478"/>
          <ac:picMkLst>
            <pc:docMk/>
            <pc:sldMk cId="3211485593" sldId="619"/>
            <ac:picMk id="3" creationId="{DDB7F417-4A9D-4272-8C81-46FE0AC86B44}"/>
          </ac:picMkLst>
        </pc:picChg>
        <pc:picChg chg="add del">
          <ac:chgData name="Louis Davidson" userId="80677fb08b3162e4" providerId="LiveId" clId="{82DFBFCF-142E-463A-879D-FC0F7E3559E9}" dt="2019-05-01T03:07:01.278" v="2211"/>
          <ac:picMkLst>
            <pc:docMk/>
            <pc:sldMk cId="3211485593" sldId="619"/>
            <ac:picMk id="4" creationId="{B7A836BA-EAF1-476B-888E-935832A94CAB}"/>
          </ac:picMkLst>
        </pc:picChg>
      </pc:sldChg>
      <pc:sldChg chg="addSp modSp modAnim">
        <pc:chgData name="Louis Davidson" userId="80677fb08b3162e4" providerId="LiveId" clId="{82DFBFCF-142E-463A-879D-FC0F7E3559E9}" dt="2019-05-01T03:04:48.562" v="2201" actId="20577"/>
        <pc:sldMkLst>
          <pc:docMk/>
          <pc:sldMk cId="3915511537" sldId="620"/>
        </pc:sldMkLst>
        <pc:spChg chg="add mod">
          <ac:chgData name="Louis Davidson" userId="80677fb08b3162e4" providerId="LiveId" clId="{82DFBFCF-142E-463A-879D-FC0F7E3559E9}" dt="2019-05-01T03:04:48.562" v="2201" actId="20577"/>
          <ac:spMkLst>
            <pc:docMk/>
            <pc:sldMk cId="3915511537" sldId="620"/>
            <ac:spMk id="8" creationId="{32519A13-FBE2-41D7-9AE6-2CA87076C16B}"/>
          </ac:spMkLst>
        </pc:spChg>
      </pc:sldChg>
      <pc:sldChg chg="addSp delSp modSp">
        <pc:chgData name="Louis Davidson" userId="80677fb08b3162e4" providerId="LiveId" clId="{82DFBFCF-142E-463A-879D-FC0F7E3559E9}" dt="2019-05-01T03:12:40.617" v="2220" actId="14100"/>
        <pc:sldMkLst>
          <pc:docMk/>
          <pc:sldMk cId="753232242" sldId="622"/>
        </pc:sldMkLst>
        <pc:picChg chg="add mod">
          <ac:chgData name="Louis Davidson" userId="80677fb08b3162e4" providerId="LiveId" clId="{82DFBFCF-142E-463A-879D-FC0F7E3559E9}" dt="2019-05-01T03:12:40.617" v="2220" actId="14100"/>
          <ac:picMkLst>
            <pc:docMk/>
            <pc:sldMk cId="753232242" sldId="622"/>
            <ac:picMk id="3" creationId="{8AA05A71-4D54-47CC-8F82-AB14114058B1}"/>
          </ac:picMkLst>
        </pc:picChg>
        <pc:picChg chg="del">
          <ac:chgData name="Louis Davidson" userId="80677fb08b3162e4" providerId="LiveId" clId="{82DFBFCF-142E-463A-879D-FC0F7E3559E9}" dt="2019-05-01T03:12:33.949" v="2216" actId="478"/>
          <ac:picMkLst>
            <pc:docMk/>
            <pc:sldMk cId="753232242" sldId="622"/>
            <ac:picMk id="6" creationId="{E4E789E7-0A83-42A2-8F64-159B7DCE074B}"/>
          </ac:picMkLst>
        </pc:picChg>
        <pc:inkChg chg="add del">
          <ac:chgData name="Louis Davidson" userId="80677fb08b3162e4" providerId="LiveId" clId="{82DFBFCF-142E-463A-879D-FC0F7E3559E9}" dt="2019-05-01T03:12:35.761" v="2217" actId="478"/>
          <ac:inkMkLst>
            <pc:docMk/>
            <pc:sldMk cId="753232242" sldId="622"/>
            <ac:inkMk id="2" creationId="{C3279AD9-1255-45C8-9587-CAB39A6DAE04}"/>
          </ac:inkMkLst>
        </pc:inkChg>
      </pc:sldChg>
      <pc:sldChg chg="addSp delSp modSp">
        <pc:chgData name="Louis Davidson" userId="80677fb08b3162e4" providerId="LiveId" clId="{82DFBFCF-142E-463A-879D-FC0F7E3559E9}" dt="2019-05-01T03:13:36.438" v="2223" actId="1076"/>
        <pc:sldMkLst>
          <pc:docMk/>
          <pc:sldMk cId="3147996465" sldId="623"/>
        </pc:sldMkLst>
        <pc:picChg chg="add mod">
          <ac:chgData name="Louis Davidson" userId="80677fb08b3162e4" providerId="LiveId" clId="{82DFBFCF-142E-463A-879D-FC0F7E3559E9}" dt="2019-05-01T03:13:36.438" v="2223" actId="1076"/>
          <ac:picMkLst>
            <pc:docMk/>
            <pc:sldMk cId="3147996465" sldId="623"/>
            <ac:picMk id="4" creationId="{2D110DB0-D3B2-4220-BF6A-0ABACFCFCE77}"/>
          </ac:picMkLst>
        </pc:picChg>
        <pc:picChg chg="del">
          <ac:chgData name="Louis Davidson" userId="80677fb08b3162e4" providerId="LiveId" clId="{82DFBFCF-142E-463A-879D-FC0F7E3559E9}" dt="2019-05-01T03:13:33.044" v="2221" actId="478"/>
          <ac:picMkLst>
            <pc:docMk/>
            <pc:sldMk cId="3147996465" sldId="623"/>
            <ac:picMk id="5" creationId="{85EE1F83-24DA-4507-85E7-2D8F959D7723}"/>
          </ac:picMkLst>
        </pc:picChg>
      </pc:sldChg>
      <pc:sldChg chg="addSp delSp">
        <pc:chgData name="Louis Davidson" userId="80677fb08b3162e4" providerId="LiveId" clId="{82DFBFCF-142E-463A-879D-FC0F7E3559E9}" dt="2019-05-01T03:17:24.685" v="2245"/>
        <pc:sldMkLst>
          <pc:docMk/>
          <pc:sldMk cId="1984110917" sldId="624"/>
        </pc:sldMkLst>
        <pc:picChg chg="add">
          <ac:chgData name="Louis Davidson" userId="80677fb08b3162e4" providerId="LiveId" clId="{82DFBFCF-142E-463A-879D-FC0F7E3559E9}" dt="2019-05-01T03:17:24.685" v="2245"/>
          <ac:picMkLst>
            <pc:docMk/>
            <pc:sldMk cId="1984110917" sldId="624"/>
            <ac:picMk id="2" creationId="{CDF40261-B944-4CE1-B0F7-6BBBB618A16F}"/>
          </ac:picMkLst>
        </pc:picChg>
        <pc:picChg chg="del">
          <ac:chgData name="Louis Davidson" userId="80677fb08b3162e4" providerId="LiveId" clId="{82DFBFCF-142E-463A-879D-FC0F7E3559E9}" dt="2019-05-01T03:17:23.591" v="2244" actId="478"/>
          <ac:picMkLst>
            <pc:docMk/>
            <pc:sldMk cId="1984110917" sldId="624"/>
            <ac:picMk id="5" creationId="{5948EAE3-CDE7-4972-8D6F-8BE6F12F044C}"/>
          </ac:picMkLst>
        </pc:picChg>
      </pc:sldChg>
      <pc:sldChg chg="addSp delSp modSp">
        <pc:chgData name="Louis Davidson" userId="80677fb08b3162e4" providerId="LiveId" clId="{82DFBFCF-142E-463A-879D-FC0F7E3559E9}" dt="2019-05-01T03:03:04.723" v="2032" actId="478"/>
        <pc:sldMkLst>
          <pc:docMk/>
          <pc:sldMk cId="3222737329" sldId="627"/>
        </pc:sldMkLst>
        <pc:inkChg chg="add del mod">
          <ac:chgData name="Louis Davidson" userId="80677fb08b3162e4" providerId="LiveId" clId="{82DFBFCF-142E-463A-879D-FC0F7E3559E9}" dt="2019-05-01T03:03:04.723" v="2032" actId="478"/>
          <ac:inkMkLst>
            <pc:docMk/>
            <pc:sldMk cId="3222737329" sldId="627"/>
            <ac:inkMk id="2" creationId="{B650CBCE-7AFE-4B7D-979E-0D90E93982F6}"/>
          </ac:inkMkLst>
        </pc:inkChg>
      </pc:sldChg>
      <pc:sldChg chg="addSp delSp modSp">
        <pc:chgData name="Louis Davidson" userId="80677fb08b3162e4" providerId="LiveId" clId="{82DFBFCF-142E-463A-879D-FC0F7E3559E9}" dt="2019-05-03T02:17:15.454" v="2460" actId="14100"/>
        <pc:sldMkLst>
          <pc:docMk/>
          <pc:sldMk cId="1453327709" sldId="629"/>
        </pc:sldMkLst>
        <pc:spChg chg="mod">
          <ac:chgData name="Louis Davidson" userId="80677fb08b3162e4" providerId="LiveId" clId="{82DFBFCF-142E-463A-879D-FC0F7E3559E9}" dt="2019-05-03T02:17:11.906" v="2459" actId="14100"/>
          <ac:spMkLst>
            <pc:docMk/>
            <pc:sldMk cId="1453327709" sldId="629"/>
            <ac:spMk id="8" creationId="{743E743E-410E-4679-8C85-84B1B3490FBD}"/>
          </ac:spMkLst>
        </pc:spChg>
        <pc:spChg chg="mod">
          <ac:chgData name="Louis Davidson" userId="80677fb08b3162e4" providerId="LiveId" clId="{82DFBFCF-142E-463A-879D-FC0F7E3559E9}" dt="2019-05-03T02:17:15.454" v="2460" actId="14100"/>
          <ac:spMkLst>
            <pc:docMk/>
            <pc:sldMk cId="1453327709" sldId="629"/>
            <ac:spMk id="9" creationId="{26B81741-FF6F-4552-A7A4-AB1562BE78B3}"/>
          </ac:spMkLst>
        </pc:spChg>
        <pc:grpChg chg="mod">
          <ac:chgData name="Louis Davidson" userId="80677fb08b3162e4" providerId="LiveId" clId="{82DFBFCF-142E-463A-879D-FC0F7E3559E9}" dt="2019-05-03T02:17:06.625" v="2458" actId="1076"/>
          <ac:grpSpMkLst>
            <pc:docMk/>
            <pc:sldMk cId="1453327709" sldId="629"/>
            <ac:grpSpMk id="3" creationId="{07D51780-72FA-482C-801B-FAE5C7F1217D}"/>
          </ac:grpSpMkLst>
        </pc:grpChg>
        <pc:picChg chg="del">
          <ac:chgData name="Louis Davidson" userId="80677fb08b3162e4" providerId="LiveId" clId="{82DFBFCF-142E-463A-879D-FC0F7E3559E9}" dt="2019-05-01T03:06:48.784" v="2206" actId="478"/>
          <ac:picMkLst>
            <pc:docMk/>
            <pc:sldMk cId="1453327709" sldId="629"/>
            <ac:picMk id="2" creationId="{1419FF9D-08DF-40B3-BF1E-800F05142479}"/>
          </ac:picMkLst>
        </pc:picChg>
        <pc:picChg chg="add ord">
          <ac:chgData name="Louis Davidson" userId="80677fb08b3162e4" providerId="LiveId" clId="{82DFBFCF-142E-463A-879D-FC0F7E3559E9}" dt="2019-05-01T03:06:51.411" v="2208" actId="167"/>
          <ac:picMkLst>
            <pc:docMk/>
            <pc:sldMk cId="1453327709" sldId="629"/>
            <ac:picMk id="11" creationId="{9ED8E87F-4697-453A-A463-A150FF741DAC}"/>
          </ac:picMkLst>
        </pc:picChg>
      </pc:sldChg>
      <pc:sldChg chg="addSp modSp modAnim">
        <pc:chgData name="Louis Davidson" userId="80677fb08b3162e4" providerId="LiveId" clId="{82DFBFCF-142E-463A-879D-FC0F7E3559E9}" dt="2019-05-03T02:26:15.996" v="2555" actId="1076"/>
        <pc:sldMkLst>
          <pc:docMk/>
          <pc:sldMk cId="304622014" sldId="630"/>
        </pc:sldMkLst>
        <pc:spChg chg="add mod">
          <ac:chgData name="Louis Davidson" userId="80677fb08b3162e4" providerId="LiveId" clId="{82DFBFCF-142E-463A-879D-FC0F7E3559E9}" dt="2019-05-03T02:26:15.996" v="2555" actId="1076"/>
          <ac:spMkLst>
            <pc:docMk/>
            <pc:sldMk cId="304622014" sldId="630"/>
            <ac:spMk id="2" creationId="{E21984FB-7CD5-4846-B095-DC566BD3B9EA}"/>
          </ac:spMkLst>
        </pc:spChg>
        <pc:spChg chg="mod">
          <ac:chgData name="Louis Davidson" userId="80677fb08b3162e4" providerId="LiveId" clId="{82DFBFCF-142E-463A-879D-FC0F7E3559E9}" dt="2019-05-03T02:26:06.310" v="2553" actId="20577"/>
          <ac:spMkLst>
            <pc:docMk/>
            <pc:sldMk cId="304622014" sldId="630"/>
            <ac:spMk id="5" creationId="{E984328A-0BB0-4E1A-8B45-A6DFF4C78BC2}"/>
          </ac:spMkLst>
        </pc:spChg>
      </pc:sldChg>
      <pc:sldChg chg="addSp modSp modAnim">
        <pc:chgData name="Louis Davidson" userId="80677fb08b3162e4" providerId="LiveId" clId="{82DFBFCF-142E-463A-879D-FC0F7E3559E9}" dt="2019-05-03T02:11:11.521" v="2349"/>
        <pc:sldMkLst>
          <pc:docMk/>
          <pc:sldMk cId="1168426585" sldId="632"/>
        </pc:sldMkLst>
        <pc:spChg chg="add mod">
          <ac:chgData name="Louis Davidson" userId="80677fb08b3162e4" providerId="LiveId" clId="{82DFBFCF-142E-463A-879D-FC0F7E3559E9}" dt="2019-05-03T02:10:54.434" v="2346" actId="20577"/>
          <ac:spMkLst>
            <pc:docMk/>
            <pc:sldMk cId="1168426585" sldId="632"/>
            <ac:spMk id="12" creationId="{3DE944C4-7C32-4E42-84CF-D16826312B1D}"/>
          </ac:spMkLst>
        </pc:spChg>
      </pc:sldChg>
      <pc:sldChg chg="addSp delSp modSp addAnim delAnim modAnim">
        <pc:chgData name="Louis Davidson" userId="80677fb08b3162e4" providerId="LiveId" clId="{82DFBFCF-142E-463A-879D-FC0F7E3559E9}" dt="2019-05-01T03:15:33.284" v="2243"/>
        <pc:sldMkLst>
          <pc:docMk/>
          <pc:sldMk cId="2556722754" sldId="639"/>
        </pc:sldMkLst>
        <pc:picChg chg="add del">
          <ac:chgData name="Louis Davidson" userId="80677fb08b3162e4" providerId="LiveId" clId="{82DFBFCF-142E-463A-879D-FC0F7E3559E9}" dt="2019-05-01T03:15:12.797" v="2236" actId="478"/>
          <ac:picMkLst>
            <pc:docMk/>
            <pc:sldMk cId="2556722754" sldId="639"/>
            <ac:picMk id="4" creationId="{729EE6D9-9504-4AA3-802D-6494E3D85DA4}"/>
          </ac:picMkLst>
        </pc:picChg>
        <pc:picChg chg="add mod">
          <ac:chgData name="Louis Davidson" userId="80677fb08b3162e4" providerId="LiveId" clId="{82DFBFCF-142E-463A-879D-FC0F7E3559E9}" dt="2019-05-01T03:13:45.621" v="2226" actId="1076"/>
          <ac:picMkLst>
            <pc:docMk/>
            <pc:sldMk cId="2556722754" sldId="639"/>
            <ac:picMk id="5" creationId="{66968B92-6C1A-4D22-8D39-65052AB996F3}"/>
          </ac:picMkLst>
        </pc:picChg>
        <pc:picChg chg="add del">
          <ac:chgData name="Louis Davidson" userId="80677fb08b3162e4" providerId="LiveId" clId="{82DFBFCF-142E-463A-879D-FC0F7E3559E9}" dt="2019-05-01T03:14:57.754" v="2229"/>
          <ac:picMkLst>
            <pc:docMk/>
            <pc:sldMk cId="2556722754" sldId="639"/>
            <ac:picMk id="6" creationId="{98B3A866-C8B6-4529-88A6-F8E854AA75FA}"/>
          </ac:picMkLst>
        </pc:picChg>
        <pc:picChg chg="del">
          <ac:chgData name="Louis Davidson" userId="80677fb08b3162e4" providerId="LiveId" clId="{82DFBFCF-142E-463A-879D-FC0F7E3559E9}" dt="2019-05-01T03:13:42.013" v="2224" actId="478"/>
          <ac:picMkLst>
            <pc:docMk/>
            <pc:sldMk cId="2556722754" sldId="639"/>
            <ac:picMk id="7" creationId="{19C3BCBF-5B17-4EDD-BA57-8DFEF83FD128}"/>
          </ac:picMkLst>
        </pc:picChg>
        <pc:picChg chg="add del">
          <ac:chgData name="Louis Davidson" userId="80677fb08b3162e4" providerId="LiveId" clId="{82DFBFCF-142E-463A-879D-FC0F7E3559E9}" dt="2019-05-01T03:15:07.435" v="2233"/>
          <ac:picMkLst>
            <pc:docMk/>
            <pc:sldMk cId="2556722754" sldId="639"/>
            <ac:picMk id="8" creationId="{9E3EDB95-6E93-433A-933B-A241184B73A4}"/>
          </ac:picMkLst>
        </pc:picChg>
        <pc:picChg chg="add mod">
          <ac:chgData name="Louis Davidson" userId="80677fb08b3162e4" providerId="LiveId" clId="{82DFBFCF-142E-463A-879D-FC0F7E3559E9}" dt="2019-05-01T03:15:20.133" v="2238" actId="1076"/>
          <ac:picMkLst>
            <pc:docMk/>
            <pc:sldMk cId="2556722754" sldId="639"/>
            <ac:picMk id="9" creationId="{D52FE643-A936-4790-AD38-7742112D98BA}"/>
          </ac:picMkLst>
        </pc:picChg>
      </pc:sldChg>
      <pc:sldChg chg="addSp delSp modSp add ord modAnim delDesignElem">
        <pc:chgData name="Louis Davidson" userId="80677fb08b3162e4" providerId="LiveId" clId="{82DFBFCF-142E-463A-879D-FC0F7E3559E9}" dt="2019-05-03T02:25:18.980" v="2513"/>
        <pc:sldMkLst>
          <pc:docMk/>
          <pc:sldMk cId="2118195377" sldId="641"/>
        </pc:sldMkLst>
        <pc:spChg chg="add mod">
          <ac:chgData name="Louis Davidson" userId="80677fb08b3162e4" providerId="LiveId" clId="{82DFBFCF-142E-463A-879D-FC0F7E3559E9}" dt="2019-05-03T02:20:59.155" v="2509" actId="14100"/>
          <ac:spMkLst>
            <pc:docMk/>
            <pc:sldMk cId="2118195377" sldId="641"/>
            <ac:spMk id="2" creationId="{497DD530-46AC-47BC-BC00-8F6F9ED4AC0C}"/>
          </ac:spMkLst>
        </pc:spChg>
        <pc:spChg chg="del">
          <ac:chgData name="Louis Davidson" userId="80677fb08b3162e4" providerId="LiveId" clId="{82DFBFCF-142E-463A-879D-FC0F7E3559E9}" dt="2019-05-03T02:19:37.731" v="2464"/>
          <ac:spMkLst>
            <pc:docMk/>
            <pc:sldMk cId="2118195377" sldId="641"/>
            <ac:spMk id="12" creationId="{A4AC5506-6312-4701-8D3C-40187889A947}"/>
          </ac:spMkLst>
        </pc:spChg>
        <pc:picChg chg="add ord">
          <ac:chgData name="Louis Davidson" userId="80677fb08b3162e4" providerId="LiveId" clId="{82DFBFCF-142E-463A-879D-FC0F7E3559E9}" dt="2019-05-03T02:25:04.312" v="2512" actId="167"/>
          <ac:picMkLst>
            <pc:docMk/>
            <pc:sldMk cId="2118195377" sldId="641"/>
            <ac:picMk id="3" creationId="{152271B6-341B-42A2-A3F8-171F96EA87D4}"/>
          </ac:picMkLst>
        </pc:picChg>
        <pc:picChg chg="del">
          <ac:chgData name="Louis Davidson" userId="80677fb08b3162e4" providerId="LiveId" clId="{82DFBFCF-142E-463A-879D-FC0F7E3559E9}" dt="2019-05-03T02:25:00.493" v="2510" actId="478"/>
          <ac:picMkLst>
            <pc:docMk/>
            <pc:sldMk cId="2118195377" sldId="641"/>
            <ac:picMk id="7" creationId="{E764A1B0-4AEC-42CF-9249-C07A530B5880}"/>
          </ac:picMkLst>
        </pc:picChg>
      </pc:sldChg>
      <pc:sldChg chg="addSp modSp add ord modTransition">
        <pc:chgData name="Louis Davidson" userId="80677fb08b3162e4" providerId="LiveId" clId="{82DFBFCF-142E-463A-879D-FC0F7E3559E9}" dt="2019-05-04T18:04:11.993" v="2586"/>
        <pc:sldMkLst>
          <pc:docMk/>
          <pc:sldMk cId="571866832" sldId="646"/>
        </pc:sldMkLst>
        <pc:spChg chg="mod">
          <ac:chgData name="Louis Davidson" userId="80677fb08b3162e4" providerId="LiveId" clId="{82DFBFCF-142E-463A-879D-FC0F7E3559E9}" dt="2019-05-04T17:56:09.605" v="2570" actId="20577"/>
          <ac:spMkLst>
            <pc:docMk/>
            <pc:sldMk cId="571866832" sldId="646"/>
            <ac:spMk id="2" creationId="{40515566-5B89-4600-B2B6-F60A74BCCF0D}"/>
          </ac:spMkLst>
        </pc:spChg>
        <pc:picChg chg="add">
          <ac:chgData name="Louis Davidson" userId="80677fb08b3162e4" providerId="LiveId" clId="{82DFBFCF-142E-463A-879D-FC0F7E3559E9}" dt="2019-05-04T17:56:15.668" v="2571"/>
          <ac:picMkLst>
            <pc:docMk/>
            <pc:sldMk cId="571866832" sldId="646"/>
            <ac:picMk id="4" creationId="{98F2E56F-0FB4-4254-842A-CD38684C19B3}"/>
          </ac:picMkLst>
        </pc:picChg>
      </pc:sldChg>
      <pc:sldChg chg="addSp modSp add modTransition">
        <pc:chgData name="Louis Davidson" userId="80677fb08b3162e4" providerId="LiveId" clId="{82DFBFCF-142E-463A-879D-FC0F7E3559E9}" dt="2019-05-04T18:04:11.993" v="2586"/>
        <pc:sldMkLst>
          <pc:docMk/>
          <pc:sldMk cId="3541591868" sldId="647"/>
        </pc:sldMkLst>
        <pc:spChg chg="mod">
          <ac:chgData name="Louis Davidson" userId="80677fb08b3162e4" providerId="LiveId" clId="{82DFBFCF-142E-463A-879D-FC0F7E3559E9}" dt="2019-05-04T17:56:51.040" v="2584" actId="20577"/>
          <ac:spMkLst>
            <pc:docMk/>
            <pc:sldMk cId="3541591868" sldId="647"/>
            <ac:spMk id="2" creationId="{CCC02E52-4D69-4580-987C-10F43091A75A}"/>
          </ac:spMkLst>
        </pc:spChg>
        <pc:picChg chg="add">
          <ac:chgData name="Louis Davidson" userId="80677fb08b3162e4" providerId="LiveId" clId="{82DFBFCF-142E-463A-879D-FC0F7E3559E9}" dt="2019-05-04T17:56:47.433" v="2573"/>
          <ac:picMkLst>
            <pc:docMk/>
            <pc:sldMk cId="3541591868" sldId="647"/>
            <ac:picMk id="4" creationId="{57992ED5-9DC9-49CA-BA24-239D69D7A896}"/>
          </ac:picMkLst>
        </pc:picChg>
        <pc:picChg chg="add">
          <ac:chgData name="Louis Davidson" userId="80677fb08b3162e4" providerId="LiveId" clId="{82DFBFCF-142E-463A-879D-FC0F7E3559E9}" dt="2019-05-04T17:56:47.433" v="2573"/>
          <ac:picMkLst>
            <pc:docMk/>
            <pc:sldMk cId="3541591868" sldId="647"/>
            <ac:picMk id="5" creationId="{2100DEBA-9901-4A02-A72C-BFAE82C8BFE0}"/>
          </ac:picMkLst>
        </pc:picChg>
      </pc:sldChg>
    </pc:docChg>
  </pc:docChgLst>
  <pc:docChgLst>
    <pc:chgData name="Louis Davidson" userId="80677fb08b3162e4" providerId="LiveId" clId="{2AF60C48-8B7C-4A45-93C3-6A03A881588F}"/>
    <pc:docChg chg="custSel modSld">
      <pc:chgData name="Louis Davidson" userId="80677fb08b3162e4" providerId="LiveId" clId="{2AF60C48-8B7C-4A45-93C3-6A03A881588F}" dt="2019-06-07T21:40:48.714" v="44" actId="14100"/>
      <pc:docMkLst>
        <pc:docMk/>
      </pc:docMkLst>
      <pc:sldChg chg="modSp">
        <pc:chgData name="Louis Davidson" userId="80677fb08b3162e4" providerId="LiveId" clId="{2AF60C48-8B7C-4A45-93C3-6A03A881588F}" dt="2019-06-07T21:38:43.148" v="43" actId="404"/>
        <pc:sldMkLst>
          <pc:docMk/>
          <pc:sldMk cId="1216059987" sldId="396"/>
        </pc:sldMkLst>
        <pc:spChg chg="mod">
          <ac:chgData name="Louis Davidson" userId="80677fb08b3162e4" providerId="LiveId" clId="{2AF60C48-8B7C-4A45-93C3-6A03A881588F}" dt="2019-06-07T21:38:43.148" v="43" actId="404"/>
          <ac:spMkLst>
            <pc:docMk/>
            <pc:sldMk cId="1216059987" sldId="396"/>
            <ac:spMk id="2" creationId="{00000000-0000-0000-0000-000000000000}"/>
          </ac:spMkLst>
        </pc:spChg>
      </pc:sldChg>
      <pc:sldChg chg="modSp">
        <pc:chgData name="Louis Davidson" userId="80677fb08b3162e4" providerId="LiveId" clId="{2AF60C48-8B7C-4A45-93C3-6A03A881588F}" dt="2019-06-07T21:19:14.431" v="4" actId="14100"/>
        <pc:sldMkLst>
          <pc:docMk/>
          <pc:sldMk cId="2979022093" sldId="608"/>
        </pc:sldMkLst>
        <pc:spChg chg="mod">
          <ac:chgData name="Louis Davidson" userId="80677fb08b3162e4" providerId="LiveId" clId="{2AF60C48-8B7C-4A45-93C3-6A03A881588F}" dt="2019-06-07T21:19:14.431" v="4" actId="14100"/>
          <ac:spMkLst>
            <pc:docMk/>
            <pc:sldMk cId="2979022093" sldId="608"/>
            <ac:spMk id="3" creationId="{DB649608-42F6-458C-BC09-1AC6EBFCFCAC}"/>
          </ac:spMkLst>
        </pc:spChg>
      </pc:sldChg>
      <pc:sldChg chg="modSp">
        <pc:chgData name="Louis Davidson" userId="80677fb08b3162e4" providerId="LiveId" clId="{2AF60C48-8B7C-4A45-93C3-6A03A881588F}" dt="2019-06-07T21:40:48.714" v="44" actId="14100"/>
        <pc:sldMkLst>
          <pc:docMk/>
          <pc:sldMk cId="1453327709" sldId="629"/>
        </pc:sldMkLst>
        <pc:spChg chg="mod">
          <ac:chgData name="Louis Davidson" userId="80677fb08b3162e4" providerId="LiveId" clId="{2AF60C48-8B7C-4A45-93C3-6A03A881588F}" dt="2019-06-07T21:40:48.714" v="44" actId="14100"/>
          <ac:spMkLst>
            <pc:docMk/>
            <pc:sldMk cId="1453327709" sldId="629"/>
            <ac:spMk id="6" creationId="{FAA771FF-B22A-49B9-9F42-339833FFEFFA}"/>
          </ac:spMkLst>
        </pc:spChg>
      </pc:sldChg>
      <pc:sldChg chg="addSp delSp modSp">
        <pc:chgData name="Louis Davidson" userId="80677fb08b3162e4" providerId="LiveId" clId="{2AF60C48-8B7C-4A45-93C3-6A03A881588F}" dt="2019-06-07T21:19:31.715" v="5" actId="1076"/>
        <pc:sldMkLst>
          <pc:docMk/>
          <pc:sldMk cId="1168426585" sldId="632"/>
        </pc:sldMkLst>
        <pc:picChg chg="del">
          <ac:chgData name="Louis Davidson" userId="80677fb08b3162e4" providerId="LiveId" clId="{2AF60C48-8B7C-4A45-93C3-6A03A881588F}" dt="2019-06-07T21:14:34.631" v="0" actId="478"/>
          <ac:picMkLst>
            <pc:docMk/>
            <pc:sldMk cId="1168426585" sldId="632"/>
            <ac:picMk id="3" creationId="{A136252B-ADD0-47BD-8695-7BD005AE2BF1}"/>
          </ac:picMkLst>
        </pc:picChg>
        <pc:picChg chg="add mod ord">
          <ac:chgData name="Louis Davidson" userId="80677fb08b3162e4" providerId="LiveId" clId="{2AF60C48-8B7C-4A45-93C3-6A03A881588F}" dt="2019-06-07T21:19:31.715" v="5" actId="1076"/>
          <ac:picMkLst>
            <pc:docMk/>
            <pc:sldMk cId="1168426585" sldId="632"/>
            <ac:picMk id="4" creationId="{08E4352B-97CA-4126-85DB-2AA8AD609345}"/>
          </ac:picMkLst>
        </pc:picChg>
      </pc:sldChg>
    </pc:docChg>
  </pc:docChgLst>
  <pc:docChgLst>
    <pc:chgData name="Louis Davidson" userId="80677fb08b3162e4" providerId="LiveId" clId="{DDC93986-D561-4F80-ABA5-220628D8FFEB}"/>
    <pc:docChg chg="undo custSel mod addSld delSld modSld sldOrd">
      <pc:chgData name="Louis Davidson" userId="80677fb08b3162e4" providerId="LiveId" clId="{DDC93986-D561-4F80-ABA5-220628D8FFEB}" dt="2019-04-12T02:03:01.657" v="9696"/>
      <pc:docMkLst>
        <pc:docMk/>
      </pc:docMkLst>
      <pc:sldChg chg="addSp modSp mod setBg">
        <pc:chgData name="Louis Davidson" userId="80677fb08b3162e4" providerId="LiveId" clId="{DDC93986-D561-4F80-ABA5-220628D8FFEB}" dt="2019-04-11T00:36:12.392" v="5852" actId="20577"/>
        <pc:sldMkLst>
          <pc:docMk/>
          <pc:sldMk cId="1544219915" sldId="256"/>
        </pc:sldMkLst>
        <pc:spChg chg="mo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2" creationId="{83290BDB-7EF7-41B5-B902-7A54B7B03132}"/>
          </ac:spMkLst>
        </pc:spChg>
        <pc:spChg chg="mod">
          <ac:chgData name="Louis Davidson" userId="80677fb08b3162e4" providerId="LiveId" clId="{DDC93986-D561-4F80-ABA5-220628D8FFEB}" dt="2019-04-11T00:36:12.392" v="5852" actId="20577"/>
          <ac:spMkLst>
            <pc:docMk/>
            <pc:sldMk cId="1544219915" sldId="256"/>
            <ac:spMk id="3" creationId="{722D5F42-EEF5-4FFD-BDC4-CF5AEB101462}"/>
          </ac:spMkLst>
        </pc:spChg>
        <pc:spChg chg="ad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8" creationId="{23962611-DFD5-4092-AAFD-559E3DFCE2C9}"/>
          </ac:spMkLst>
        </pc:spChg>
        <pc:picChg chg="add">
          <ac:chgData name="Louis Davidson" userId="80677fb08b3162e4" providerId="LiveId" clId="{DDC93986-D561-4F80-ABA5-220628D8FFEB}" dt="2019-04-10T02:37:06.534" v="5075" actId="26606"/>
          <ac:picMkLst>
            <pc:docMk/>
            <pc:sldMk cId="1544219915" sldId="256"/>
            <ac:picMk id="10" creationId="{2270F1FA-0425-408F-9861-80BF5AFB276D}"/>
          </ac:picMkLst>
        </pc:picChg>
      </pc:sldChg>
      <pc:sldChg chg="addSp delSp modSp mod setBg">
        <pc:chgData name="Louis Davidson" userId="80677fb08b3162e4" providerId="LiveId" clId="{DDC93986-D561-4F80-ABA5-220628D8FFEB}" dt="2019-04-10T02:37:47.098" v="5115" actId="26606"/>
        <pc:sldMkLst>
          <pc:docMk/>
          <pc:sldMk cId="1035323905" sldId="257"/>
        </pc:sldMkLst>
        <pc:spChg chg="add del mod">
          <ac:chgData name="Louis Davidson" userId="80677fb08b3162e4" providerId="LiveId" clId="{DDC93986-D561-4F80-ABA5-220628D8FFEB}" dt="2019-04-09T00:10:26.107" v="2041"/>
          <ac:spMkLst>
            <pc:docMk/>
            <pc:sldMk cId="1035323905" sldId="257"/>
            <ac:spMk id="2" creationId="{3598C958-E3E6-45D4-A5D1-42AE44235F25}"/>
          </ac:spMkLst>
        </pc:spChg>
        <pc:spChg chg="del">
          <ac:chgData name="Louis Davidson" userId="80677fb08b3162e4" providerId="LiveId" clId="{DDC93986-D561-4F80-ABA5-220628D8FFEB}" dt="2019-04-08T01:45:04.628" v="2" actId="478"/>
          <ac:spMkLst>
            <pc:docMk/>
            <pc:sldMk cId="1035323905" sldId="257"/>
            <ac:spMk id="2" creationId="{854AD154-2412-403B-A2FB-B764E17A4B8D}"/>
          </ac:spMkLst>
        </pc:spChg>
        <pc:spChg chg="add del mod">
          <ac:chgData name="Louis Davidson" userId="80677fb08b3162e4" providerId="LiveId" clId="{DDC93986-D561-4F80-ABA5-220628D8FFEB}" dt="2019-04-09T00:10:28.257" v="2046"/>
          <ac:spMkLst>
            <pc:docMk/>
            <pc:sldMk cId="1035323905" sldId="257"/>
            <ac:spMk id="3" creationId="{069003FD-E537-4504-8BEC-DD5330F5222A}"/>
          </ac:spMkLst>
        </pc:spChg>
        <pc:spChg chg="add mo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6" creationId="{B021A415-7F5C-4E82-913A-0E781F229552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3" creationId="{047C8CCB-F95D-4249-92DD-651249D3535A}"/>
          </ac:spMkLst>
        </pc:spChg>
        <pc:spChg chg="ad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15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8T01:45:13.118" v="5" actId="478"/>
          <ac:picMkLst>
            <pc:docMk/>
            <pc:sldMk cId="1035323905" sldId="257"/>
            <ac:picMk id="3" creationId="{A7B2B4F0-3306-425C-9B5B-48808FE05D4D}"/>
          </ac:picMkLst>
        </pc:picChg>
        <pc:picChg chg="del">
          <ac:chgData name="Louis Davidson" userId="80677fb08b3162e4" providerId="LiveId" clId="{DDC93986-D561-4F80-ABA5-220628D8FFEB}" dt="2019-04-08T01:45:00.606" v="0" actId="478"/>
          <ac:picMkLst>
            <pc:docMk/>
            <pc:sldMk cId="1035323905" sldId="257"/>
            <ac:picMk id="4" creationId="{E48F8E1B-3D3C-4CAA-8424-C7D4E400D0F0}"/>
          </ac:picMkLst>
        </pc:picChg>
        <pc:picChg chg="add mod ord">
          <ac:chgData name="Louis Davidson" userId="80677fb08b3162e4" providerId="LiveId" clId="{DDC93986-D561-4F80-ABA5-220628D8FFEB}" dt="2019-04-10T02:37:47.098" v="5115" actId="26606"/>
          <ac:picMkLst>
            <pc:docMk/>
            <pc:sldMk cId="1035323905" sldId="257"/>
            <ac:picMk id="5" creationId="{C7CDA9B0-20AD-4586-BB28-5EA255A91B8A}"/>
          </ac:picMkLst>
        </pc:picChg>
        <pc:picChg chg="add del">
          <ac:chgData name="Louis Davidson" userId="80677fb08b3162e4" providerId="LiveId" clId="{DDC93986-D561-4F80-ABA5-220628D8FFEB}" dt="2019-04-08T02:16:15.233" v="810"/>
          <ac:picMkLst>
            <pc:docMk/>
            <pc:sldMk cId="1035323905" sldId="257"/>
            <ac:picMk id="6" creationId="{303E914B-3BA5-43F2-B7FA-9BCDBD219A45}"/>
          </ac:picMkLst>
        </pc:picChg>
      </pc:sldChg>
      <pc:sldChg chg="addSp modSp mod setBg modAnim">
        <pc:chgData name="Louis Davidson" userId="80677fb08b3162e4" providerId="LiveId" clId="{DDC93986-D561-4F80-ABA5-220628D8FFEB}" dt="2019-04-12T00:22:46.592" v="8056" actId="113"/>
        <pc:sldMkLst>
          <pc:docMk/>
          <pc:sldMk cId="3915123861" sldId="258"/>
        </pc:sldMkLst>
        <pc:spChg chg="mod">
          <ac:chgData name="Louis Davidson" userId="80677fb08b3162e4" providerId="LiveId" clId="{DDC93986-D561-4F80-ABA5-220628D8FFEB}" dt="2019-04-12T00:22:46.592" v="8056" actId="113"/>
          <ac:spMkLst>
            <pc:docMk/>
            <pc:sldMk cId="3915123861" sldId="258"/>
            <ac:spMk id="2" creationId="{854AD154-2412-403B-A2FB-B764E17A4B8D}"/>
          </ac:spMkLst>
        </pc:spChg>
        <pc:spChg chg="mod">
          <ac:chgData name="Louis Davidson" userId="80677fb08b3162e4" providerId="LiveId" clId="{DDC93986-D561-4F80-ABA5-220628D8FFEB}" dt="2019-04-10T02:41:34.532" v="5168" actId="20577"/>
          <ac:spMkLst>
            <pc:docMk/>
            <pc:sldMk cId="3915123861" sldId="258"/>
            <ac:spMk id="3" creationId="{0102489C-F9B5-4732-A51A-7C63035DD83A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0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4" creationId="{339C8D78-A644-462F-B674-F440635E5353}"/>
          </ac:spMkLst>
        </pc:sp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7" creationId="{2D78CE8A-A20C-42B7-BC5E-117D8D991444}"/>
          </ac:picMkLst>
        </pc:pic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12" creationId="{07CF545F-9C2E-4446-97CD-AD92990C2B68}"/>
          </ac:picMkLst>
        </pc:picChg>
      </pc:sldChg>
      <pc:sldChg chg="addSp delSp modSp mod setBg">
        <pc:chgData name="Louis Davidson" userId="80677fb08b3162e4" providerId="LiveId" clId="{DDC93986-D561-4F80-ABA5-220628D8FFEB}" dt="2019-04-12T00:24:17.051" v="8059" actId="20577"/>
        <pc:sldMkLst>
          <pc:docMk/>
          <pc:sldMk cId="2772859774" sldId="259"/>
        </pc:sldMkLst>
        <pc:spChg chg="del">
          <ac:chgData name="Louis Davidson" userId="80677fb08b3162e4" providerId="LiveId" clId="{DDC93986-D561-4F80-ABA5-220628D8FFEB}" dt="2019-04-08T02:02:35.101" v="427" actId="478"/>
          <ac:spMkLst>
            <pc:docMk/>
            <pc:sldMk cId="2772859774" sldId="259"/>
            <ac:spMk id="2" creationId="{B80F4E82-95E2-4332-BB78-939AA490C397}"/>
          </ac:spMkLst>
        </pc:spChg>
        <pc:spChg chg="del">
          <ac:chgData name="Louis Davidson" userId="80677fb08b3162e4" providerId="LiveId" clId="{DDC93986-D561-4F80-ABA5-220628D8FFEB}" dt="2019-04-08T01:57:14.176" v="305" actId="478"/>
          <ac:spMkLst>
            <pc:docMk/>
            <pc:sldMk cId="2772859774" sldId="259"/>
            <ac:spMk id="3" creationId="{1F799B76-E292-4C65-A8EE-C67F1BF9274F}"/>
          </ac:spMkLst>
        </pc:spChg>
        <pc:spChg chg="add del mod">
          <ac:chgData name="Louis Davidson" userId="80677fb08b3162e4" providerId="LiveId" clId="{DDC93986-D561-4F80-ABA5-220628D8FFEB}" dt="2019-04-09T00:12:49.529" v="2052" actId="478"/>
          <ac:spMkLst>
            <pc:docMk/>
            <pc:sldMk cId="2772859774" sldId="259"/>
            <ac:spMk id="3" creationId="{247426AE-E3B2-43FD-A3E5-B5BF4A1E85E1}"/>
          </ac:spMkLst>
        </pc:spChg>
        <pc:spChg chg="add del mod">
          <ac:chgData name="Louis Davidson" userId="80677fb08b3162e4" providerId="LiveId" clId="{DDC93986-D561-4F80-ABA5-220628D8FFEB}" dt="2019-04-10T02:38:18.674" v="5118" actId="478"/>
          <ac:spMkLst>
            <pc:docMk/>
            <pc:sldMk cId="2772859774" sldId="259"/>
            <ac:spMk id="4" creationId="{561DFB60-C6B1-45B8-99B1-2ABBB17F7091}"/>
          </ac:spMkLst>
        </pc:spChg>
        <pc:spChg chg="add del mod">
          <ac:chgData name="Louis Davidson" userId="80677fb08b3162e4" providerId="LiveId" clId="{DDC93986-D561-4F80-ABA5-220628D8FFEB}" dt="2019-04-09T00:12:47.533" v="2051" actId="478"/>
          <ac:spMkLst>
            <pc:docMk/>
            <pc:sldMk cId="2772859774" sldId="259"/>
            <ac:spMk id="8" creationId="{AC981762-775F-4CFD-977F-161AF2617513}"/>
          </ac:spMkLst>
        </pc:spChg>
        <pc:spChg chg="add del">
          <ac:chgData name="Louis Davidson" userId="80677fb08b3162e4" providerId="LiveId" clId="{DDC93986-D561-4F80-ABA5-220628D8FFEB}" dt="2019-04-10T02:38:25.034" v="5122"/>
          <ac:spMkLst>
            <pc:docMk/>
            <pc:sldMk cId="2772859774" sldId="259"/>
            <ac:spMk id="9" creationId="{EDC06420-89F7-4593-8248-50A9DC4689F6}"/>
          </ac:spMkLst>
        </pc:spChg>
        <pc:spChg chg="add del">
          <ac:chgData name="Louis Davidson" userId="80677fb08b3162e4" providerId="LiveId" clId="{DDC93986-D561-4F80-ABA5-220628D8FFEB}" dt="2019-04-10T02:38:24.691" v="5121"/>
          <ac:spMkLst>
            <pc:docMk/>
            <pc:sldMk cId="2772859774" sldId="259"/>
            <ac:spMk id="11" creationId="{3E1613E0-6EAE-4AF8-9F08-23E1675EB601}"/>
          </ac:spMkLst>
        </pc:spChg>
        <pc:spChg chg="add del mod">
          <ac:chgData name="Louis Davidson" userId="80677fb08b3162e4" providerId="LiveId" clId="{DDC93986-D561-4F80-ABA5-220628D8FFEB}" dt="2019-04-10T02:39:00.047" v="5127" actId="478"/>
          <ac:spMkLst>
            <pc:docMk/>
            <pc:sldMk cId="2772859774" sldId="259"/>
            <ac:spMk id="12" creationId="{F7D5CCFE-3879-452B-8298-F8B564FEDBD7}"/>
          </ac:spMkLst>
        </pc:spChg>
        <pc:spChg chg="add mod">
          <ac:chgData name="Louis Davidson" userId="80677fb08b3162e4" providerId="LiveId" clId="{DDC93986-D561-4F80-ABA5-220628D8FFEB}" dt="2019-04-12T00:24:17.051" v="8059" actId="20577"/>
          <ac:spMkLst>
            <pc:docMk/>
            <pc:sldMk cId="2772859774" sldId="259"/>
            <ac:spMk id="13" creationId="{066DD22F-6DFB-4966-90C1-395416FE77F2}"/>
          </ac:spMkLst>
        </pc:spChg>
        <pc:spChg chg="add del">
          <ac:chgData name="Louis Davidson" userId="80677fb08b3162e4" providerId="LiveId" clId="{DDC93986-D561-4F80-ABA5-220628D8FFEB}" dt="2019-04-10T02:38:04.555" v="5117" actId="26606"/>
          <ac:spMkLst>
            <pc:docMk/>
            <pc:sldMk cId="2772859774" sldId="259"/>
            <ac:spMk id="15" creationId="{96918796-2918-40D6-BE3A-4600C47FCD42}"/>
          </ac:spMkLst>
        </pc:spChg>
        <pc:spChg chg="add">
          <ac:chgData name="Louis Davidson" userId="80677fb08b3162e4" providerId="LiveId" clId="{DDC93986-D561-4F80-ABA5-220628D8FFEB}" dt="2019-04-10T02:38:54.485" v="5125" actId="26606"/>
          <ac:spMkLst>
            <pc:docMk/>
            <pc:sldMk cId="2772859774" sldId="259"/>
            <ac:spMk id="17" creationId="{96918796-2918-40D6-BE3A-4600C47FCD42}"/>
          </ac:spMkLst>
        </pc:spChg>
        <pc:picChg chg="add del mod">
          <ac:chgData name="Louis Davidson" userId="80677fb08b3162e4" providerId="LiveId" clId="{DDC93986-D561-4F80-ABA5-220628D8FFEB}" dt="2019-04-08T02:00:19.593" v="419" actId="478"/>
          <ac:picMkLst>
            <pc:docMk/>
            <pc:sldMk cId="2772859774" sldId="259"/>
            <ac:picMk id="4" creationId="{EA23C58F-D73D-415F-A023-D2D7C3A068CA}"/>
          </ac:picMkLst>
        </pc:picChg>
        <pc:picChg chg="add del">
          <ac:chgData name="Louis Davidson" userId="80677fb08b3162e4" providerId="LiveId" clId="{DDC93986-D561-4F80-ABA5-220628D8FFEB}" dt="2019-04-08T02:01:54.154" v="425" actId="478"/>
          <ac:picMkLst>
            <pc:docMk/>
            <pc:sldMk cId="2772859774" sldId="259"/>
            <ac:picMk id="5" creationId="{7973F5D7-00AA-406B-844F-B90DFADEFF75}"/>
          </ac:picMkLst>
        </pc:picChg>
        <pc:picChg chg="add del">
          <ac:chgData name="Louis Davidson" userId="80677fb08b3162e4" providerId="LiveId" clId="{DDC93986-D561-4F80-ABA5-220628D8FFEB}" dt="2019-04-08T02:16:35.279" v="815" actId="478"/>
          <ac:picMkLst>
            <pc:docMk/>
            <pc:sldMk cId="2772859774" sldId="259"/>
            <ac:picMk id="6" creationId="{ED6B73FD-B4BB-4F52-A215-C274BCD2861D}"/>
          </ac:picMkLst>
        </pc:picChg>
        <pc:picChg chg="add del">
          <ac:chgData name="Louis Davidson" userId="80677fb08b3162e4" providerId="LiveId" clId="{DDC93986-D561-4F80-ABA5-220628D8FFEB}" dt="2019-04-08T02:16:20.925" v="812"/>
          <ac:picMkLst>
            <pc:docMk/>
            <pc:sldMk cId="2772859774" sldId="259"/>
            <ac:picMk id="9" creationId="{87549109-6463-4891-8671-887818E17950}"/>
          </ac:picMkLst>
        </pc:picChg>
        <pc:picChg chg="add mod ord">
          <ac:chgData name="Louis Davidson" userId="80677fb08b3162e4" providerId="LiveId" clId="{DDC93986-D561-4F80-ABA5-220628D8FFEB}" dt="2019-04-10T02:39:20.434" v="5134" actId="1076"/>
          <ac:picMkLst>
            <pc:docMk/>
            <pc:sldMk cId="2772859774" sldId="259"/>
            <ac:picMk id="10" creationId="{FA2C9DA4-BE87-4EA1-AE76-114FD6FA3E4C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32:06.829" v="8280" actId="27636"/>
        <pc:sldMkLst>
          <pc:docMk/>
          <pc:sldMk cId="2922720225" sldId="260"/>
        </pc:sldMkLst>
        <pc:spChg chg="mod">
          <ac:chgData name="Louis Davidson" userId="80677fb08b3162e4" providerId="LiveId" clId="{DDC93986-D561-4F80-ABA5-220628D8FFEB}" dt="2019-04-12T00:32:06.829" v="8280" actId="27636"/>
          <ac:spMkLst>
            <pc:docMk/>
            <pc:sldMk cId="2922720225" sldId="260"/>
            <ac:spMk id="2" creationId="{70EDD600-ECC0-4FAE-B352-BCCA7E1E1725}"/>
          </ac:spMkLst>
        </pc:spChg>
        <pc:spChg chg="add del mod">
          <ac:chgData name="Louis Davidson" userId="80677fb08b3162e4" providerId="LiveId" clId="{DDC93986-D561-4F80-ABA5-220628D8FFEB}" dt="2019-04-10T02:44:18.933" v="5203" actId="27636"/>
          <ac:spMkLst>
            <pc:docMk/>
            <pc:sldMk cId="2922720225" sldId="260"/>
            <ac:spMk id="3" creationId="{282907AD-E506-40C9-BDEE-B224C36A13C4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6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43:39.871" v="5194" actId="26606"/>
          <ac:spMkLst>
            <pc:docMk/>
            <pc:sldMk cId="2922720225" sldId="260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14" creationId="{339C8D78-A644-462F-B674-F440635E5353}"/>
          </ac:spMkLst>
        </pc:spChg>
        <pc:graphicFrameChg chg="add del">
          <ac:chgData name="Louis Davidson" userId="80677fb08b3162e4" providerId="LiveId" clId="{DDC93986-D561-4F80-ABA5-220628D8FFEB}" dt="2019-04-10T02:43:39.871" v="5194" actId="26606"/>
          <ac:graphicFrameMkLst>
            <pc:docMk/>
            <pc:sldMk cId="2922720225" sldId="260"/>
            <ac:graphicFrameMk id="5" creationId="{550611D3-8EA4-4148-8CE6-455951D4C0DD}"/>
          </ac:graphicFrameMkLst>
        </pc:graphicFrameChg>
        <pc:picChg chg="add del">
          <ac:chgData name="Louis Davidson" userId="80677fb08b3162e4" providerId="LiveId" clId="{DDC93986-D561-4F80-ABA5-220628D8FFEB}" dt="2019-04-08T02:01:38.387" v="422"/>
          <ac:picMkLst>
            <pc:docMk/>
            <pc:sldMk cId="2922720225" sldId="260"/>
            <ac:picMk id="4" creationId="{4EE4C27D-0C01-45A4-8009-3A4BD3996C50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7" creationId="{29555CE8-E616-4F89-A3EF-FF7AA09C3E7B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12" creationId="{07CF545F-9C2E-4446-97CD-AD92990C2B68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42:58.596" v="8519" actId="1076"/>
        <pc:sldMkLst>
          <pc:docMk/>
          <pc:sldMk cId="920531524" sldId="263"/>
        </pc:sldMkLst>
        <pc:spChg chg="del">
          <ac:chgData name="Louis Davidson" userId="80677fb08b3162e4" providerId="LiveId" clId="{DDC93986-D561-4F80-ABA5-220628D8FFEB}" dt="2019-04-08T20:19:15.118" v="1009" actId="478"/>
          <ac:spMkLst>
            <pc:docMk/>
            <pc:sldMk cId="920531524" sldId="263"/>
            <ac:spMk id="2" creationId="{7735AED1-18EE-46F6-9DE3-E4A562654AD1}"/>
          </ac:spMkLst>
        </pc:spChg>
        <pc:spChg chg="del">
          <ac:chgData name="Louis Davidson" userId="80677fb08b3162e4" providerId="LiveId" clId="{DDC93986-D561-4F80-ABA5-220628D8FFEB}" dt="2019-04-08T20:19:21.027" v="1011" actId="478"/>
          <ac:spMkLst>
            <pc:docMk/>
            <pc:sldMk cId="920531524" sldId="263"/>
            <ac:spMk id="3" creationId="{1A13F4C8-9BE2-4566-B58E-66BBC89597DE}"/>
          </ac:spMkLst>
        </pc:spChg>
        <pc:spChg chg="add del mod">
          <ac:chgData name="Louis Davidson" userId="80677fb08b3162e4" providerId="LiveId" clId="{DDC93986-D561-4F80-ABA5-220628D8FFEB}" dt="2019-04-08T20:19:18.498" v="1010" actId="478"/>
          <ac:spMkLst>
            <pc:docMk/>
            <pc:sldMk cId="920531524" sldId="263"/>
            <ac:spMk id="5" creationId="{E5746F0C-F436-4B4A-BCCD-0BCB1D1C6E94}"/>
          </ac:spMkLst>
        </pc:spChg>
        <pc:spChg chg="add del mod">
          <ac:chgData name="Louis Davidson" userId="80677fb08b3162e4" providerId="LiveId" clId="{DDC93986-D561-4F80-ABA5-220628D8FFEB}" dt="2019-04-09T00:14:10.550" v="2064" actId="478"/>
          <ac:spMkLst>
            <pc:docMk/>
            <pc:sldMk cId="920531524" sldId="263"/>
            <ac:spMk id="7" creationId="{D14402AD-B0D0-4393-A3C3-A9ED352D6CE5}"/>
          </ac:spMkLst>
        </pc:spChg>
        <pc:spChg chg="add del mod">
          <ac:chgData name="Louis Davidson" userId="80677fb08b3162e4" providerId="LiveId" clId="{DDC93986-D561-4F80-ABA5-220628D8FFEB}" dt="2019-04-08T20:19:39.058" v="1016" actId="478"/>
          <ac:spMkLst>
            <pc:docMk/>
            <pc:sldMk cId="920531524" sldId="263"/>
            <ac:spMk id="8" creationId="{8DEE8E31-C2A5-4E6B-B026-E873B286D52C}"/>
          </ac:spMkLst>
        </pc:spChg>
        <pc:spChg chg="add del mod">
          <ac:chgData name="Louis Davidson" userId="80677fb08b3162e4" providerId="LiveId" clId="{DDC93986-D561-4F80-ABA5-220628D8FFEB}" dt="2019-04-10T02:44:55.701" v="5214"/>
          <ac:spMkLst>
            <pc:docMk/>
            <pc:sldMk cId="920531524" sldId="263"/>
            <ac:spMk id="9" creationId="{C46A1C36-F334-4DFD-9FA1-A75D4ECC8E60}"/>
          </ac:spMkLst>
        </pc:spChg>
        <pc:spChg chg="add mod">
          <ac:chgData name="Louis Davidson" userId="80677fb08b3162e4" providerId="LiveId" clId="{DDC93986-D561-4F80-ABA5-220628D8FFEB}" dt="2019-04-10T02:45:44.759" v="5234" actId="403"/>
          <ac:spMkLst>
            <pc:docMk/>
            <pc:sldMk cId="920531524" sldId="263"/>
            <ac:spMk id="10" creationId="{AC15E4C1-C011-48E3-A239-3E7BD343CD74}"/>
          </ac:spMkLst>
        </pc:spChg>
        <pc:spChg chg="add del">
          <ac:chgData name="Louis Davidson" userId="80677fb08b3162e4" providerId="LiveId" clId="{DDC93986-D561-4F80-ABA5-220628D8FFEB}" dt="2019-04-10T02:45:25.468" v="5222" actId="26606"/>
          <ac:spMkLst>
            <pc:docMk/>
            <pc:sldMk cId="920531524" sldId="263"/>
            <ac:spMk id="12" creationId="{823AC064-BC96-4F32-8AE1-B2FD38754823}"/>
          </ac:spMkLst>
        </pc:spChg>
        <pc:spChg chg="add del">
          <ac:chgData name="Louis Davidson" userId="80677fb08b3162e4" providerId="LiveId" clId="{DDC93986-D561-4F80-ABA5-220628D8FFEB}" dt="2019-04-10T02:45:06.018" v="5216" actId="26606"/>
          <ac:spMkLst>
            <pc:docMk/>
            <pc:sldMk cId="920531524" sldId="263"/>
            <ac:spMk id="15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2:45:25.473" v="5223" actId="26606"/>
          <ac:spMkLst>
            <pc:docMk/>
            <pc:sldMk cId="920531524" sldId="263"/>
            <ac:spMk id="16" creationId="{A4AC5506-6312-4701-8D3C-40187889A947}"/>
          </ac:spMkLst>
        </pc:spChg>
        <pc:spChg chg="add mod ord">
          <ac:chgData name="Louis Davidson" userId="80677fb08b3162e4" providerId="LiveId" clId="{DDC93986-D561-4F80-ABA5-220628D8FFEB}" dt="2019-04-12T00:42:58.596" v="8519" actId="1076"/>
          <ac:spMkLst>
            <pc:docMk/>
            <pc:sldMk cId="920531524" sldId="263"/>
            <ac:spMk id="18" creationId="{D22BF105-AEBB-4FCE-91BA-0CD115B94AE2}"/>
          </ac:spMkLst>
        </pc:spChg>
        <pc:spChg chg="add del">
          <ac:chgData name="Louis Davidson" userId="80677fb08b3162e4" providerId="LiveId" clId="{DDC93986-D561-4F80-ABA5-220628D8FFEB}" dt="2019-04-10T02:45:17.859" v="5220" actId="26606"/>
          <ac:spMkLst>
            <pc:docMk/>
            <pc:sldMk cId="920531524" sldId="263"/>
            <ac:spMk id="19" creationId="{D4771268-CB57-404A-9271-370EB28F6090}"/>
          </ac:spMkLst>
        </pc:spChg>
        <pc:picChg chg="add mod ord">
          <ac:chgData name="Louis Davidson" userId="80677fb08b3162e4" providerId="LiveId" clId="{DDC93986-D561-4F80-ABA5-220628D8FFEB}" dt="2019-04-12T00:42:54.757" v="8518" actId="167"/>
          <ac:picMkLst>
            <pc:docMk/>
            <pc:sldMk cId="920531524" sldId="263"/>
            <ac:picMk id="2" creationId="{EC86B8AC-986D-4CBD-8073-34E48785CE6E}"/>
          </ac:picMkLst>
        </pc:picChg>
        <pc:picChg chg="add del mod ord">
          <ac:chgData name="Louis Davidson" userId="80677fb08b3162e4" providerId="LiveId" clId="{DDC93986-D561-4F80-ABA5-220628D8FFEB}" dt="2019-04-12T00:42:50.360" v="8515" actId="478"/>
          <ac:picMkLst>
            <pc:docMk/>
            <pc:sldMk cId="920531524" sldId="263"/>
            <ac:picMk id="6" creationId="{760D11D8-A12A-4C4F-9268-C78EAAEB1F74}"/>
          </ac:picMkLst>
        </pc:picChg>
        <pc:cxnChg chg="add del">
          <ac:chgData name="Louis Davidson" userId="80677fb08b3162e4" providerId="LiveId" clId="{DDC93986-D561-4F80-ABA5-220628D8FFEB}" dt="2019-04-10T02:45:25.468" v="5222" actId="26606"/>
          <ac:cxnSpMkLst>
            <pc:docMk/>
            <pc:sldMk cId="920531524" sldId="263"/>
            <ac:cxnSpMk id="13" creationId="{7E7C77BC-7138-40B1-A15B-20F57A494629}"/>
          </ac:cxnSpMkLst>
        </pc:cxnChg>
        <pc:cxnChg chg="add del">
          <ac:chgData name="Louis Davidson" userId="80677fb08b3162e4" providerId="LiveId" clId="{DDC93986-D561-4F80-ABA5-220628D8FFEB}" dt="2019-04-10T02:45:06.018" v="5216" actId="26606"/>
          <ac:cxnSpMkLst>
            <pc:docMk/>
            <pc:sldMk cId="920531524" sldId="263"/>
            <ac:cxnSpMk id="17" creationId="{7E7C77BC-7138-40B1-A15B-20F57A494629}"/>
          </ac:cxnSpMkLst>
        </pc:cxnChg>
      </pc:sldChg>
      <pc:sldChg chg="addSp modSp mod setBg">
        <pc:chgData name="Louis Davidson" userId="80677fb08b3162e4" providerId="LiveId" clId="{DDC93986-D561-4F80-ABA5-220628D8FFEB}" dt="2019-04-12T00:43:20.341" v="8520" actId="6549"/>
        <pc:sldMkLst>
          <pc:docMk/>
          <pc:sldMk cId="1434191430" sldId="264"/>
        </pc:sldMkLst>
        <pc:spChg chg="mod">
          <ac:chgData name="Louis Davidson" userId="80677fb08b3162e4" providerId="LiveId" clId="{DDC93986-D561-4F80-ABA5-220628D8FFEB}" dt="2019-04-12T00:41:09.332" v="8462" actId="20577"/>
          <ac:spMkLst>
            <pc:docMk/>
            <pc:sldMk cId="1434191430" sldId="264"/>
            <ac:spMk id="2" creationId="{75B006EA-C8C2-464F-A511-FF3D44F9DC82}"/>
          </ac:spMkLst>
        </pc:spChg>
        <pc:spChg chg="mod">
          <ac:chgData name="Louis Davidson" userId="80677fb08b3162e4" providerId="LiveId" clId="{DDC93986-D561-4F80-ABA5-220628D8FFEB}" dt="2019-04-12T00:43:20.341" v="8520" actId="6549"/>
          <ac:spMkLst>
            <pc:docMk/>
            <pc:sldMk cId="1434191430" sldId="264"/>
            <ac:spMk id="3" creationId="{08B2C5B1-F6DB-4C97-ACAE-48C206E3FFD8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47:15.055" v="5251" actId="26606"/>
          <ac:picMkLst>
            <pc:docMk/>
            <pc:sldMk cId="1434191430" sldId="264"/>
            <ac:picMk id="12" creationId="{2897127E-6CEF-446C-BE87-93B7C46E49D1}"/>
          </ac:picMkLst>
        </pc:picChg>
      </pc:sldChg>
      <pc:sldChg chg="addSp modSp mod setBg modAnim">
        <pc:chgData name="Louis Davidson" userId="80677fb08b3162e4" providerId="LiveId" clId="{DDC93986-D561-4F80-ABA5-220628D8FFEB}" dt="2019-04-12T00:45:36.901" v="8607" actId="20577"/>
        <pc:sldMkLst>
          <pc:docMk/>
          <pc:sldMk cId="2577883393" sldId="266"/>
        </pc:sldMkLst>
        <pc:spChg chg="mo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2" creationId="{1DEA0A67-A72C-41C1-9772-241F3B93E626}"/>
          </ac:spMkLst>
        </pc:spChg>
        <pc:spChg chg="mod">
          <ac:chgData name="Louis Davidson" userId="80677fb08b3162e4" providerId="LiveId" clId="{DDC93986-D561-4F80-ABA5-220628D8FFEB}" dt="2019-04-12T00:45:36.901" v="8607" actId="20577"/>
          <ac:spMkLst>
            <pc:docMk/>
            <pc:sldMk cId="2577883393" sldId="266"/>
            <ac:spMk id="3" creationId="{4B627091-A581-4B06-9006-43E19D179A8B}"/>
          </ac:spMkLst>
        </pc:spChg>
        <pc:spChg chg="ad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8" creationId="{4351DFE5-F63D-4BE0-BDA9-E3EB88F01AA5}"/>
          </ac:spMkLst>
        </pc:spChg>
        <pc:picChg chg="add">
          <ac:chgData name="Louis Davidson" userId="80677fb08b3162e4" providerId="LiveId" clId="{DDC93986-D561-4F80-ABA5-220628D8FFEB}" dt="2019-04-10T03:14:02.989" v="5273" actId="26606"/>
          <ac:picMkLst>
            <pc:docMk/>
            <pc:sldMk cId="2577883393" sldId="266"/>
            <ac:picMk id="10" creationId="{3AA16612-ACD2-4A16-8F2B-4514FD6BF28F}"/>
          </ac:picMkLst>
        </pc:picChg>
      </pc:sldChg>
      <pc:sldChg chg="addSp delSp modSp modAnim">
        <pc:chgData name="Louis Davidson" userId="80677fb08b3162e4" providerId="LiveId" clId="{DDC93986-D561-4F80-ABA5-220628D8FFEB}" dt="2019-04-12T00:50:03.377" v="8705" actId="14100"/>
        <pc:sldMkLst>
          <pc:docMk/>
          <pc:sldMk cId="1216059987" sldId="396"/>
        </pc:sldMkLst>
        <pc:spChg chg="mod">
          <ac:chgData name="Louis Davidson" userId="80677fb08b3162e4" providerId="LiveId" clId="{DDC93986-D561-4F80-ABA5-220628D8FFEB}" dt="2019-04-10T03:16:43.226" v="5301" actId="14100"/>
          <ac:spMkLst>
            <pc:docMk/>
            <pc:sldMk cId="1216059987" sldId="396"/>
            <ac:spMk id="2" creationId="{00000000-0000-0000-0000-000000000000}"/>
          </ac:spMkLst>
        </pc:spChg>
        <pc:spChg chg="add mod">
          <ac:chgData name="Louis Davidson" userId="80677fb08b3162e4" providerId="LiveId" clId="{DDC93986-D561-4F80-ABA5-220628D8FFEB}" dt="2019-04-12T00:49:42.246" v="8703" actId="14100"/>
          <ac:spMkLst>
            <pc:docMk/>
            <pc:sldMk cId="1216059987" sldId="396"/>
            <ac:spMk id="4" creationId="{E23283FD-6388-4E2C-9AF7-A350512BF507}"/>
          </ac:spMkLst>
        </pc:spChg>
        <pc:spChg chg="add mod">
          <ac:chgData name="Louis Davidson" userId="80677fb08b3162e4" providerId="LiveId" clId="{DDC93986-D561-4F80-ABA5-220628D8FFEB}" dt="2019-04-11T01:37:33.177" v="6265" actId="14100"/>
          <ac:spMkLst>
            <pc:docMk/>
            <pc:sldMk cId="1216059987" sldId="396"/>
            <ac:spMk id="5" creationId="{B8589E9E-2660-404B-BDF6-7C9565925D0C}"/>
          </ac:spMkLst>
        </pc:spChg>
        <pc:spChg chg="add mod">
          <ac:chgData name="Louis Davidson" userId="80677fb08b3162e4" providerId="LiveId" clId="{DDC93986-D561-4F80-ABA5-220628D8FFEB}" dt="2019-04-12T00:50:03.377" v="8705" actId="14100"/>
          <ac:spMkLst>
            <pc:docMk/>
            <pc:sldMk cId="1216059987" sldId="396"/>
            <ac:spMk id="7" creationId="{3D8C7AB0-6DCA-454D-BCFC-EF0EFB02D77B}"/>
          </ac:spMkLst>
        </pc:spChg>
        <pc:picChg chg="add del mod ord">
          <ac:chgData name="Louis Davidson" userId="80677fb08b3162e4" providerId="LiveId" clId="{DDC93986-D561-4F80-ABA5-220628D8FFEB}" dt="2019-04-11T01:33:35.525" v="6242" actId="478"/>
          <ac:picMkLst>
            <pc:docMk/>
            <pc:sldMk cId="1216059987" sldId="396"/>
            <ac:picMk id="3" creationId="{7794BC83-E2FF-4195-92E1-4FA2153FC00C}"/>
          </ac:picMkLst>
        </pc:picChg>
        <pc:picChg chg="add mod ord">
          <ac:chgData name="Louis Davidson" userId="80677fb08b3162e4" providerId="LiveId" clId="{DDC93986-D561-4F80-ABA5-220628D8FFEB}" dt="2019-04-11T01:37:04.581" v="6245" actId="167"/>
          <ac:picMkLst>
            <pc:docMk/>
            <pc:sldMk cId="1216059987" sldId="396"/>
            <ac:picMk id="6" creationId="{D62BE190-4130-4D31-86F4-70864BEFB7CF}"/>
          </ac:picMkLst>
        </pc:picChg>
        <pc:picChg chg="del mod">
          <ac:chgData name="Louis Davidson" userId="80677fb08b3162e4" providerId="LiveId" clId="{DDC93986-D561-4F80-ABA5-220628D8FFEB}" dt="2019-04-11T01:30:38.693" v="6179" actId="478"/>
          <ac:picMkLst>
            <pc:docMk/>
            <pc:sldMk cId="1216059987" sldId="396"/>
            <ac:picMk id="2050" creationId="{00000000-0000-0000-0000-000000000000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47:06.793" v="6363" actId="1076"/>
        <pc:sldMkLst>
          <pc:docMk/>
          <pc:sldMk cId="3040078498" sldId="397"/>
        </pc:sldMkLst>
        <pc:spChg chg="del mod">
          <ac:chgData name="Louis Davidson" userId="80677fb08b3162e4" providerId="LiveId" clId="{DDC93986-D561-4F80-ABA5-220628D8FFEB}" dt="2019-04-09T00:28:57.515" v="2726" actId="478"/>
          <ac:spMkLst>
            <pc:docMk/>
            <pc:sldMk cId="3040078498" sldId="397"/>
            <ac:spMk id="2" creationId="{A9FAE944-677E-4E73-B675-7BCC45D1EF63}"/>
          </ac:spMkLst>
        </pc:spChg>
        <pc:spChg chg="del mod">
          <ac:chgData name="Louis Davidson" userId="80677fb08b3162e4" providerId="LiveId" clId="{DDC93986-D561-4F80-ABA5-220628D8FFEB}" dt="2019-04-09T00:00:02.052" v="1753" actId="478"/>
          <ac:spMkLst>
            <pc:docMk/>
            <pc:sldMk cId="3040078498" sldId="397"/>
            <ac:spMk id="3" creationId="{0C1D71B3-684F-4C69-9079-C846796C71C1}"/>
          </ac:spMkLst>
        </pc:spChg>
        <pc:spChg chg="add del mod">
          <ac:chgData name="Louis Davidson" userId="80677fb08b3162e4" providerId="LiveId" clId="{DDC93986-D561-4F80-ABA5-220628D8FFEB}" dt="2019-04-09T00:04:29.629" v="1936" actId="478"/>
          <ac:spMkLst>
            <pc:docMk/>
            <pc:sldMk cId="3040078498" sldId="397"/>
            <ac:spMk id="6" creationId="{BBAAB8E7-DA46-4A88-B8A4-793BC7803D39}"/>
          </ac:spMkLst>
        </pc:spChg>
        <pc:spChg chg="add del mod">
          <ac:chgData name="Louis Davidson" userId="80677fb08b3162e4" providerId="LiveId" clId="{DDC93986-D561-4F80-ABA5-220628D8FFEB}" dt="2019-04-09T00:04:27.169" v="1934" actId="478"/>
          <ac:spMkLst>
            <pc:docMk/>
            <pc:sldMk cId="3040078498" sldId="397"/>
            <ac:spMk id="7" creationId="{80AEF85B-A0D6-44B0-8193-7F442689278B}"/>
          </ac:spMkLst>
        </pc:spChg>
        <pc:spChg chg="add mod">
          <ac:chgData name="Louis Davidson" userId="80677fb08b3162e4" providerId="LiveId" clId="{DDC93986-D561-4F80-ABA5-220628D8FFEB}" dt="2019-04-09T00:28:36.765" v="2719" actId="571"/>
          <ac:spMkLst>
            <pc:docMk/>
            <pc:sldMk cId="3040078498" sldId="397"/>
            <ac:spMk id="8" creationId="{2AA922EE-3B4A-4C7B-A4FB-F2100A7D8668}"/>
          </ac:spMkLst>
        </pc:spChg>
        <pc:spChg chg="add del">
          <ac:chgData name="Louis Davidson" userId="80677fb08b3162e4" providerId="LiveId" clId="{DDC93986-D561-4F80-ABA5-220628D8FFEB}" dt="2019-04-09T00:28:41.362" v="2722"/>
          <ac:spMkLst>
            <pc:docMk/>
            <pc:sldMk cId="3040078498" sldId="397"/>
            <ac:spMk id="9" creationId="{FBECBE9C-026D-4A9A-A5C0-67C8EE915C57}"/>
          </ac:spMkLst>
        </pc:spChg>
        <pc:spChg chg="add mod">
          <ac:chgData name="Louis Davidson" userId="80677fb08b3162e4" providerId="LiveId" clId="{DDC93986-D561-4F80-ABA5-220628D8FFEB}" dt="2019-04-10T03:22:02.208" v="5422" actId="20577"/>
          <ac:spMkLst>
            <pc:docMk/>
            <pc:sldMk cId="3040078498" sldId="397"/>
            <ac:spMk id="10" creationId="{2D8EB12B-E76D-4D09-85AF-4BDA7724F899}"/>
          </ac:spMkLst>
        </pc:spChg>
        <pc:spChg chg="add">
          <ac:chgData name="Louis Davidson" userId="80677fb08b3162e4" providerId="LiveId" clId="{DDC93986-D561-4F80-ABA5-220628D8FFEB}" dt="2019-04-10T03:17:23.866" v="5318" actId="26606"/>
          <ac:spMkLst>
            <pc:docMk/>
            <pc:sldMk cId="3040078498" sldId="397"/>
            <ac:spMk id="15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1T01:47:06.793" v="6363" actId="1076"/>
          <ac:picMkLst>
            <pc:docMk/>
            <pc:sldMk cId="3040078498" sldId="397"/>
            <ac:picMk id="2" creationId="{296D78AC-E599-4E5B-BF61-C2E79B2DB16E}"/>
          </ac:picMkLst>
        </pc:picChg>
        <pc:picChg chg="add del mod">
          <ac:chgData name="Louis Davidson" userId="80677fb08b3162e4" providerId="LiveId" clId="{DDC93986-D561-4F80-ABA5-220628D8FFEB}" dt="2019-04-09T00:01:41.265" v="1821" actId="478"/>
          <ac:picMkLst>
            <pc:docMk/>
            <pc:sldMk cId="3040078498" sldId="397"/>
            <ac:picMk id="4" creationId="{DDFE0436-24B5-4B3A-8FD0-3B483E249650}"/>
          </ac:picMkLst>
        </pc:picChg>
        <pc:picChg chg="add del mod ord">
          <ac:chgData name="Louis Davidson" userId="80677fb08b3162e4" providerId="LiveId" clId="{DDC93986-D561-4F80-ABA5-220628D8FFEB}" dt="2019-04-11T01:47:03.536" v="6361" actId="478"/>
          <ac:picMkLst>
            <pc:docMk/>
            <pc:sldMk cId="3040078498" sldId="397"/>
            <ac:picMk id="5" creationId="{0027FF44-4489-444E-B19D-C20569FB8504}"/>
          </ac:picMkLst>
        </pc:picChg>
      </pc:sldChg>
      <pc:sldChg chg="addSp delSp modSp mod ord setBg modAnim">
        <pc:chgData name="Louis Davidson" userId="80677fb08b3162e4" providerId="LiveId" clId="{DDC93986-D561-4F80-ABA5-220628D8FFEB}" dt="2019-04-12T00:53:46.306" v="8711"/>
        <pc:sldMkLst>
          <pc:docMk/>
          <pc:sldMk cId="2799806784" sldId="398"/>
        </pc:sldMkLst>
        <pc:spChg chg="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2" creationId="{3F3861E1-F9D7-4A9F-AC92-A35DC8A1D122}"/>
          </ac:spMkLst>
        </pc:spChg>
        <pc:spChg chg="add del 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3" creationId="{1EED1A08-5EC9-4FAB-97EF-F13519C85351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8" creationId="{3B854194-185D-494D-905C-7C7CB2E30F6E}"/>
          </ac:spMkLst>
        </pc:spChg>
        <pc:spChg chg="add del">
          <ac:chgData name="Louis Davidson" userId="80677fb08b3162e4" providerId="LiveId" clId="{DDC93986-D561-4F80-ABA5-220628D8FFEB}" dt="2019-04-10T03:21:01.644" v="5414" actId="26606"/>
          <ac:spMkLst>
            <pc:docMk/>
            <pc:sldMk cId="2799806784" sldId="398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13" creationId="{B4F5FA0D-0104-4987-8241-EFF7C85B88DE}"/>
          </ac:spMkLst>
        </pc:spChg>
        <pc:spChg chg="add mod">
          <ac:chgData name="Louis Davidson" userId="80677fb08b3162e4" providerId="LiveId" clId="{DDC93986-D561-4F80-ABA5-220628D8FFEB}" dt="2019-04-11T01:53:53.075" v="6607" actId="403"/>
          <ac:spMkLst>
            <pc:docMk/>
            <pc:sldMk cId="2799806784" sldId="398"/>
            <ac:spMk id="14" creationId="{1EED1A08-5EC9-4FAB-97EF-F13519C85351}"/>
          </ac:spMkLst>
        </pc:spChg>
        <pc:graphicFrameChg chg="add del">
          <ac:chgData name="Louis Davidson" userId="80677fb08b3162e4" providerId="LiveId" clId="{DDC93986-D561-4F80-ABA5-220628D8FFEB}" dt="2019-04-10T03:21:01.644" v="5414" actId="26606"/>
          <ac:graphicFrameMkLst>
            <pc:docMk/>
            <pc:sldMk cId="2799806784" sldId="398"/>
            <ac:graphicFrameMk id="5" creationId="{8CA8A487-3D84-4A68-88FA-56894F65DB57}"/>
          </ac:graphicFrameMkLst>
        </pc:graphicFrameChg>
        <pc:picChg chg="add">
          <ac:chgData name="Louis Davidson" userId="80677fb08b3162e4" providerId="LiveId" clId="{DDC93986-D561-4F80-ABA5-220628D8FFEB}" dt="2019-04-10T03:21:01.657" v="5415" actId="26606"/>
          <ac:picMkLst>
            <pc:docMk/>
            <pc:sldMk cId="2799806784" sldId="398"/>
            <ac:picMk id="12" creationId="{2897127E-6CEF-446C-BE87-93B7C46E49D1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56:01.991" v="6677" actId="1035"/>
        <pc:sldMkLst>
          <pc:docMk/>
          <pc:sldMk cId="638810210" sldId="399"/>
        </pc:sldMkLst>
        <pc:spChg chg="del">
          <ac:chgData name="Louis Davidson" userId="80677fb08b3162e4" providerId="LiveId" clId="{DDC93986-D561-4F80-ABA5-220628D8FFEB}" dt="2019-04-09T00:30:44.282" v="2820" actId="478"/>
          <ac:spMkLst>
            <pc:docMk/>
            <pc:sldMk cId="638810210" sldId="399"/>
            <ac:spMk id="2" creationId="{A1B32C69-17EF-416E-8DCD-1AA0BE676563}"/>
          </ac:spMkLst>
        </pc:spChg>
        <pc:spChg chg="del">
          <ac:chgData name="Louis Davidson" userId="80677fb08b3162e4" providerId="LiveId" clId="{DDC93986-D561-4F80-ABA5-220628D8FFEB}" dt="2019-04-09T01:14:27.079" v="2863" actId="478"/>
          <ac:spMkLst>
            <pc:docMk/>
            <pc:sldMk cId="638810210" sldId="399"/>
            <ac:spMk id="3" creationId="{3D105C98-7323-4E40-91E3-82354C7593B2}"/>
          </ac:spMkLst>
        </pc:spChg>
        <pc:spChg chg="add del mod">
          <ac:chgData name="Louis Davidson" userId="80677fb08b3162e4" providerId="LiveId" clId="{DDC93986-D561-4F80-ABA5-220628D8FFEB}" dt="2019-04-09T00:30:47.641" v="2821" actId="478"/>
          <ac:spMkLst>
            <pc:docMk/>
            <pc:sldMk cId="638810210" sldId="399"/>
            <ac:spMk id="5" creationId="{3CB31503-A0CC-486A-871E-717A42A1DCC9}"/>
          </ac:spMkLst>
        </pc:spChg>
        <pc:spChg chg="add mod">
          <ac:chgData name="Louis Davidson" userId="80677fb08b3162e4" providerId="LiveId" clId="{DDC93986-D561-4F80-ABA5-220628D8FFEB}" dt="2019-04-10T03:22:28.340" v="5435" actId="403"/>
          <ac:spMkLst>
            <pc:docMk/>
            <pc:sldMk cId="638810210" sldId="399"/>
            <ac:spMk id="6" creationId="{588BA253-BF51-4FA6-ACBE-D27F604A64BC}"/>
          </ac:spMkLst>
        </pc:spChg>
        <pc:spChg chg="add">
          <ac:chgData name="Louis Davidson" userId="80677fb08b3162e4" providerId="LiveId" clId="{DDC93986-D561-4F80-ABA5-220628D8FFEB}" dt="2019-04-10T03:21:46.645" v="5418" actId="26606"/>
          <ac:spMkLst>
            <pc:docMk/>
            <pc:sldMk cId="638810210" sldId="399"/>
            <ac:spMk id="12" creationId="{A4AC5506-6312-4701-8D3C-40187889A947}"/>
          </ac:spMkLst>
        </pc:spChg>
        <pc:picChg chg="add mod ord">
          <ac:chgData name="Louis Davidson" userId="80677fb08b3162e4" providerId="LiveId" clId="{DDC93986-D561-4F80-ABA5-220628D8FFEB}" dt="2019-04-11T01:56:01.991" v="6677" actId="1035"/>
          <ac:picMkLst>
            <pc:docMk/>
            <pc:sldMk cId="638810210" sldId="399"/>
            <ac:picMk id="7" creationId="{CE5BB81B-332A-4F18-9741-6F190DF7DB6E}"/>
          </ac:picMkLst>
        </pc:picChg>
      </pc:sldChg>
      <pc:sldChg chg="addSp modSp mod setBg">
        <pc:chgData name="Louis Davidson" userId="80677fb08b3162e4" providerId="LiveId" clId="{DDC93986-D561-4F80-ABA5-220628D8FFEB}" dt="2019-04-10T03:22:46.485" v="5437" actId="403"/>
        <pc:sldMkLst>
          <pc:docMk/>
          <pc:sldMk cId="2471936178" sldId="400"/>
        </pc:sldMkLst>
        <pc:spChg chg="mo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DDC93986-D561-4F80-ABA5-220628D8FFEB}" dt="2019-04-10T03:22:46.485" v="5437" actId="403"/>
          <ac:spMkLst>
            <pc:docMk/>
            <pc:sldMk cId="2471936178" sldId="400"/>
            <ac:spMk id="3" creationId="{D7883F4E-BF76-45A6-A170-1B25ACC06802}"/>
          </ac:spMkLst>
        </pc:spChg>
        <pc:spChg chg="ad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33" creationId="{5F8A7F7F-DD1A-4F41-98AC-B9CE2A620CDC}"/>
          </ac:grpSpMkLst>
        </pc:grpChg>
      </pc:sldChg>
      <pc:sldChg chg="addSp delSp modSp mod setBg modAnim setClrOvrMap">
        <pc:chgData name="Louis Davidson" userId="80677fb08b3162e4" providerId="LiveId" clId="{DDC93986-D561-4F80-ABA5-220628D8FFEB}" dt="2019-04-11T19:25:55.659" v="7261" actId="26606"/>
        <pc:sldMkLst>
          <pc:docMk/>
          <pc:sldMk cId="2899229571" sldId="420"/>
        </pc:sldMkLst>
        <pc:spChg chg="mod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37:37.767" v="5112" actId="26606"/>
          <ac:spMkLst>
            <pc:docMk/>
            <pc:sldMk cId="2899229571" sldId="420"/>
            <ac:spMk id="3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7" creationId="{56C20283-73E0-40EC-8AD8-057F581F64C2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9" creationId="{3FCC729B-E528-40C3-82D3-BA4375575E87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21" creationId="{58F1FB8D-1842-4A04-998D-6CF047AB2790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3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5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0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4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6" creationId="{32BA8EA8-C1B6-4309-B674-F9F399B96288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1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5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7" creationId="{32BA8EA8-C1B6-4309-B674-F9F399B96288}"/>
          </ac:spMkLst>
        </pc:spChg>
        <pc:picChg chg="add mod ord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5" creationId="{8A744C06-C2D3-477C-8A9C-E738FC4B20EE}"/>
          </ac:picMkLst>
        </pc:picChg>
        <pc:picChg chg="mod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7" creationId="{1CA53558-040E-4D5B-AA0B-E16D41FEF042}"/>
          </ac:picMkLst>
        </pc:picChg>
        <pc:picChg chg="add del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24" creationId="{07CF545F-9C2E-4446-97CD-AD92990C2B68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32" creationId="{2EE1BDFD-564B-44A4-841A-50D6A8E75CB4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43" creationId="{2EE1BDFD-564B-44A4-841A-50D6A8E75CB4}"/>
          </ac:picMkLst>
        </pc:picChg>
        <pc:cxnChg chg="add del">
          <ac:chgData name="Louis Davidson" userId="80677fb08b3162e4" providerId="LiveId" clId="{DDC93986-D561-4F80-ABA5-220628D8FFEB}" dt="2019-04-10T02:37:37.767" v="5112" actId="26606"/>
          <ac:cxnSpMkLst>
            <pc:docMk/>
            <pc:sldMk cId="2899229571" sldId="420"/>
            <ac:cxnSpMk id="12" creationId="{A7F400EE-A8A5-48AF-B4D6-291B52C6F0B0}"/>
          </ac:cxnSpMkLst>
        </pc:cxnChg>
      </pc:sldChg>
      <pc:sldChg chg="addSp modSp mod setBg modAnim">
        <pc:chgData name="Louis Davidson" userId="80677fb08b3162e4" providerId="LiveId" clId="{DDC93986-D561-4F80-ABA5-220628D8FFEB}" dt="2019-04-11T02:03:28.273" v="6878" actId="6549"/>
        <pc:sldMkLst>
          <pc:docMk/>
          <pc:sldMk cId="2953545930" sldId="485"/>
        </pc:sldMkLst>
        <pc:spChg chg="mod">
          <ac:chgData name="Louis Davidson" userId="80677fb08b3162e4" providerId="LiveId" clId="{DDC93986-D561-4F80-ABA5-220628D8FFEB}" dt="2019-04-10T03:25:06.925" v="5529" actId="14100"/>
          <ac:spMkLst>
            <pc:docMk/>
            <pc:sldMk cId="2953545930" sldId="48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28.273" v="6878" actId="6549"/>
          <ac:spMkLst>
            <pc:docMk/>
            <pc:sldMk cId="2953545930" sldId="485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0" creationId="{59A309A7-1751-4ABE-A3C1-EEC40366AD89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2" creationId="{967D8EB6-EAE1-4F9C-B398-83321E287204}"/>
          </ac:spMkLst>
        </pc:spChg>
        <pc:picChg chg="add">
          <ac:chgData name="Louis Davidson" userId="80677fb08b3162e4" providerId="LiveId" clId="{DDC93986-D561-4F80-ABA5-220628D8FFEB}" dt="2019-04-10T03:24:37.156" v="5513" actId="26606"/>
          <ac:picMkLst>
            <pc:docMk/>
            <pc:sldMk cId="2953545930" sldId="485"/>
            <ac:picMk id="7" creationId="{4F0EFEB5-A297-421D-AA3D-BD67CF2A0642}"/>
          </ac:picMkLst>
        </pc:picChg>
      </pc:sldChg>
      <pc:sldChg chg="addSp modSp mod setBg modAnim">
        <pc:chgData name="Louis Davidson" userId="80677fb08b3162e4" providerId="LiveId" clId="{DDC93986-D561-4F80-ABA5-220628D8FFEB}" dt="2019-04-11T02:03:14.337" v="6877" actId="113"/>
        <pc:sldMkLst>
          <pc:docMk/>
          <pc:sldMk cId="789618714" sldId="492"/>
        </pc:sldMkLst>
        <pc:spChg chg="mo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14.337" v="6877" actId="113"/>
          <ac:spMkLst>
            <pc:docMk/>
            <pc:sldMk cId="789618714" sldId="492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33" creationId="{5F8A7F7F-DD1A-4F41-98AC-B9CE2A620CDC}"/>
          </ac:grpSpMkLst>
        </pc:grpChg>
      </pc:sldChg>
      <pc:sldChg chg="addSp delSp modSp mod modTransition setBg modAnim">
        <pc:chgData name="Louis Davidson" userId="80677fb08b3162e4" providerId="LiveId" clId="{DDC93986-D561-4F80-ABA5-220628D8FFEB}" dt="2019-04-10T02:47:04.965" v="5250" actId="26606"/>
        <pc:sldMkLst>
          <pc:docMk/>
          <pc:sldMk cId="3599801126" sldId="497"/>
        </pc:sldMkLst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3" creationId="{00000000-0000-0000-0000-000000000000}"/>
          </ac:spMkLst>
        </pc:spChg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4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46:57.168" v="5246" actId="26606"/>
          <ac:spMkLst>
            <pc:docMk/>
            <pc:sldMk cId="3599801126" sldId="497"/>
            <ac:spMk id="9" creationId="{8CA06CD6-90CA-4C45-856C-6771339E1E22}"/>
          </ac:spMkLst>
        </pc:spChg>
        <pc:spChg chg="add del">
          <ac:chgData name="Louis Davidson" userId="80677fb08b3162e4" providerId="LiveId" clId="{DDC93986-D561-4F80-ABA5-220628D8FFEB}" dt="2019-04-10T02:46:59.577" v="5248" actId="26606"/>
          <ac:spMkLst>
            <pc:docMk/>
            <pc:sldMk cId="3599801126" sldId="497"/>
            <ac:spMk id="13" creationId="{8D70B121-56F4-4848-B38B-182089D909FA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6" creationId="{E35A04CF-97D4-4FF7-B359-C546B1F62E54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7" creationId="{1DE7243B-5109-444B-8FAF-7437C66BC0E9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8" creationId="{4C5D6221-DA7B-4611-AA26-7D8E349FDE96}"/>
          </ac:spMkLst>
        </pc:spChg>
        <pc:cxnChg chg="add del">
          <ac:chgData name="Louis Davidson" userId="80677fb08b3162e4" providerId="LiveId" clId="{DDC93986-D561-4F80-ABA5-220628D8FFEB}" dt="2019-04-10T02:46:57.168" v="5246" actId="26606"/>
          <ac:cxnSpMkLst>
            <pc:docMk/>
            <pc:sldMk cId="3599801126" sldId="497"/>
            <ac:cxnSpMk id="11" creationId="{5021601D-2758-4B15-A31C-FDA184C51B3A}"/>
          </ac:cxnSpMkLst>
        </pc:cxnChg>
        <pc:cxnChg chg="add del">
          <ac:chgData name="Louis Davidson" userId="80677fb08b3162e4" providerId="LiveId" clId="{DDC93986-D561-4F80-ABA5-220628D8FFEB}" dt="2019-04-10T02:46:59.577" v="5248" actId="26606"/>
          <ac:cxnSpMkLst>
            <pc:docMk/>
            <pc:sldMk cId="3599801126" sldId="497"/>
            <ac:cxnSpMk id="14" creationId="{2D72A2C9-F3CA-4216-8BAD-FA4C970C3C4E}"/>
          </ac:cxnSpMkLst>
        </pc:cxnChg>
      </pc:sldChg>
      <pc:sldChg chg="addSp modSp mod setBg">
        <pc:chgData name="Louis Davidson" userId="80677fb08b3162e4" providerId="LiveId" clId="{DDC93986-D561-4F80-ABA5-220628D8FFEB}" dt="2019-04-10T03:32:58.568" v="5851" actId="20577"/>
        <pc:sldMkLst>
          <pc:docMk/>
          <pc:sldMk cId="2469829145" sldId="513"/>
        </pc:sldMkLst>
        <pc:spChg chg="mod">
          <ac:chgData name="Louis Davidson" userId="80677fb08b3162e4" providerId="LiveId" clId="{DDC93986-D561-4F80-ABA5-220628D8FFEB}" dt="2019-04-10T03:32:58.568" v="5851" actId="20577"/>
          <ac:spMkLst>
            <pc:docMk/>
            <pc:sldMk cId="2469829145" sldId="513"/>
            <ac:spMk id="6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2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6" creationId="{339C8D78-A644-462F-B674-F440635E5353}"/>
          </ac:spMkLst>
        </pc:spChg>
        <pc:spChg chg="mod ord">
          <ac:chgData name="Louis Davidson" userId="80677fb08b3162e4" providerId="LiveId" clId="{DDC93986-D561-4F80-ABA5-220628D8FFEB}" dt="2019-04-10T03:32:47.254" v="5838" actId="20577"/>
          <ac:spMkLst>
            <pc:docMk/>
            <pc:sldMk cId="2469829145" sldId="513"/>
            <ac:spMk id="115715" creationId="{00000000-0000-0000-0000-000000000000}"/>
          </ac:spMkLst>
        </pc:spChg>
        <pc:picChg chg="mo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2" creationId="{00000000-0000-0000-0000-000000000000}"/>
          </ac:picMkLst>
        </pc:picChg>
        <pc:picChg chg="ad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74" creationId="{07CF545F-9C2E-4446-97CD-AD92990C2B68}"/>
          </ac:picMkLst>
        </pc:picChg>
      </pc:sldChg>
      <pc:sldChg chg="addSp delSp modSp mod setBg">
        <pc:chgData name="Louis Davidson" userId="80677fb08b3162e4" providerId="LiveId" clId="{DDC93986-D561-4F80-ABA5-220628D8FFEB}" dt="2019-04-10T03:23:40.029" v="5449" actId="207"/>
        <pc:sldMkLst>
          <pc:docMk/>
          <pc:sldMk cId="925884108" sldId="549"/>
        </pc:sldMkLst>
        <pc:spChg chg="del mod">
          <ac:chgData name="Louis Davidson" userId="80677fb08b3162e4" providerId="LiveId" clId="{DDC93986-D561-4F80-ABA5-220628D8FFEB}" dt="2019-04-09T13:11:12.381" v="2879" actId="478"/>
          <ac:spMkLst>
            <pc:docMk/>
            <pc:sldMk cId="925884108" sldId="549"/>
            <ac:spMk id="2" creationId="{4F9D3D99-0ACB-44A0-828E-1368F2D41BE9}"/>
          </ac:spMkLst>
        </pc:spChg>
        <pc:spChg chg="del">
          <ac:chgData name="Louis Davidson" userId="80677fb08b3162e4" providerId="LiveId" clId="{DDC93986-D561-4F80-ABA5-220628D8FFEB}" dt="2019-04-09T13:11:19.220" v="2882" actId="478"/>
          <ac:spMkLst>
            <pc:docMk/>
            <pc:sldMk cId="925884108" sldId="549"/>
            <ac:spMk id="3" creationId="{03BFDDA0-84B9-4D5A-B1E7-6FEA22AFD6CA}"/>
          </ac:spMkLst>
        </pc:spChg>
        <pc:spChg chg="add del mod">
          <ac:chgData name="Louis Davidson" userId="80677fb08b3162e4" providerId="LiveId" clId="{DDC93986-D561-4F80-ABA5-220628D8FFEB}" dt="2019-04-09T13:11:16.225" v="2881" actId="478"/>
          <ac:spMkLst>
            <pc:docMk/>
            <pc:sldMk cId="925884108" sldId="549"/>
            <ac:spMk id="5" creationId="{D7918F95-366C-49E6-A7E5-52F73E639041}"/>
          </ac:spMkLst>
        </pc:spChg>
        <pc:spChg chg="add mod">
          <ac:chgData name="Louis Davidson" userId="80677fb08b3162e4" providerId="LiveId" clId="{DDC93986-D561-4F80-ABA5-220628D8FFEB}" dt="2019-04-10T03:23:09.774" v="5447" actId="27636"/>
          <ac:spMkLst>
            <pc:docMk/>
            <pc:sldMk cId="925884108" sldId="549"/>
            <ac:spMk id="6" creationId="{4A8ABF8A-F647-40F7-8213-3E7D3BBC888B}"/>
          </ac:spMkLst>
        </pc:spChg>
        <pc:spChg chg="add mod">
          <ac:chgData name="Louis Davidson" userId="80677fb08b3162e4" providerId="LiveId" clId="{DDC93986-D561-4F80-ABA5-220628D8FFEB}" dt="2019-04-10T03:23:40.029" v="5449" actId="207"/>
          <ac:spMkLst>
            <pc:docMk/>
            <pc:sldMk cId="925884108" sldId="549"/>
            <ac:spMk id="9" creationId="{80E32539-DF25-4357-AD96-FF0F53D964AB}"/>
          </ac:spMkLst>
        </pc:spChg>
        <pc:spChg chg="add">
          <ac:chgData name="Louis Davidson" userId="80677fb08b3162e4" providerId="LiveId" clId="{DDC93986-D561-4F80-ABA5-220628D8FFEB}" dt="2019-04-10T03:23:01.981" v="5439" actId="26606"/>
          <ac:spMkLst>
            <pc:docMk/>
            <pc:sldMk cId="925884108" sldId="549"/>
            <ac:spMk id="13" creationId="{A4AC5506-6312-4701-8D3C-40187889A947}"/>
          </ac:spMkLst>
        </pc:spChg>
        <pc:picChg chg="add del">
          <ac:chgData name="Louis Davidson" userId="80677fb08b3162e4" providerId="LiveId" clId="{DDC93986-D561-4F80-ABA5-220628D8FFEB}" dt="2019-04-09T13:14:20.360" v="2924"/>
          <ac:picMkLst>
            <pc:docMk/>
            <pc:sldMk cId="925884108" sldId="549"/>
            <ac:picMk id="7" creationId="{DE85386E-0F8B-4110-98EC-795CDB592E91}"/>
          </ac:picMkLst>
        </pc:picChg>
        <pc:picChg chg="add mod">
          <ac:chgData name="Louis Davidson" userId="80677fb08b3162e4" providerId="LiveId" clId="{DDC93986-D561-4F80-ABA5-220628D8FFEB}" dt="2019-04-10T03:23:01.981" v="5439" actId="26606"/>
          <ac:picMkLst>
            <pc:docMk/>
            <pc:sldMk cId="925884108" sldId="549"/>
            <ac:picMk id="8" creationId="{C4C333FE-F538-45F7-A3DE-930CEB37E143}"/>
          </ac:picMkLst>
        </pc:picChg>
      </pc:sldChg>
      <pc:sldChg chg="addSp modSp modAnim">
        <pc:chgData name="Louis Davidson" userId="80677fb08b3162e4" providerId="LiveId" clId="{DDC93986-D561-4F80-ABA5-220628D8FFEB}" dt="2019-04-10T03:25:48.462" v="5537" actId="1076"/>
        <pc:sldMkLst>
          <pc:docMk/>
          <pc:sldMk cId="3697002828" sldId="603"/>
        </pc:sldMkLst>
        <pc:spChg chg="add mod">
          <ac:chgData name="Louis Davidson" userId="80677fb08b3162e4" providerId="LiveId" clId="{DDC93986-D561-4F80-ABA5-220628D8FFEB}" dt="2019-04-09T13:16:55.466" v="2955" actId="20577"/>
          <ac:spMkLst>
            <pc:docMk/>
            <pc:sldMk cId="3697002828" sldId="603"/>
            <ac:spMk id="7" creationId="{D9AF0E6C-81FD-4A44-9A88-47A74249C114}"/>
          </ac:spMkLst>
        </pc:sp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4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6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7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8" creationId="{00000000-0000-0000-0000-000000000000}"/>
          </ac:picMkLst>
        </pc:picChg>
      </pc:sldChg>
      <pc:sldChg chg="addSp delSp modSp mod setBg">
        <pc:chgData name="Louis Davidson" userId="80677fb08b3162e4" providerId="LiveId" clId="{DDC93986-D561-4F80-ABA5-220628D8FFEB}" dt="2019-04-10T03:26:15.470" v="5548" actId="27636"/>
        <pc:sldMkLst>
          <pc:docMk/>
          <pc:sldMk cId="1309231115" sldId="605"/>
        </pc:sldMkLst>
        <pc:spChg chg="del">
          <ac:chgData name="Louis Davidson" userId="80677fb08b3162e4" providerId="LiveId" clId="{DDC93986-D561-4F80-ABA5-220628D8FFEB}" dt="2019-04-09T13:17:24.477" v="2958" actId="478"/>
          <ac:spMkLst>
            <pc:docMk/>
            <pc:sldMk cId="1309231115" sldId="605"/>
            <ac:spMk id="2" creationId="{C7CE6C3A-7897-4278-B092-7D180D426AD1}"/>
          </ac:spMkLst>
        </pc:spChg>
        <pc:spChg chg="del">
          <ac:chgData name="Louis Davidson" userId="80677fb08b3162e4" providerId="LiveId" clId="{DDC93986-D561-4F80-ABA5-220628D8FFEB}" dt="2019-04-09T19:49:33.186" v="3013" actId="478"/>
          <ac:spMkLst>
            <pc:docMk/>
            <pc:sldMk cId="1309231115" sldId="605"/>
            <ac:spMk id="3" creationId="{B999814B-E12B-404A-B974-4EDEC6CD3AAF}"/>
          </ac:spMkLst>
        </pc:spChg>
        <pc:spChg chg="add mod">
          <ac:chgData name="Louis Davidson" userId="80677fb08b3162e4" providerId="LiveId" clId="{DDC93986-D561-4F80-ABA5-220628D8FFEB}" dt="2019-04-10T03:26:15.470" v="5548" actId="27636"/>
          <ac:spMkLst>
            <pc:docMk/>
            <pc:sldMk cId="1309231115" sldId="605"/>
            <ac:spMk id="4" creationId="{2F0C945C-1793-4D60-B9AF-0FCA72E4550C}"/>
          </ac:spMkLst>
        </pc:spChg>
        <pc:spChg chg="add del mod">
          <ac:chgData name="Louis Davidson" userId="80677fb08b3162e4" providerId="LiveId" clId="{DDC93986-D561-4F80-ABA5-220628D8FFEB}" dt="2019-04-09T19:49:36.142" v="3015" actId="478"/>
          <ac:spMkLst>
            <pc:docMk/>
            <pc:sldMk cId="1309231115" sldId="605"/>
            <ac:spMk id="6" creationId="{110B7C50-77DA-4316-A383-BA6E247B3EFB}"/>
          </ac:spMkLst>
        </pc:spChg>
        <pc:spChg chg="add">
          <ac:chgData name="Louis Davidson" userId="80677fb08b3162e4" providerId="LiveId" clId="{DDC93986-D561-4F80-ABA5-220628D8FFEB}" dt="2019-04-10T03:26:02.268" v="5540" actId="26606"/>
          <ac:spMkLst>
            <pc:docMk/>
            <pc:sldMk cId="1309231115" sldId="605"/>
            <ac:spMk id="12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0T03:26:02.268" v="5540" actId="26606"/>
          <ac:picMkLst>
            <pc:docMk/>
            <pc:sldMk cId="1309231115" sldId="605"/>
            <ac:picMk id="7" creationId="{E764A1B0-4AEC-42CF-9249-C07A530B5880}"/>
          </ac:picMkLst>
        </pc:picChg>
      </pc:sldChg>
      <pc:sldChg chg="addSp modSp mod setBg modAnim">
        <pc:chgData name="Louis Davidson" userId="80677fb08b3162e4" providerId="LiveId" clId="{DDC93986-D561-4F80-ABA5-220628D8FFEB}" dt="2019-04-11T02:06:03.932" v="6894"/>
        <pc:sldMkLst>
          <pc:docMk/>
          <pc:sldMk cId="3836008559" sldId="606"/>
        </pc:sldMkLst>
        <pc:spChg chg="mo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DDC93986-D561-4F80-ABA5-220628D8FFEB}" dt="2019-04-11T02:05:45.732" v="6893" actId="20577"/>
          <ac:spMkLst>
            <pc:docMk/>
            <pc:sldMk cId="3836008559" sldId="606"/>
            <ac:spMk id="3" creationId="{4597A6E1-9AB2-4000-9122-200727780EE9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3:26:32.861" v="5549" actId="26606"/>
          <ac:picMkLst>
            <pc:docMk/>
            <pc:sldMk cId="3836008559" sldId="606"/>
            <ac:picMk id="12" creationId="{2897127E-6CEF-446C-BE87-93B7C46E49D1}"/>
          </ac:picMkLst>
        </pc:picChg>
      </pc:sldChg>
      <pc:sldChg chg="addSp delSp modSp add addCm delCm">
        <pc:chgData name="Louis Davidson" userId="80677fb08b3162e4" providerId="LiveId" clId="{DDC93986-D561-4F80-ABA5-220628D8FFEB}" dt="2019-04-10T02:41:55.174" v="5171" actId="167"/>
        <pc:sldMkLst>
          <pc:docMk/>
          <pc:sldMk cId="2979022093" sldId="608"/>
        </pc:sldMkLst>
        <pc:spChg chg="del">
          <ac:chgData name="Louis Davidson" userId="80677fb08b3162e4" providerId="LiveId" clId="{DDC93986-D561-4F80-ABA5-220628D8FFEB}" dt="2019-04-08T02:02:54.099" v="433" actId="478"/>
          <ac:spMkLst>
            <pc:docMk/>
            <pc:sldMk cId="2979022093" sldId="608"/>
            <ac:spMk id="2" creationId="{B80F4E82-95E2-4332-BB78-939AA490C397}"/>
          </ac:spMkLst>
        </pc:spChg>
        <pc:spChg chg="add mod ord">
          <ac:chgData name="Louis Davidson" userId="80677fb08b3162e4" providerId="LiveId" clId="{DDC93986-D561-4F80-ABA5-220628D8FFEB}" dt="2019-04-08T02:16:52.374" v="819" actId="166"/>
          <ac:spMkLst>
            <pc:docMk/>
            <pc:sldMk cId="2979022093" sldId="608"/>
            <ac:spMk id="3" creationId="{DB649608-42F6-458C-BC09-1AC6EBFCFCAC}"/>
          </ac:spMkLst>
        </pc:spChg>
        <pc:spChg chg="add del mod">
          <ac:chgData name="Louis Davidson" userId="80677fb08b3162e4" providerId="LiveId" clId="{DDC93986-D561-4F80-ABA5-220628D8FFEB}" dt="2019-04-08T02:02:58.286" v="434" actId="478"/>
          <ac:spMkLst>
            <pc:docMk/>
            <pc:sldMk cId="2979022093" sldId="608"/>
            <ac:spMk id="8" creationId="{A1255361-6280-4FA0-8A9F-37E459B397FB}"/>
          </ac:spMkLst>
        </pc:spChg>
        <pc:picChg chg="add ord">
          <ac:chgData name="Louis Davidson" userId="80677fb08b3162e4" providerId="LiveId" clId="{DDC93986-D561-4F80-ABA5-220628D8FFEB}" dt="2019-04-10T02:41:55.174" v="5171" actId="167"/>
          <ac:picMkLst>
            <pc:docMk/>
            <pc:sldMk cId="2979022093" sldId="608"/>
            <ac:picMk id="4" creationId="{93E0F2F8-25E0-47C2-9D60-83AEF66EEA25}"/>
          </ac:picMkLst>
        </pc:picChg>
        <pc:picChg chg="del">
          <ac:chgData name="Louis Davidson" userId="80677fb08b3162e4" providerId="LiveId" clId="{DDC93986-D561-4F80-ABA5-220628D8FFEB}" dt="2019-04-08T02:00:14.543" v="418" actId="478"/>
          <ac:picMkLst>
            <pc:docMk/>
            <pc:sldMk cId="2979022093" sldId="608"/>
            <ac:picMk id="4" creationId="{EA23C58F-D73D-415F-A023-D2D7C3A068CA}"/>
          </ac:picMkLst>
        </pc:picChg>
        <pc:picChg chg="add del ord">
          <ac:chgData name="Louis Davidson" userId="80677fb08b3162e4" providerId="LiveId" clId="{DDC93986-D561-4F80-ABA5-220628D8FFEB}" dt="2019-04-08T02:02:42.470" v="428" actId="478"/>
          <ac:picMkLst>
            <pc:docMk/>
            <pc:sldMk cId="2979022093" sldId="608"/>
            <ac:picMk id="5" creationId="{C2D78312-BB30-43CF-8969-C90193DF8F7F}"/>
          </ac:picMkLst>
        </pc:picChg>
        <pc:picChg chg="add del ord">
          <ac:chgData name="Louis Davidson" userId="80677fb08b3162e4" providerId="LiveId" clId="{DDC93986-D561-4F80-ABA5-220628D8FFEB}" dt="2019-04-08T02:16:48.712" v="817" actId="478"/>
          <ac:picMkLst>
            <pc:docMk/>
            <pc:sldMk cId="2979022093" sldId="608"/>
            <ac:picMk id="6" creationId="{07D6D5A2-59EC-4637-9306-6195F58CAA3E}"/>
          </ac:picMkLst>
        </pc:picChg>
        <pc:picChg chg="add del">
          <ac:chgData name="Louis Davidson" userId="80677fb08b3162e4" providerId="LiveId" clId="{DDC93986-D561-4F80-ABA5-220628D8FFEB}" dt="2019-04-10T02:41:50.750" v="5169" actId="478"/>
          <ac:picMkLst>
            <pc:docMk/>
            <pc:sldMk cId="2979022093" sldId="608"/>
            <ac:picMk id="9" creationId="{7F6DB849-3DDA-4CB5-B819-76BF2952839E}"/>
          </ac:picMkLst>
        </pc:picChg>
      </pc:sldChg>
      <pc:sldChg chg="addSp delSp modSp add modAnim">
        <pc:chgData name="Louis Davidson" userId="80677fb08b3162e4" providerId="LiveId" clId="{DDC93986-D561-4F80-ABA5-220628D8FFEB}" dt="2019-04-12T00:29:18.419" v="8266" actId="20577"/>
        <pc:sldMkLst>
          <pc:docMk/>
          <pc:sldMk cId="2669232314" sldId="609"/>
        </pc:sldMkLst>
        <pc:spChg chg="mod ord">
          <ac:chgData name="Louis Davidson" userId="80677fb08b3162e4" providerId="LiveId" clId="{DDC93986-D561-4F80-ABA5-220628D8FFEB}" dt="2019-04-10T02:42:21.984" v="5179" actId="14100"/>
          <ac:spMkLst>
            <pc:docMk/>
            <pc:sldMk cId="2669232314" sldId="609"/>
            <ac:spMk id="3" creationId="{DB649608-42F6-458C-BC09-1AC6EBFCFCAC}"/>
          </ac:spMkLst>
        </pc:spChg>
        <pc:spChg chg="add mod">
          <ac:chgData name="Louis Davidson" userId="80677fb08b3162e4" providerId="LiveId" clId="{DDC93986-D561-4F80-ABA5-220628D8FFEB}" dt="2019-04-12T00:29:18.419" v="8266" actId="20577"/>
          <ac:spMkLst>
            <pc:docMk/>
            <pc:sldMk cId="2669232314" sldId="609"/>
            <ac:spMk id="5" creationId="{C5EE347A-4E44-4AF7-99BE-51F54EBDB2F5}"/>
          </ac:spMkLst>
        </pc:spChg>
        <pc:picChg chg="add del">
          <ac:chgData name="Louis Davidson" userId="80677fb08b3162e4" providerId="LiveId" clId="{DDC93986-D561-4F80-ABA5-220628D8FFEB}" dt="2019-04-10T02:42:15.383" v="5176" actId="478"/>
          <ac:picMkLst>
            <pc:docMk/>
            <pc:sldMk cId="2669232314" sldId="609"/>
            <ac:picMk id="2" creationId="{1DBF1325-E5FF-4013-A96E-72670F652676}"/>
          </ac:picMkLst>
        </pc:picChg>
        <pc:picChg chg="add ord">
          <ac:chgData name="Louis Davidson" userId="80677fb08b3162e4" providerId="LiveId" clId="{DDC93986-D561-4F80-ABA5-220628D8FFEB}" dt="2019-04-10T02:42:18.431" v="5178" actId="167"/>
          <ac:picMkLst>
            <pc:docMk/>
            <pc:sldMk cId="2669232314" sldId="609"/>
            <ac:picMk id="4" creationId="{65B7C6F5-44A2-4D3A-955C-24F67FEB0C98}"/>
          </ac:picMkLst>
        </pc:picChg>
        <pc:picChg chg="del">
          <ac:chgData name="Louis Davidson" userId="80677fb08b3162e4" providerId="LiveId" clId="{DDC93986-D561-4F80-ABA5-220628D8FFEB}" dt="2019-04-08T02:17:39.552" v="848" actId="478"/>
          <ac:picMkLst>
            <pc:docMk/>
            <pc:sldMk cId="2669232314" sldId="609"/>
            <ac:picMk id="6" creationId="{07D6D5A2-59EC-4637-9306-6195F58CAA3E}"/>
          </ac:picMkLst>
        </pc:picChg>
      </pc:sldChg>
      <pc:sldChg chg="addSp delSp modSp add">
        <pc:chgData name="Louis Davidson" userId="80677fb08b3162e4" providerId="LiveId" clId="{DDC93986-D561-4F80-ABA5-220628D8FFEB}" dt="2019-04-10T02:42:09.955" v="5175" actId="14100"/>
        <pc:sldMkLst>
          <pc:docMk/>
          <pc:sldMk cId="3975702051" sldId="610"/>
        </pc:sldMkLst>
        <pc:spChg chg="mod ord">
          <ac:chgData name="Louis Davidson" userId="80677fb08b3162e4" providerId="LiveId" clId="{DDC93986-D561-4F80-ABA5-220628D8FFEB}" dt="2019-04-10T02:42:09.955" v="5175" actId="14100"/>
          <ac:spMkLst>
            <pc:docMk/>
            <pc:sldMk cId="3975702051" sldId="610"/>
            <ac:spMk id="3" creationId="{DB649608-42F6-458C-BC09-1AC6EBFCFCAC}"/>
          </ac:spMkLst>
        </pc:spChg>
        <pc:picChg chg="add del">
          <ac:chgData name="Louis Davidson" userId="80677fb08b3162e4" providerId="LiveId" clId="{DDC93986-D561-4F80-ABA5-220628D8FFEB}" dt="2019-04-10T02:42:01.642" v="5172" actId="478"/>
          <ac:picMkLst>
            <pc:docMk/>
            <pc:sldMk cId="3975702051" sldId="610"/>
            <ac:picMk id="2" creationId="{A04219A5-C46C-4516-B88C-75AD77605AF4}"/>
          </ac:picMkLst>
        </pc:picChg>
        <pc:picChg chg="add">
          <ac:chgData name="Louis Davidson" userId="80677fb08b3162e4" providerId="LiveId" clId="{DDC93986-D561-4F80-ABA5-220628D8FFEB}" dt="2019-04-10T02:42:01.909" v="5173"/>
          <ac:picMkLst>
            <pc:docMk/>
            <pc:sldMk cId="3975702051" sldId="610"/>
            <ac:picMk id="4" creationId="{BA2F3308-B162-4091-9818-9B4305E6A7B8}"/>
          </ac:picMkLst>
        </pc:picChg>
        <pc:picChg chg="del">
          <ac:chgData name="Louis Davidson" userId="80677fb08b3162e4" providerId="LiveId" clId="{DDC93986-D561-4F80-ABA5-220628D8FFEB}" dt="2019-04-08T02:17:00.361" v="820" actId="478"/>
          <ac:picMkLst>
            <pc:docMk/>
            <pc:sldMk cId="3975702051" sldId="610"/>
            <ac:picMk id="6" creationId="{07D6D5A2-59EC-4637-9306-6195F58CAA3E}"/>
          </ac:picMkLst>
        </pc:picChg>
      </pc:sldChg>
      <pc:sldChg chg="addSp delSp modSp add mod setBg">
        <pc:chgData name="Louis Davidson" userId="80677fb08b3162e4" providerId="LiveId" clId="{DDC93986-D561-4F80-ABA5-220628D8FFEB}" dt="2019-04-11T00:43:33.693" v="5976" actId="404"/>
        <pc:sldMkLst>
          <pc:docMk/>
          <pc:sldMk cId="3540776622" sldId="611"/>
        </pc:sldMkLst>
        <pc:spChg chg="del mod">
          <ac:chgData name="Louis Davidson" userId="80677fb08b3162e4" providerId="LiveId" clId="{DDC93986-D561-4F80-ABA5-220628D8FFEB}" dt="2019-04-09T00:12:59.903" v="2054" actId="478"/>
          <ac:spMkLst>
            <pc:docMk/>
            <pc:sldMk cId="3540776622" sldId="611"/>
            <ac:spMk id="2" creationId="{C1F61BD3-4BDC-47A7-92B7-C377136B963E}"/>
          </ac:spMkLst>
        </pc:spChg>
        <pc:spChg chg="del">
          <ac:chgData name="Louis Davidson" userId="80677fb08b3162e4" providerId="LiveId" clId="{DDC93986-D561-4F80-ABA5-220628D8FFEB}" dt="2019-04-08T02:06:06.550" v="682" actId="478"/>
          <ac:spMkLst>
            <pc:docMk/>
            <pc:sldMk cId="3540776622" sldId="611"/>
            <ac:spMk id="3" creationId="{4375D733-3702-4F78-A717-1831B4323C32}"/>
          </ac:spMkLst>
        </pc:spChg>
        <pc:spChg chg="add del mod">
          <ac:chgData name="Louis Davidson" userId="80677fb08b3162e4" providerId="LiveId" clId="{DDC93986-D561-4F80-ABA5-220628D8FFEB}" dt="2019-04-10T02:42:46.062" v="5185" actId="478"/>
          <ac:spMkLst>
            <pc:docMk/>
            <pc:sldMk cId="3540776622" sldId="611"/>
            <ac:spMk id="4" creationId="{FAD347EC-B632-45A7-B557-91516876561D}"/>
          </ac:spMkLst>
        </pc:spChg>
        <pc:spChg chg="add del mod">
          <ac:chgData name="Louis Davidson" userId="80677fb08b3162e4" providerId="LiveId" clId="{DDC93986-D561-4F80-ABA5-220628D8FFEB}" dt="2019-04-08T02:11:31.268" v="732" actId="478"/>
          <ac:spMkLst>
            <pc:docMk/>
            <pc:sldMk cId="3540776622" sldId="611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9T00:13:02.842" v="2055" actId="478"/>
          <ac:spMkLst>
            <pc:docMk/>
            <pc:sldMk cId="3540776622" sldId="611"/>
            <ac:spMk id="5" creationId="{BC06670C-FC3B-44E2-85C4-607DECCBD8B6}"/>
          </ac:spMkLst>
        </pc:spChg>
        <pc:spChg chg="add mod">
          <ac:chgData name="Louis Davidson" userId="80677fb08b3162e4" providerId="LiveId" clId="{DDC93986-D561-4F80-ABA5-220628D8FFEB}" dt="2019-04-11T00:43:33.693" v="5976" actId="404"/>
          <ac:spMkLst>
            <pc:docMk/>
            <pc:sldMk cId="3540776622" sldId="611"/>
            <ac:spMk id="8" creationId="{B80E9D3C-8C71-4803-A93F-163C515EFD0B}"/>
          </ac:spMkLst>
        </pc:spChg>
        <pc:spChg chg="add">
          <ac:chgData name="Louis Davidson" userId="80677fb08b3162e4" providerId="LiveId" clId="{DDC93986-D561-4F80-ABA5-220628D8FFEB}" dt="2019-04-10T02:42:29.380" v="5180" actId="26606"/>
          <ac:spMkLst>
            <pc:docMk/>
            <pc:sldMk cId="3540776622" sldId="611"/>
            <ac:spMk id="12" creationId="{96918796-2918-40D6-BE3A-4600C47FCD42}"/>
          </ac:spMkLst>
        </pc:spChg>
        <pc:picChg chg="add del">
          <ac:chgData name="Louis Davidson" userId="80677fb08b3162e4" providerId="LiveId" clId="{DDC93986-D561-4F80-ABA5-220628D8FFEB}" dt="2019-04-08T02:18:39.499" v="854" actId="478"/>
          <ac:picMkLst>
            <pc:docMk/>
            <pc:sldMk cId="3540776622" sldId="611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37.236" v="853"/>
          <ac:picMkLst>
            <pc:docMk/>
            <pc:sldMk cId="3540776622" sldId="611"/>
            <ac:picMk id="6" creationId="{E603E9A6-6CAC-45CE-818F-1075FB1C923A}"/>
          </ac:picMkLst>
        </pc:picChg>
        <pc:picChg chg="add mod ord">
          <ac:chgData name="Louis Davidson" userId="80677fb08b3162e4" providerId="LiveId" clId="{DDC93986-D561-4F80-ABA5-220628D8FFEB}" dt="2019-04-10T02:42:50.626" v="5187" actId="14100"/>
          <ac:picMkLst>
            <pc:docMk/>
            <pc:sldMk cId="3540776622" sldId="611"/>
            <ac:picMk id="7" creationId="{27EA7427-790C-49E1-B579-AE110E5DD360}"/>
          </ac:picMkLst>
        </pc:picChg>
      </pc:sldChg>
      <pc:sldChg chg="addSp delSp modSp add">
        <pc:chgData name="Louis Davidson" userId="80677fb08b3162e4" providerId="LiveId" clId="{DDC93986-D561-4F80-ABA5-220628D8FFEB}" dt="2019-04-11T00:44:51.229" v="5979" actId="1076"/>
        <pc:sldMkLst>
          <pc:docMk/>
          <pc:sldMk cId="4189554137" sldId="612"/>
        </pc:sldMkLst>
        <pc:spChg chg="del">
          <ac:chgData name="Louis Davidson" userId="80677fb08b3162e4" providerId="LiveId" clId="{DDC93986-D561-4F80-ABA5-220628D8FFEB}" dt="2019-04-08T02:10:40.261" v="687" actId="478"/>
          <ac:spMkLst>
            <pc:docMk/>
            <pc:sldMk cId="4189554137" sldId="612"/>
            <ac:spMk id="2" creationId="{BD0B124E-372F-4B27-B641-82F98CCB1936}"/>
          </ac:spMkLst>
        </pc:spChg>
        <pc:spChg chg="del">
          <ac:chgData name="Louis Davidson" userId="80677fb08b3162e4" providerId="LiveId" clId="{DDC93986-D561-4F80-ABA5-220628D8FFEB}" dt="2019-04-08T02:10:35.656" v="685" actId="478"/>
          <ac:spMkLst>
            <pc:docMk/>
            <pc:sldMk cId="4189554137" sldId="612"/>
            <ac:spMk id="3" creationId="{8F64D947-7A46-4478-A0DD-9F651416F1EF}"/>
          </ac:spMkLst>
        </pc:spChg>
        <pc:picChg chg="add mod">
          <ac:chgData name="Louis Davidson" userId="80677fb08b3162e4" providerId="LiveId" clId="{DDC93986-D561-4F80-ABA5-220628D8FFEB}" dt="2019-04-11T00:44:51.229" v="5979" actId="1076"/>
          <ac:picMkLst>
            <pc:docMk/>
            <pc:sldMk cId="4189554137" sldId="612"/>
            <ac:picMk id="2" creationId="{4ABF4F9B-6968-4779-88E7-082A950EEF35}"/>
          </ac:picMkLst>
        </pc:picChg>
        <pc:picChg chg="add del">
          <ac:chgData name="Louis Davidson" userId="80677fb08b3162e4" providerId="LiveId" clId="{DDC93986-D561-4F80-ABA5-220628D8FFEB}" dt="2019-04-08T02:20:08.162" v="914" actId="478"/>
          <ac:picMkLst>
            <pc:docMk/>
            <pc:sldMk cId="4189554137" sldId="612"/>
            <ac:picMk id="4" creationId="{344DF53E-6F4B-46DD-9D7F-8ECF80F6ACB4}"/>
          </ac:picMkLst>
        </pc:picChg>
        <pc:picChg chg="add del">
          <ac:chgData name="Louis Davidson" userId="80677fb08b3162e4" providerId="LiveId" clId="{DDC93986-D561-4F80-ABA5-220628D8FFEB}" dt="2019-04-11T00:44:49.286" v="5977" actId="478"/>
          <ac:picMkLst>
            <pc:docMk/>
            <pc:sldMk cId="4189554137" sldId="612"/>
            <ac:picMk id="5" creationId="{D34BCD74-7BDB-45F1-AF57-937AC52AB9AD}"/>
          </ac:picMkLst>
        </pc:picChg>
      </pc:sldChg>
      <pc:sldChg chg="addSp delSp modSp add modAnim">
        <pc:chgData name="Louis Davidson" userId="80677fb08b3162e4" providerId="LiveId" clId="{DDC93986-D561-4F80-ABA5-220628D8FFEB}" dt="2019-04-12T00:31:02.312" v="8267" actId="14100"/>
        <pc:sldMkLst>
          <pc:docMk/>
          <pc:sldMk cId="3361820097" sldId="613"/>
        </pc:sldMkLst>
        <pc:spChg chg="del">
          <ac:chgData name="Louis Davidson" userId="80677fb08b3162e4" providerId="LiveId" clId="{DDC93986-D561-4F80-ABA5-220628D8FFEB}" dt="2019-04-08T02:11:26.268" v="731" actId="478"/>
          <ac:spMkLst>
            <pc:docMk/>
            <pc:sldMk cId="3361820097" sldId="613"/>
            <ac:spMk id="2" creationId="{C1F61BD3-4BDC-47A7-92B7-C377136B963E}"/>
          </ac:spMkLst>
        </pc:spChg>
        <pc:spChg chg="mod ord">
          <ac:chgData name="Louis Davidson" userId="80677fb08b3162e4" providerId="LiveId" clId="{DDC93986-D561-4F80-ABA5-220628D8FFEB}" dt="2019-04-09T00:13:14.089" v="2058" actId="20577"/>
          <ac:spMkLst>
            <pc:docMk/>
            <pc:sldMk cId="3361820097" sldId="613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8T02:18:55.563" v="860" actId="478"/>
          <ac:spMkLst>
            <pc:docMk/>
            <pc:sldMk cId="3361820097" sldId="613"/>
            <ac:spMk id="6" creationId="{47474BFE-D558-4556-A333-B0E328E3F6D3}"/>
          </ac:spMkLst>
        </pc:spChg>
        <pc:spChg chg="add mod">
          <ac:chgData name="Louis Davidson" userId="80677fb08b3162e4" providerId="LiveId" clId="{DDC93986-D561-4F80-ABA5-220628D8FFEB}" dt="2019-04-12T00:31:02.312" v="8267" actId="14100"/>
          <ac:spMkLst>
            <pc:docMk/>
            <pc:sldMk cId="3361820097" sldId="613"/>
            <ac:spMk id="6" creationId="{A7BD1FBC-5999-4C9B-A383-47C582340991}"/>
          </ac:spMkLst>
        </pc:spChg>
        <pc:spChg chg="add del mod">
          <ac:chgData name="Louis Davidson" userId="80677fb08b3162e4" providerId="LiveId" clId="{DDC93986-D561-4F80-ABA5-220628D8FFEB}" dt="2019-04-12T00:29:10.101" v="8257"/>
          <ac:spMkLst>
            <pc:docMk/>
            <pc:sldMk cId="3361820097" sldId="613"/>
            <ac:spMk id="7" creationId="{DF31AE27-46DD-4145-97CE-84E121E4B17B}"/>
          </ac:spMkLst>
        </pc:spChg>
        <pc:picChg chg="add ord">
          <ac:chgData name="Louis Davidson" userId="80677fb08b3162e4" providerId="LiveId" clId="{DDC93986-D561-4F80-ABA5-220628D8FFEB}" dt="2019-04-10T02:42:59.261" v="5190" actId="167"/>
          <ac:picMkLst>
            <pc:docMk/>
            <pc:sldMk cId="3361820097" sldId="613"/>
            <ac:picMk id="4" creationId="{24F2EDAC-6C8A-45AD-A8D3-D17138FBB76A}"/>
          </ac:picMkLst>
        </pc:picChg>
        <pc:picChg chg="del">
          <ac:chgData name="Louis Davidson" userId="80677fb08b3162e4" providerId="LiveId" clId="{DDC93986-D561-4F80-ABA5-220628D8FFEB}" dt="2019-04-08T02:18:50.459" v="858" actId="478"/>
          <ac:picMkLst>
            <pc:docMk/>
            <pc:sldMk cId="3361820097" sldId="613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48.896" v="857"/>
          <ac:picMkLst>
            <pc:docMk/>
            <pc:sldMk cId="3361820097" sldId="613"/>
            <ac:picMk id="7" creationId="{5F18FFE7-A2D7-40FE-9EB0-ED8570731A09}"/>
          </ac:picMkLst>
        </pc:picChg>
        <pc:picChg chg="add del">
          <ac:chgData name="Louis Davidson" userId="80677fb08b3162e4" providerId="LiveId" clId="{DDC93986-D561-4F80-ABA5-220628D8FFEB}" dt="2019-04-10T02:42:56.026" v="5188" actId="478"/>
          <ac:picMkLst>
            <pc:docMk/>
            <pc:sldMk cId="3361820097" sldId="613"/>
            <ac:picMk id="8" creationId="{B1EA0957-E3A0-4AA4-B4BC-7663C1A72684}"/>
          </ac:picMkLst>
        </pc:picChg>
      </pc:sldChg>
      <pc:sldChg chg="addSp delSp modSp add ord">
        <pc:chgData name="Louis Davidson" userId="80677fb08b3162e4" providerId="LiveId" clId="{DDC93986-D561-4F80-ABA5-220628D8FFEB}" dt="2019-04-12T00:21:42.540" v="8047" actId="5793"/>
        <pc:sldMkLst>
          <pc:docMk/>
          <pc:sldMk cId="3240927953" sldId="614"/>
        </pc:sldMkLst>
        <pc:spChg chg="add mod ord">
          <ac:chgData name="Louis Davidson" userId="80677fb08b3162e4" providerId="LiveId" clId="{DDC93986-D561-4F80-ABA5-220628D8FFEB}" dt="2019-04-10T02:40:45.236" v="5154" actId="14100"/>
          <ac:spMkLst>
            <pc:docMk/>
            <pc:sldMk cId="3240927953" sldId="614"/>
            <ac:spMk id="3" creationId="{4C66492C-28E8-4F77-BB13-7905848AFCE0}"/>
          </ac:spMkLst>
        </pc:spChg>
        <pc:spChg chg="add mod">
          <ac:chgData name="Louis Davidson" userId="80677fb08b3162e4" providerId="LiveId" clId="{DDC93986-D561-4F80-ABA5-220628D8FFEB}" dt="2019-04-12T00:21:42.540" v="8047" actId="5793"/>
          <ac:spMkLst>
            <pc:docMk/>
            <pc:sldMk cId="3240927953" sldId="614"/>
            <ac:spMk id="4" creationId="{45D6F6AA-9FD7-4A88-9D4D-351594926422}"/>
          </ac:spMkLst>
        </pc:spChg>
        <pc:picChg chg="add del">
          <ac:chgData name="Louis Davidson" userId="80677fb08b3162e4" providerId="LiveId" clId="{DDC93986-D561-4F80-ABA5-220628D8FFEB}" dt="2019-04-10T02:40:02.816" v="5140" actId="478"/>
          <ac:picMkLst>
            <pc:docMk/>
            <pc:sldMk cId="3240927953" sldId="614"/>
            <ac:picMk id="4" creationId="{F8D0FC4E-AB0A-4C68-A304-44C80BC0506C}"/>
          </ac:picMkLst>
        </pc:picChg>
        <pc:picChg chg="del mod">
          <ac:chgData name="Louis Davidson" userId="80677fb08b3162e4" providerId="LiveId" clId="{DDC93986-D561-4F80-ABA5-220628D8FFEB}" dt="2019-04-10T02:39:25.719" v="5135" actId="478"/>
          <ac:picMkLst>
            <pc:docMk/>
            <pc:sldMk cId="3240927953" sldId="614"/>
            <ac:picMk id="5" creationId="{C7CDA9B0-20AD-4586-BB28-5EA255A91B8A}"/>
          </ac:picMkLst>
        </pc:picChg>
        <pc:picChg chg="add ord">
          <ac:chgData name="Louis Davidson" userId="80677fb08b3162e4" providerId="LiveId" clId="{DDC93986-D561-4F80-ABA5-220628D8FFEB}" dt="2019-04-10T02:40:06.363" v="5142" actId="167"/>
          <ac:picMkLst>
            <pc:docMk/>
            <pc:sldMk cId="3240927953" sldId="614"/>
            <ac:picMk id="6" creationId="{63416B1D-1A59-4AA4-8D5D-05B7732CE100}"/>
          </ac:picMkLst>
        </pc:picChg>
      </pc:sldChg>
      <pc:sldChg chg="addSp delSp modSp add">
        <pc:chgData name="Louis Davidson" userId="80677fb08b3162e4" providerId="LiveId" clId="{DDC93986-D561-4F80-ABA5-220628D8FFEB}" dt="2019-04-08T02:22:22.220" v="983" actId="14100"/>
        <pc:sldMkLst>
          <pc:docMk/>
          <pc:sldMk cId="2862621875" sldId="615"/>
        </pc:sldMkLst>
        <pc:spChg chg="del">
          <ac:chgData name="Louis Davidson" userId="80677fb08b3162e4" providerId="LiveId" clId="{DDC93986-D561-4F80-ABA5-220628D8FFEB}" dt="2019-04-08T02:21:34.221" v="919" actId="478"/>
          <ac:spMkLst>
            <pc:docMk/>
            <pc:sldMk cId="2862621875" sldId="615"/>
            <ac:spMk id="2" creationId="{ABB420ED-81B1-473E-B03A-67A26A6C1B0E}"/>
          </ac:spMkLst>
        </pc:spChg>
        <pc:spChg chg="del">
          <ac:chgData name="Louis Davidson" userId="80677fb08b3162e4" providerId="LiveId" clId="{DDC93986-D561-4F80-ABA5-220628D8FFEB}" dt="2019-04-08T02:21:30.892" v="917" actId="478"/>
          <ac:spMkLst>
            <pc:docMk/>
            <pc:sldMk cId="2862621875" sldId="615"/>
            <ac:spMk id="3" creationId="{3D1DCE3F-F038-4612-8574-00E75F719C6E}"/>
          </ac:spMkLst>
        </pc:spChg>
        <pc:spChg chg="add mod">
          <ac:chgData name="Louis Davidson" userId="80677fb08b3162e4" providerId="LiveId" clId="{DDC93986-D561-4F80-ABA5-220628D8FFEB}" dt="2019-04-08T02:22:22.220" v="983" actId="14100"/>
          <ac:spMkLst>
            <pc:docMk/>
            <pc:sldMk cId="2862621875" sldId="615"/>
            <ac:spMk id="5" creationId="{DC6CA4BA-D824-4A24-9565-26E9DE0D25DF}"/>
          </ac:spMkLst>
        </pc:spChg>
        <pc:picChg chg="add mod">
          <ac:chgData name="Louis Davidson" userId="80677fb08b3162e4" providerId="LiveId" clId="{DDC93986-D561-4F80-ABA5-220628D8FFEB}" dt="2019-04-08T02:21:43.747" v="922" actId="1076"/>
          <ac:picMkLst>
            <pc:docMk/>
            <pc:sldMk cId="2862621875" sldId="615"/>
            <ac:picMk id="4" creationId="{2D312D17-E4AD-480E-8634-FCD98C44B367}"/>
          </ac:picMkLst>
        </pc:picChg>
      </pc:sldChg>
      <pc:sldChg chg="addSp delSp modSp add delAnim modAnim">
        <pc:chgData name="Louis Davidson" userId="80677fb08b3162e4" providerId="LiveId" clId="{DDC93986-D561-4F80-ABA5-220628D8FFEB}" dt="2019-04-12T00:41:44.937" v="8514" actId="14100"/>
        <pc:sldMkLst>
          <pc:docMk/>
          <pc:sldMk cId="109717972" sldId="616"/>
        </pc:sldMkLst>
        <pc:spChg chg="mod">
          <ac:chgData name="Louis Davidson" userId="80677fb08b3162e4" providerId="LiveId" clId="{DDC93986-D561-4F80-ABA5-220628D8FFEB}" dt="2019-04-10T02:44:38.046" v="5213" actId="1076"/>
          <ac:spMkLst>
            <pc:docMk/>
            <pc:sldMk cId="109717972" sldId="616"/>
            <ac:spMk id="2" creationId="{253B6FD2-5C8E-4FD1-BF49-920D873AE948}"/>
          </ac:spMkLst>
        </pc:spChg>
        <pc:spChg chg="del">
          <ac:chgData name="Louis Davidson" userId="80677fb08b3162e4" providerId="LiveId" clId="{DDC93986-D561-4F80-ABA5-220628D8FFEB}" dt="2019-04-08T02:25:40.071" v="997" actId="478"/>
          <ac:spMkLst>
            <pc:docMk/>
            <pc:sldMk cId="109717972" sldId="616"/>
            <ac:spMk id="3" creationId="{11F04D7B-1116-478A-9A93-F12C5459FD51}"/>
          </ac:spMkLst>
        </pc:spChg>
        <pc:spChg chg="add mod">
          <ac:chgData name="Louis Davidson" userId="80677fb08b3162e4" providerId="LiveId" clId="{DDC93986-D561-4F80-ABA5-220628D8FFEB}" dt="2019-04-08T02:29:20.082" v="1006" actId="1076"/>
          <ac:spMkLst>
            <pc:docMk/>
            <pc:sldMk cId="109717972" sldId="616"/>
            <ac:spMk id="6" creationId="{437A2C6B-FE53-4D42-8CDD-30E7A402494B}"/>
          </ac:spMkLst>
        </pc:spChg>
        <pc:spChg chg="add mod">
          <ac:chgData name="Louis Davidson" userId="80677fb08b3162e4" providerId="LiveId" clId="{DDC93986-D561-4F80-ABA5-220628D8FFEB}" dt="2019-04-12T00:41:44.937" v="8514" actId="14100"/>
          <ac:spMkLst>
            <pc:docMk/>
            <pc:sldMk cId="109717972" sldId="616"/>
            <ac:spMk id="7" creationId="{795852C2-6FAF-465A-B30C-672DD2D34CC7}"/>
          </ac:spMkLst>
        </pc:spChg>
        <pc:spChg chg="add mod ord">
          <ac:chgData name="Louis Davidson" userId="80677fb08b3162e4" providerId="LiveId" clId="{DDC93986-D561-4F80-ABA5-220628D8FFEB}" dt="2019-04-12T00:37:57.906" v="8456" actId="20577"/>
          <ac:spMkLst>
            <pc:docMk/>
            <pc:sldMk cId="109717972" sldId="616"/>
            <ac:spMk id="9" creationId="{B0AE72DE-AE14-420F-8E83-218D25FA8A8D}"/>
          </ac:spMkLst>
        </pc:spChg>
        <pc:picChg chg="add mod">
          <ac:chgData name="Louis Davidson" userId="80677fb08b3162e4" providerId="LiveId" clId="{DDC93986-D561-4F80-ABA5-220628D8FFEB}" dt="2019-04-11T00:49:51.206" v="5986" actId="1076"/>
          <ac:picMkLst>
            <pc:docMk/>
            <pc:sldMk cId="109717972" sldId="616"/>
            <ac:picMk id="3" creationId="{2271DBE4-6936-4B85-A2E3-5E48C69D1764}"/>
          </ac:picMkLst>
        </pc:picChg>
        <pc:picChg chg="add del mod">
          <ac:chgData name="Louis Davidson" userId="80677fb08b3162e4" providerId="LiveId" clId="{DDC93986-D561-4F80-ABA5-220628D8FFEB}" dt="2019-04-11T00:49:46.502" v="5984" actId="478"/>
          <ac:picMkLst>
            <pc:docMk/>
            <pc:sldMk cId="109717972" sldId="616"/>
            <ac:picMk id="4" creationId="{86CB3D89-CE04-4E7D-8AE4-70517BA8ACBA}"/>
          </ac:picMkLst>
        </pc:picChg>
        <pc:picChg chg="add del mod">
          <ac:chgData name="Louis Davidson" userId="80677fb08b3162e4" providerId="LiveId" clId="{DDC93986-D561-4F80-ABA5-220628D8FFEB}" dt="2019-04-11T00:50:44.364" v="5989" actId="478"/>
          <ac:picMkLst>
            <pc:docMk/>
            <pc:sldMk cId="109717972" sldId="616"/>
            <ac:picMk id="5" creationId="{B942B271-CD79-49F4-A566-ECAA73ABD706}"/>
          </ac:picMkLst>
        </pc:picChg>
        <pc:picChg chg="add del">
          <ac:chgData name="Louis Davidson" userId="80677fb08b3162e4" providerId="LiveId" clId="{DDC93986-D561-4F80-ABA5-220628D8FFEB}" dt="2019-04-11T00:50:42.994" v="5988"/>
          <ac:picMkLst>
            <pc:docMk/>
            <pc:sldMk cId="109717972" sldId="616"/>
            <ac:picMk id="7" creationId="{C8B63F9B-CB5D-4497-AEB5-BBCF5619A170}"/>
          </ac:picMkLst>
        </pc:picChg>
        <pc:picChg chg="add mod">
          <ac:chgData name="Louis Davidson" userId="80677fb08b3162e4" providerId="LiveId" clId="{DDC93986-D561-4F80-ABA5-220628D8FFEB}" dt="2019-04-11T00:50:48.804" v="5991" actId="1076"/>
          <ac:picMkLst>
            <pc:docMk/>
            <pc:sldMk cId="109717972" sldId="616"/>
            <ac:picMk id="8" creationId="{28203C62-BFFE-475C-ADDC-3CF5A0A56AB7}"/>
          </ac:picMkLst>
        </pc:picChg>
      </pc:sldChg>
      <pc:sldChg chg="modSp add">
        <pc:chgData name="Louis Davidson" userId="80677fb08b3162e4" providerId="LiveId" clId="{DDC93986-D561-4F80-ABA5-220628D8FFEB}" dt="2019-04-11T01:42:40.641" v="6360" actId="20577"/>
        <pc:sldMkLst>
          <pc:docMk/>
          <pc:sldMk cId="4019089456" sldId="617"/>
        </pc:sldMkLst>
        <pc:spChg chg="mod">
          <ac:chgData name="Louis Davidson" userId="80677fb08b3162e4" providerId="LiveId" clId="{DDC93986-D561-4F80-ABA5-220628D8FFEB}" dt="2019-04-08T23:55:24.946" v="1643" actId="20577"/>
          <ac:spMkLst>
            <pc:docMk/>
            <pc:sldMk cId="4019089456" sldId="617"/>
            <ac:spMk id="2" creationId="{1970324A-3634-4B90-854F-2FD8B822F6D4}"/>
          </ac:spMkLst>
        </pc:spChg>
        <pc:spChg chg="mod">
          <ac:chgData name="Louis Davidson" userId="80677fb08b3162e4" providerId="LiveId" clId="{DDC93986-D561-4F80-ABA5-220628D8FFEB}" dt="2019-04-11T01:42:40.641" v="6360" actId="20577"/>
          <ac:spMkLst>
            <pc:docMk/>
            <pc:sldMk cId="4019089456" sldId="617"/>
            <ac:spMk id="3" creationId="{4E899EC1-F050-49D0-B84B-A90300847D2C}"/>
          </ac:spMkLst>
        </pc:spChg>
      </pc:sldChg>
      <pc:sldChg chg="addSp delSp modSp add modAnim">
        <pc:chgData name="Louis Davidson" userId="80677fb08b3162e4" providerId="LiveId" clId="{DDC93986-D561-4F80-ABA5-220628D8FFEB}" dt="2019-04-12T00:52:23.080" v="8706" actId="14100"/>
        <pc:sldMkLst>
          <pc:docMk/>
          <pc:sldMk cId="3211485593" sldId="619"/>
        </pc:sldMkLst>
        <pc:spChg chg="del">
          <ac:chgData name="Louis Davidson" userId="80677fb08b3162e4" providerId="LiveId" clId="{DDC93986-D561-4F80-ABA5-220628D8FFEB}" dt="2019-04-09T00:29:38.099" v="2741" actId="478"/>
          <ac:spMkLst>
            <pc:docMk/>
            <pc:sldMk cId="3211485593" sldId="619"/>
            <ac:spMk id="2" creationId="{A9FAE944-677E-4E73-B675-7BCC45D1EF63}"/>
          </ac:spMkLst>
        </pc:spChg>
        <pc:spChg chg="del">
          <ac:chgData name="Louis Davidson" userId="80677fb08b3162e4" providerId="LiveId" clId="{DDC93986-D561-4F80-ABA5-220628D8FFEB}" dt="2019-04-09T00:07:16.910" v="1977" actId="478"/>
          <ac:spMkLst>
            <pc:docMk/>
            <pc:sldMk cId="3211485593" sldId="619"/>
            <ac:spMk id="6" creationId="{BBAAB8E7-DA46-4A88-B8A4-793BC7803D39}"/>
          </ac:spMkLst>
        </pc:spChg>
        <pc:spChg chg="del">
          <ac:chgData name="Louis Davidson" userId="80677fb08b3162e4" providerId="LiveId" clId="{DDC93986-D561-4F80-ABA5-220628D8FFEB}" dt="2019-04-09T00:07:14.863" v="1976" actId="478"/>
          <ac:spMkLst>
            <pc:docMk/>
            <pc:sldMk cId="3211485593" sldId="619"/>
            <ac:spMk id="7" creationId="{80AEF85B-A0D6-44B0-8193-7F442689278B}"/>
          </ac:spMkLst>
        </pc:spChg>
        <pc:spChg chg="add del mod">
          <ac:chgData name="Louis Davidson" userId="80677fb08b3162e4" providerId="LiveId" clId="{DDC93986-D561-4F80-ABA5-220628D8FFEB}" dt="2019-04-09T00:29:41.250" v="2743" actId="478"/>
          <ac:spMkLst>
            <pc:docMk/>
            <pc:sldMk cId="3211485593" sldId="619"/>
            <ac:spMk id="8" creationId="{807BB023-C414-4367-A5CF-8CC6DB4BA00A}"/>
          </ac:spMkLst>
        </pc:spChg>
        <pc:spChg chg="add del">
          <ac:chgData name="Louis Davidson" userId="80677fb08b3162e4" providerId="LiveId" clId="{DDC93986-D561-4F80-ABA5-220628D8FFEB}" dt="2019-04-10T03:19:21.179" v="5347" actId="478"/>
          <ac:spMkLst>
            <pc:docMk/>
            <pc:sldMk cId="3211485593" sldId="619"/>
            <ac:spMk id="9" creationId="{E8C108F3-0A40-4031-B72B-7DD6E790CEE1}"/>
          </ac:spMkLst>
        </pc:spChg>
        <pc:spChg chg="add mod">
          <ac:chgData name="Louis Davidson" userId="80677fb08b3162e4" providerId="LiveId" clId="{DDC93986-D561-4F80-ABA5-220628D8FFEB}" dt="2019-04-12T00:52:23.080" v="8706" actId="14100"/>
          <ac:spMkLst>
            <pc:docMk/>
            <pc:sldMk cId="3211485593" sldId="619"/>
            <ac:spMk id="10" creationId="{F0957074-8CF9-42AE-8FCE-09C73E178D84}"/>
          </ac:spMkLst>
        </pc:spChg>
        <pc:spChg chg="add del">
          <ac:chgData name="Louis Davidson" userId="80677fb08b3162e4" providerId="LiveId" clId="{DDC93986-D561-4F80-ABA5-220628D8FFEB}" dt="2019-04-11T01:52:20.926" v="6573"/>
          <ac:spMkLst>
            <pc:docMk/>
            <pc:sldMk cId="3211485593" sldId="619"/>
            <ac:spMk id="15" creationId="{C7B0647B-CE7B-4766-A007-1194F06967D2}"/>
          </ac:spMkLst>
        </pc:s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4" creationId="{7E8CB417-5293-46BF-952C-ADF11A5B8DA0}"/>
          </ac:grpSpMkLst>
        </pc:gr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11" creationId="{1C4BCA67-543E-4FFC-8CE4-0FE9CF28FF82}"/>
          </ac:grpSpMkLst>
        </pc:grpChg>
        <pc:picChg chg="add mod">
          <ac:chgData name="Louis Davidson" userId="80677fb08b3162e4" providerId="LiveId" clId="{DDC93986-D561-4F80-ABA5-220628D8FFEB}" dt="2019-04-10T03:19:25.078" v="5348" actId="1076"/>
          <ac:picMkLst>
            <pc:docMk/>
            <pc:sldMk cId="3211485593" sldId="619"/>
            <ac:picMk id="3" creationId="{DDB7F417-4A9D-4272-8C81-46FE0AC86B44}"/>
          </ac:picMkLst>
        </pc:picChg>
        <pc:picChg chg="del">
          <ac:chgData name="Louis Davidson" userId="80677fb08b3162e4" providerId="LiveId" clId="{DDC93986-D561-4F80-ABA5-220628D8FFEB}" dt="2019-04-09T00:07:17.722" v="1978" actId="478"/>
          <ac:picMkLst>
            <pc:docMk/>
            <pc:sldMk cId="3211485593" sldId="619"/>
            <ac:picMk id="5" creationId="{0027FF44-4489-444E-B19D-C20569FB8504}"/>
          </ac:picMkLst>
        </pc:picChg>
      </pc:sldChg>
      <pc:sldChg chg="addSp delSp modSp add modAnim">
        <pc:chgData name="Louis Davidson" userId="80677fb08b3162e4" providerId="LiveId" clId="{DDC93986-D561-4F80-ABA5-220628D8FFEB}" dt="2019-04-11T01:01:01.157" v="6061" actId="313"/>
        <pc:sldMkLst>
          <pc:docMk/>
          <pc:sldMk cId="3915511537" sldId="620"/>
        </pc:sldMkLst>
        <pc:spChg chg="del">
          <ac:chgData name="Louis Davidson" userId="80677fb08b3162e4" providerId="LiveId" clId="{DDC93986-D561-4F80-ABA5-220628D8FFEB}" dt="2019-04-09T00:18:58.109" v="2105" actId="478"/>
          <ac:spMkLst>
            <pc:docMk/>
            <pc:sldMk cId="3915511537" sldId="620"/>
            <ac:spMk id="2" creationId="{9D40D98A-CB3E-430E-9B7B-81054E01F726}"/>
          </ac:spMkLst>
        </pc:spChg>
        <pc:spChg chg="del">
          <ac:chgData name="Louis Davidson" userId="80677fb08b3162e4" providerId="LiveId" clId="{DDC93986-D561-4F80-ABA5-220628D8FFEB}" dt="2019-04-09T00:18:51.299" v="2103" actId="478"/>
          <ac:spMkLst>
            <pc:docMk/>
            <pc:sldMk cId="3915511537" sldId="620"/>
            <ac:spMk id="3" creationId="{CCAFA0AE-08C2-443A-B8AC-60C76CB1CDBE}"/>
          </ac:spMkLst>
        </pc:spChg>
        <pc:spChg chg="add mod">
          <ac:chgData name="Louis Davidson" userId="80677fb08b3162e4" providerId="LiveId" clId="{DDC93986-D561-4F80-ABA5-220628D8FFEB}" dt="2019-04-09T00:19:29.909" v="2183" actId="20577"/>
          <ac:spMkLst>
            <pc:docMk/>
            <pc:sldMk cId="3915511537" sldId="620"/>
            <ac:spMk id="5" creationId="{E838985D-A66E-4AAA-8BBF-F21A71D89F7D}"/>
          </ac:spMkLst>
        </pc:spChg>
        <pc:spChg chg="add mod">
          <ac:chgData name="Louis Davidson" userId="80677fb08b3162e4" providerId="LiveId" clId="{DDC93986-D561-4F80-ABA5-220628D8FFEB}" dt="2019-04-09T00:23:20.585" v="2605" actId="20577"/>
          <ac:spMkLst>
            <pc:docMk/>
            <pc:sldMk cId="3915511537" sldId="620"/>
            <ac:spMk id="6" creationId="{F692C108-F58A-489B-8218-7BAD42B84CD8}"/>
          </ac:spMkLst>
        </pc:spChg>
        <pc:spChg chg="add mod">
          <ac:chgData name="Louis Davidson" userId="80677fb08b3162e4" providerId="LiveId" clId="{DDC93986-D561-4F80-ABA5-220628D8FFEB}" dt="2019-04-11T01:01:01.157" v="6061" actId="313"/>
          <ac:spMkLst>
            <pc:docMk/>
            <pc:sldMk cId="3915511537" sldId="620"/>
            <ac:spMk id="7" creationId="{25582E2E-D186-4B64-92EB-9834C5566F2A}"/>
          </ac:spMkLst>
        </pc:spChg>
        <pc:picChg chg="add">
          <ac:chgData name="Louis Davidson" userId="80677fb08b3162e4" providerId="LiveId" clId="{DDC93986-D561-4F80-ABA5-220628D8FFEB}" dt="2019-04-09T00:18:51.947" v="2104"/>
          <ac:picMkLst>
            <pc:docMk/>
            <pc:sldMk cId="3915511537" sldId="620"/>
            <ac:picMk id="4" creationId="{B1DA3396-603D-4E90-8F99-55F89D095B10}"/>
          </ac:picMkLst>
        </pc:picChg>
      </pc:sldChg>
      <pc:sldChg chg="addSp delSp modSp add mod setBg">
        <pc:chgData name="Louis Davidson" userId="80677fb08b3162e4" providerId="LiveId" clId="{DDC93986-D561-4F80-ABA5-220628D8FFEB}" dt="2019-04-10T03:28:37.206" v="5605" actId="27636"/>
        <pc:sldMkLst>
          <pc:docMk/>
          <pc:sldMk cId="753232242" sldId="622"/>
        </pc:sldMkLst>
        <pc:spChg chg="del">
          <ac:chgData name="Louis Davidson" userId="80677fb08b3162e4" providerId="LiveId" clId="{DDC93986-D561-4F80-ABA5-220628D8FFEB}" dt="2019-04-09T20:20:11.979" v="3809" actId="478"/>
          <ac:spMkLst>
            <pc:docMk/>
            <pc:sldMk cId="753232242" sldId="622"/>
            <ac:spMk id="2" creationId="{8868930B-5B13-4B12-ACE2-9D8BA3EB532A}"/>
          </ac:spMkLst>
        </pc:spChg>
        <pc:spChg chg="del">
          <ac:chgData name="Louis Davidson" userId="80677fb08b3162e4" providerId="LiveId" clId="{DDC93986-D561-4F80-ABA5-220628D8FFEB}" dt="2019-04-09T20:20:04.895" v="3806" actId="478"/>
          <ac:spMkLst>
            <pc:docMk/>
            <pc:sldMk cId="753232242" sldId="622"/>
            <ac:spMk id="3" creationId="{A75AE878-3246-4305-AC1D-05482DDCCCD3}"/>
          </ac:spMkLst>
        </pc:spChg>
        <pc:spChg chg="add mod">
          <ac:chgData name="Louis Davidson" userId="80677fb08b3162e4" providerId="LiveId" clId="{DDC93986-D561-4F80-ABA5-220628D8FFEB}" dt="2019-04-10T03:28:37.206" v="5605" actId="27636"/>
          <ac:spMkLst>
            <pc:docMk/>
            <pc:sldMk cId="753232242" sldId="622"/>
            <ac:spMk id="5" creationId="{9E9FB435-AD0B-45BD-A6B6-3E44B78D1B12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5.100" v="5063" actId="26606"/>
          <ac:spMkLst>
            <pc:docMk/>
            <pc:sldMk cId="753232242" sldId="622"/>
            <ac:spMk id="15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7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8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8.101" v="5067" actId="26606"/>
          <ac:spMkLst>
            <pc:docMk/>
            <pc:sldMk cId="753232242" sldId="622"/>
            <ac:spMk id="20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2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33.663" v="5071" actId="26606"/>
          <ac:spMkLst>
            <pc:docMk/>
            <pc:sldMk cId="753232242" sldId="622"/>
            <ac:spMk id="25" creationId="{84867EAF-AE1D-4322-9DE8-383AE3F7BCD9}"/>
          </ac:spMkLst>
        </pc:spChg>
        <pc:spChg chg="add del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28" creationId="{D4771268-CB57-404A-9271-370EB28F6090}"/>
          </ac:spMkLst>
        </pc:spChg>
        <pc:spChg chg="add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33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9T20:46:28.961" v="4208" actId="478"/>
          <ac:picMkLst>
            <pc:docMk/>
            <pc:sldMk cId="753232242" sldId="622"/>
            <ac:picMk id="4" creationId="{3CEBEB24-A030-41E6-AA2C-80CE38318481}"/>
          </ac:picMkLst>
        </pc:picChg>
        <pc:picChg chg="add mod">
          <ac:chgData name="Louis Davidson" userId="80677fb08b3162e4" providerId="LiveId" clId="{DDC93986-D561-4F80-ABA5-220628D8FFEB}" dt="2019-04-10T03:28:22.493" v="5594" actId="26606"/>
          <ac:picMkLst>
            <pc:docMk/>
            <pc:sldMk cId="753232242" sldId="622"/>
            <ac:picMk id="6" creationId="{E4E789E7-0A83-42A2-8F64-159B7DCE074B}"/>
          </ac:picMkLst>
        </pc:picChg>
        <pc:picChg chg="add del">
          <ac:chgData name="Louis Davidson" userId="80677fb08b3162e4" providerId="LiveId" clId="{DDC93986-D561-4F80-ABA5-220628D8FFEB}" dt="2019-04-10T02:36:33.663" v="5071" actId="26606"/>
          <ac:picMkLst>
            <pc:docMk/>
            <pc:sldMk cId="753232242" sldId="622"/>
            <ac:picMk id="26" creationId="{40676238-7F95-4EEB-836A-7D23927873AD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2T01:48:15.855" v="9028" actId="1076"/>
        <pc:sldMkLst>
          <pc:docMk/>
          <pc:sldMk cId="3147996465" sldId="623"/>
        </pc:sldMkLst>
        <pc:spChg chg="mod">
          <ac:chgData name="Louis Davidson" userId="80677fb08b3162e4" providerId="LiveId" clId="{DDC93986-D561-4F80-ABA5-220628D8FFEB}" dt="2019-04-12T01:47:57.323" v="9025" actId="20577"/>
          <ac:spMkLst>
            <pc:docMk/>
            <pc:sldMk cId="3147996465" sldId="623"/>
            <ac:spMk id="2" creationId="{B5969DE9-3A59-456B-A9E6-42E9DEFA5191}"/>
          </ac:spMkLst>
        </pc:spChg>
        <pc:spChg chg="mod ord">
          <ac:chgData name="Louis Davidson" userId="80677fb08b3162e4" providerId="LiveId" clId="{DDC93986-D561-4F80-ABA5-220628D8FFEB}" dt="2019-04-12T01:48:15.855" v="9028" actId="1076"/>
          <ac:spMkLst>
            <pc:docMk/>
            <pc:sldMk cId="3147996465" sldId="623"/>
            <ac:spMk id="3" creationId="{AEFA0225-504D-4DD9-A87A-4884B97D9423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7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9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0T02:35:07.400" v="4999" actId="26606"/>
          <ac:spMkLst>
            <pc:docMk/>
            <pc:sldMk cId="3147996465" sldId="623"/>
            <ac:spMk id="10" creationId="{81AEB8A9-B768-4E30-BA55-D919E6687343}"/>
          </ac:spMkLst>
        </pc:spChg>
        <pc:spChg chg="add">
          <ac:chgData name="Louis Davidson" userId="80677fb08b3162e4" providerId="LiveId" clId="{DDC93986-D561-4F80-ABA5-220628D8FFEB}" dt="2019-04-10T02:35:30.354" v="5010" actId="26606"/>
          <ac:spMkLst>
            <pc:docMk/>
            <pc:sldMk cId="3147996465" sldId="623"/>
            <ac:spMk id="11" creationId="{81AEB8A9-B768-4E30-BA55-D919E6687343}"/>
          </ac:spMkLst>
        </pc:spChg>
        <pc:spChg chg="add del">
          <ac:chgData name="Louis Davidson" userId="80677fb08b3162e4" providerId="LiveId" clId="{DDC93986-D561-4F80-ABA5-220628D8FFEB}" dt="2019-04-10T02:35:09.679" v="5001" actId="26606"/>
          <ac:spMkLst>
            <pc:docMk/>
            <pc:sldMk cId="3147996465" sldId="623"/>
            <ac:spMk id="12" creationId="{42A5316D-ED2F-4F89-B4B4-8D9240B1A348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4" creationId="{59A309A7-1751-4ABE-A3C1-EEC40366AD89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5" creationId="{967D8EB6-EAE1-4F9C-B398-83321E287204}"/>
          </ac:spMkLst>
        </pc:spChg>
        <pc:spChg chg="add del">
          <ac:chgData name="Louis Davidson" userId="80677fb08b3162e4" providerId="LiveId" clId="{DDC93986-D561-4F80-ABA5-220628D8FFEB}" dt="2019-04-10T02:35:16.367" v="5005" actId="26606"/>
          <ac:spMkLst>
            <pc:docMk/>
            <pc:sldMk cId="3147996465" sldId="623"/>
            <ac:spMk id="17" creationId="{867D4867-5BA7-4462-B2F6-A23F4A622AA7}"/>
          </ac:spMkLst>
        </pc:spChg>
        <pc:picChg chg="add del mod">
          <ac:chgData name="Louis Davidson" userId="80677fb08b3162e4" providerId="LiveId" clId="{DDC93986-D561-4F80-ABA5-220628D8FFEB}" dt="2019-04-09T20:45:37.460" v="4204" actId="478"/>
          <ac:picMkLst>
            <pc:docMk/>
            <pc:sldMk cId="3147996465" sldId="623"/>
            <ac:picMk id="4" creationId="{E12367D3-44FA-4DCC-88DA-3483CBC8DC07}"/>
          </ac:picMkLst>
        </pc:picChg>
        <pc:picChg chg="add mod">
          <ac:chgData name="Louis Davidson" userId="80677fb08b3162e4" providerId="LiveId" clId="{DDC93986-D561-4F80-ABA5-220628D8FFEB}" dt="2019-04-12T01:48:12.949" v="9027" actId="1076"/>
          <ac:picMkLst>
            <pc:docMk/>
            <pc:sldMk cId="3147996465" sldId="623"/>
            <ac:picMk id="5" creationId="{85EE1F83-24DA-4507-85E7-2D8F959D7723}"/>
          </ac:picMkLst>
        </pc:picChg>
        <pc:picChg chg="add del">
          <ac:chgData name="Louis Davidson" userId="80677fb08b3162e4" providerId="LiveId" clId="{DDC93986-D561-4F80-ABA5-220628D8FFEB}" dt="2019-04-10T02:35:30.347" v="5009" actId="26606"/>
          <ac:picMkLst>
            <pc:docMk/>
            <pc:sldMk cId="3147996465" sldId="623"/>
            <ac:picMk id="8" creationId="{07CF545F-9C2E-4446-97CD-AD92990C2B68}"/>
          </ac:picMkLst>
        </pc:picChg>
      </pc:sldChg>
      <pc:sldChg chg="addSp delSp modSp add mod setBg">
        <pc:chgData name="Louis Davidson" userId="80677fb08b3162e4" providerId="LiveId" clId="{DDC93986-D561-4F80-ABA5-220628D8FFEB}" dt="2019-04-10T02:36:42.346" v="5073" actId="26606"/>
        <pc:sldMkLst>
          <pc:docMk/>
          <pc:sldMk cId="1984110917" sldId="624"/>
        </pc:sldMkLst>
        <pc:spChg chg="del">
          <ac:chgData name="Louis Davidson" userId="80677fb08b3162e4" providerId="LiveId" clId="{DDC93986-D561-4F80-ABA5-220628D8FFEB}" dt="2019-04-09T20:29:51.916" v="4195" actId="478"/>
          <ac:spMkLst>
            <pc:docMk/>
            <pc:sldMk cId="1984110917" sldId="624"/>
            <ac:spMk id="2" creationId="{6680E3D4-3768-4747-9D81-F6FCA6F51D42}"/>
          </ac:spMkLst>
        </pc:spChg>
        <pc:spChg chg="del">
          <ac:chgData name="Louis Davidson" userId="80677fb08b3162e4" providerId="LiveId" clId="{DDC93986-D561-4F80-ABA5-220628D8FFEB}" dt="2019-04-09T20:29:47.501" v="4193" actId="478"/>
          <ac:spMkLst>
            <pc:docMk/>
            <pc:sldMk cId="1984110917" sldId="624"/>
            <ac:spMk id="3" creationId="{001F1651-53DE-430D-8DFC-13CC8E907568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0" creationId="{32BC26D8-82FB-445E-AA49-62A77D7C1EE0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2" creationId="{CB44330D-EA18-4254-AA95-EB49948539B8}"/>
          </ac:spMkLst>
        </pc:spChg>
        <pc:picChg chg="add del mod">
          <ac:chgData name="Louis Davidson" userId="80677fb08b3162e4" providerId="LiveId" clId="{DDC93986-D561-4F80-ABA5-220628D8FFEB}" dt="2019-04-09T20:44:32.337" v="4198" actId="478"/>
          <ac:picMkLst>
            <pc:docMk/>
            <pc:sldMk cId="1984110917" sldId="624"/>
            <ac:picMk id="4" creationId="{6D494530-FB25-4678-9F03-19C4E51631BF}"/>
          </ac:picMkLst>
        </pc:picChg>
        <pc:picChg chg="add mod">
          <ac:chgData name="Louis Davidson" userId="80677fb08b3162e4" providerId="LiveId" clId="{DDC93986-D561-4F80-ABA5-220628D8FFEB}" dt="2019-04-10T02:36:42.346" v="5073" actId="26606"/>
          <ac:picMkLst>
            <pc:docMk/>
            <pc:sldMk cId="1984110917" sldId="624"/>
            <ac:picMk id="5" creationId="{5948EAE3-CDE7-4972-8D6F-8BE6F12F044C}"/>
          </ac:picMkLst>
        </pc:picChg>
      </pc:sldChg>
      <pc:sldChg chg="addSp delSp modSp add mod setBg">
        <pc:chgData name="Louis Davidson" userId="80677fb08b3162e4" providerId="LiveId" clId="{DDC93986-D561-4F80-ABA5-220628D8FFEB}" dt="2019-04-12T02:01:29.595" v="9552" actId="1076"/>
        <pc:sldMkLst>
          <pc:docMk/>
          <pc:sldMk cId="4105800723" sldId="625"/>
        </pc:sldMkLst>
        <pc:spChg chg="del">
          <ac:chgData name="Louis Davidson" userId="80677fb08b3162e4" providerId="LiveId" clId="{DDC93986-D561-4F80-ABA5-220628D8FFEB}" dt="2019-04-09T20:47:04.392" v="4217" actId="478"/>
          <ac:spMkLst>
            <pc:docMk/>
            <pc:sldMk cId="4105800723" sldId="625"/>
            <ac:spMk id="2" creationId="{98787BCC-7CAC-4877-84AE-B5D57B4BD3CD}"/>
          </ac:spMkLst>
        </pc:spChg>
        <pc:spChg chg="del">
          <ac:chgData name="Louis Davidson" userId="80677fb08b3162e4" providerId="LiveId" clId="{DDC93986-D561-4F80-ABA5-220628D8FFEB}" dt="2019-04-09T20:47:02.707" v="4216" actId="478"/>
          <ac:spMkLst>
            <pc:docMk/>
            <pc:sldMk cId="4105800723" sldId="625"/>
            <ac:spMk id="3" creationId="{20809819-98DF-4F86-A10D-166EAA05F789}"/>
          </ac:spMkLst>
        </pc:spChg>
        <pc:spChg chg="add del">
          <ac:chgData name="Louis Davidson" userId="80677fb08b3162e4" providerId="LiveId" clId="{DDC93986-D561-4F80-ABA5-220628D8FFEB}" dt="2019-04-09T20:47:08.294" v="4220" actId="478"/>
          <ac:spMkLst>
            <pc:docMk/>
            <pc:sldMk cId="4105800723" sldId="625"/>
            <ac:spMk id="4" creationId="{4ECAD89E-6861-448B-B3DB-342F61A408AF}"/>
          </ac:spMkLst>
        </pc:spChg>
        <pc:spChg chg="add del mod">
          <ac:chgData name="Louis Davidson" userId="80677fb08b3162e4" providerId="LiveId" clId="{DDC93986-D561-4F80-ABA5-220628D8FFEB}" dt="2019-04-09T20:47:06.389" v="4219" actId="478"/>
          <ac:spMkLst>
            <pc:docMk/>
            <pc:sldMk cId="4105800723" sldId="625"/>
            <ac:spMk id="5" creationId="{C50D5E7A-5E98-4976-A3B2-03A46741A8A5}"/>
          </ac:spMkLst>
        </pc:spChg>
        <pc:spChg chg="add mod">
          <ac:chgData name="Louis Davidson" userId="80677fb08b3162e4" providerId="LiveId" clId="{DDC93986-D561-4F80-ABA5-220628D8FFEB}" dt="2019-04-12T01:54:21.023" v="9259" actId="20577"/>
          <ac:spMkLst>
            <pc:docMk/>
            <pc:sldMk cId="4105800723" sldId="625"/>
            <ac:spMk id="6" creationId="{601738E0-441D-41F5-9AE8-7F5D1AF8484C}"/>
          </ac:spMkLst>
        </pc:spChg>
        <pc:spChg chg="add del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13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20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2T02:01:29.595" v="9552" actId="1076"/>
          <ac:picMkLst>
            <pc:docMk/>
            <pc:sldMk cId="4105800723" sldId="625"/>
            <ac:picMk id="2" creationId="{2EC8B5B9-4F60-4A73-B35C-1CA9B39FB27D}"/>
          </ac:picMkLst>
        </pc:picChg>
        <pc:picChg chg="add del mod">
          <ac:chgData name="Louis Davidson" userId="80677fb08b3162e4" providerId="LiveId" clId="{DDC93986-D561-4F80-ABA5-220628D8FFEB}" dt="2019-04-10T02:31:25.580" v="4388" actId="478"/>
          <ac:picMkLst>
            <pc:docMk/>
            <pc:sldMk cId="4105800723" sldId="625"/>
            <ac:picMk id="7" creationId="{63F956AA-DCEC-4B0F-A2E8-EFF183874236}"/>
          </ac:picMkLst>
        </pc:picChg>
        <pc:picChg chg="add del mod">
          <ac:chgData name="Louis Davidson" userId="80677fb08b3162e4" providerId="LiveId" clId="{DDC93986-D561-4F80-ABA5-220628D8FFEB}" dt="2019-04-12T02:01:23.496" v="9550" actId="478"/>
          <ac:picMkLst>
            <pc:docMk/>
            <pc:sldMk cId="4105800723" sldId="625"/>
            <ac:picMk id="8" creationId="{48C93FE9-17F3-4F57-8FB8-FBE662A1DF97}"/>
          </ac:picMkLst>
        </pc:picChg>
        <pc:cxnChg chg="add del">
          <ac:chgData name="Louis Davidson" userId="80677fb08b3162e4" providerId="LiveId" clId="{DDC93986-D561-4F80-ABA5-220628D8FFEB}" dt="2019-04-10T03:28:51.552" v="5606" actId="26606"/>
          <ac:cxnSpMkLst>
            <pc:docMk/>
            <pc:sldMk cId="4105800723" sldId="625"/>
            <ac:cxnSpMk id="15" creationId="{7E7C77BC-7138-40B1-A15B-20F57A494629}"/>
          </ac:cxnSpMkLst>
        </pc:cxnChg>
      </pc:sldChg>
      <pc:sldChg chg="addSp modSp add mod setBg modAnim">
        <pc:chgData name="Louis Davidson" userId="80677fb08b3162e4" providerId="LiveId" clId="{DDC93986-D561-4F80-ABA5-220628D8FFEB}" dt="2019-04-12T01:59:54.607" v="9543"/>
        <pc:sldMkLst>
          <pc:docMk/>
          <pc:sldMk cId="2393743681" sldId="626"/>
        </pc:sldMkLst>
        <pc:spChg chg="mod">
          <ac:chgData name="Louis Davidson" userId="80677fb08b3162e4" providerId="LiveId" clId="{DDC93986-D561-4F80-ABA5-220628D8FFEB}" dt="2019-04-12T01:55:42.302" v="9268" actId="20577"/>
          <ac:spMkLst>
            <pc:docMk/>
            <pc:sldMk cId="2393743681" sldId="626"/>
            <ac:spMk id="2" creationId="{7A75BCAD-D1D2-46BE-BB7B-68822DD0A706}"/>
          </ac:spMkLst>
        </pc:spChg>
        <pc:spChg chg="mod">
          <ac:chgData name="Louis Davidson" userId="80677fb08b3162e4" providerId="LiveId" clId="{DDC93986-D561-4F80-ABA5-220628D8FFEB}" dt="2019-04-12T01:59:42.436" v="9541" actId="20577"/>
          <ac:spMkLst>
            <pc:docMk/>
            <pc:sldMk cId="2393743681" sldId="626"/>
            <ac:spMk id="3" creationId="{B135730B-0ACB-4F0C-9532-105781CFDF72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34:16.851" v="4967" actId="26606"/>
          <ac:picMkLst>
            <pc:docMk/>
            <pc:sldMk cId="2393743681" sldId="626"/>
            <ac:picMk id="12" creationId="{2897127E-6CEF-446C-BE87-93B7C46E49D1}"/>
          </ac:picMkLst>
        </pc:picChg>
      </pc:sldChg>
      <pc:sldChg chg="addSp delSp modSp add ord delAnim">
        <pc:chgData name="Louis Davidson" userId="80677fb08b3162e4" providerId="LiveId" clId="{DDC93986-D561-4F80-ABA5-220628D8FFEB}" dt="2019-04-11T00:55:36" v="6005" actId="20577"/>
        <pc:sldMkLst>
          <pc:docMk/>
          <pc:sldMk cId="3222737329" sldId="627"/>
        </pc:sldMkLst>
        <pc:spChg chg="add del">
          <ac:chgData name="Louis Davidson" userId="80677fb08b3162e4" providerId="LiveId" clId="{DDC93986-D561-4F80-ABA5-220628D8FFEB}" dt="2019-04-10T02:49:04.490" v="5260"/>
          <ac:spMkLst>
            <pc:docMk/>
            <pc:sldMk cId="3222737329" sldId="627"/>
            <ac:spMk id="7" creationId="{A120624F-6367-40FD-8BB6-162CC1D229D9}"/>
          </ac:spMkLst>
        </pc:spChg>
        <pc:spChg chg="add mod">
          <ac:chgData name="Louis Davidson" userId="80677fb08b3162e4" providerId="LiveId" clId="{DDC93986-D561-4F80-ABA5-220628D8FFEB}" dt="2019-04-11T00:55:36" v="6005" actId="20577"/>
          <ac:spMkLst>
            <pc:docMk/>
            <pc:sldMk cId="3222737329" sldId="627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0T03:13:06.411" v="5266"/>
          <ac:spMkLst>
            <pc:docMk/>
            <pc:sldMk cId="3222737329" sldId="627"/>
            <ac:spMk id="10" creationId="{AC15E4C1-C011-48E3-A239-3E7BD343CD74}"/>
          </ac:spMkLst>
        </pc:spChg>
        <pc:spChg chg="del">
          <ac:chgData name="Louis Davidson" userId="80677fb08b3162e4" providerId="LiveId" clId="{DDC93986-D561-4F80-ABA5-220628D8FFEB}" dt="2019-04-10T03:13:23.547" v="5268" actId="478"/>
          <ac:spMkLst>
            <pc:docMk/>
            <pc:sldMk cId="3222737329" sldId="627"/>
            <ac:spMk id="18" creationId="{D22BF105-AEBB-4FCE-91BA-0CD115B94AE2}"/>
          </ac:spMkLst>
        </pc:spChg>
        <pc:picChg chg="del">
          <ac:chgData name="Louis Davidson" userId="80677fb08b3162e4" providerId="LiveId" clId="{DDC93986-D561-4F80-ABA5-220628D8FFEB}" dt="2019-04-10T03:13:20.735" v="5267" actId="478"/>
          <ac:picMkLst>
            <pc:docMk/>
            <pc:sldMk cId="3222737329" sldId="627"/>
            <ac:picMk id="6" creationId="{760D11D8-A12A-4C4F-9268-C78EAAEB1F74}"/>
          </ac:picMkLst>
        </pc:picChg>
        <pc:picChg chg="add">
          <ac:chgData name="Louis Davidson" userId="80677fb08b3162e4" providerId="LiveId" clId="{DDC93986-D561-4F80-ABA5-220628D8FFEB}" dt="2019-04-10T03:13:23.864" v="5269"/>
          <ac:picMkLst>
            <pc:docMk/>
            <pc:sldMk cId="3222737329" sldId="627"/>
            <ac:picMk id="8" creationId="{47846567-09D7-4739-ACEA-5ECB751526C4}"/>
          </ac:picMkLst>
        </pc:picChg>
      </pc:sldChg>
      <pc:sldChg chg="addSp delSp modSp add ord">
        <pc:chgData name="Louis Davidson" userId="80677fb08b3162e4" providerId="LiveId" clId="{DDC93986-D561-4F80-ABA5-220628D8FFEB}" dt="2019-04-11T01:41:44.146" v="6279" actId="1076"/>
        <pc:sldMkLst>
          <pc:docMk/>
          <pc:sldMk cId="2433679511" sldId="628"/>
        </pc:sldMkLst>
        <pc:spChg chg="add del mod">
          <ac:chgData name="Louis Davidson" userId="80677fb08b3162e4" providerId="LiveId" clId="{DDC93986-D561-4F80-ABA5-220628D8FFEB}" dt="2019-04-10T03:16:06.733" v="5291" actId="478"/>
          <ac:spMkLst>
            <pc:docMk/>
            <pc:sldMk cId="2433679511" sldId="628"/>
            <ac:spMk id="3" creationId="{7CAB2047-37E9-48FD-8EDD-4322700E6D7C}"/>
          </ac:spMkLst>
        </pc:spChg>
        <pc:spChg chg="add mod">
          <ac:chgData name="Louis Davidson" userId="80677fb08b3162e4" providerId="LiveId" clId="{DDC93986-D561-4F80-ABA5-220628D8FFEB}" dt="2019-04-11T01:29:31.961" v="6174" actId="1076"/>
          <ac:spMkLst>
            <pc:docMk/>
            <pc:sldMk cId="2433679511" sldId="628"/>
            <ac:spMk id="5" creationId="{F0995A51-445B-4899-A4D3-26A8F9EC3665}"/>
          </ac:spMkLst>
        </pc:spChg>
        <pc:spChg chg="del">
          <ac:chgData name="Louis Davidson" userId="80677fb08b3162e4" providerId="LiveId" clId="{DDC93986-D561-4F80-ABA5-220628D8FFEB}" dt="2019-04-10T03:16:08.218" v="5292" actId="478"/>
          <ac:spMkLst>
            <pc:docMk/>
            <pc:sldMk cId="2433679511" sldId="628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1T01:21:20.886" v="6129" actId="20577"/>
          <ac:spMkLst>
            <pc:docMk/>
            <pc:sldMk cId="2433679511" sldId="628"/>
            <ac:spMk id="10" creationId="{AC15E4C1-C011-48E3-A239-3E7BD343CD74}"/>
          </ac:spMkLst>
        </pc:spChg>
        <pc:picChg chg="add del mod">
          <ac:chgData name="Louis Davidson" userId="80677fb08b3162e4" providerId="LiveId" clId="{DDC93986-D561-4F80-ABA5-220628D8FFEB}" dt="2019-04-11T01:28:12.203" v="6137" actId="478"/>
          <ac:picMkLst>
            <pc:docMk/>
            <pc:sldMk cId="2433679511" sldId="628"/>
            <ac:picMk id="2" creationId="{93D12D54-C324-410C-994A-9F78702D8431}"/>
          </ac:picMkLst>
        </pc:picChg>
        <pc:picChg chg="add del mod modCrop">
          <ac:chgData name="Louis Davidson" userId="80677fb08b3162e4" providerId="LiveId" clId="{DDC93986-D561-4F80-ABA5-220628D8FFEB}" dt="2019-04-11T01:40:33.509" v="6268" actId="478"/>
          <ac:picMkLst>
            <pc:docMk/>
            <pc:sldMk cId="2433679511" sldId="628"/>
            <ac:picMk id="3" creationId="{9527E58D-4AB7-4CEE-8F1C-15CE9D7681E6}"/>
          </ac:picMkLst>
        </pc:picChg>
        <pc:picChg chg="add del mod modCrop">
          <ac:chgData name="Louis Davidson" userId="80677fb08b3162e4" providerId="LiveId" clId="{DDC93986-D561-4F80-ABA5-220628D8FFEB}" dt="2019-04-11T01:41:09.826" v="6271" actId="478"/>
          <ac:picMkLst>
            <pc:docMk/>
            <pc:sldMk cId="2433679511" sldId="628"/>
            <ac:picMk id="4" creationId="{EED55162-CE9F-47B2-921C-8F7AE3939093}"/>
          </ac:picMkLst>
        </pc:picChg>
        <pc:picChg chg="add mod">
          <ac:chgData name="Louis Davidson" userId="80677fb08b3162e4" providerId="LiveId" clId="{DDC93986-D561-4F80-ABA5-220628D8FFEB}" dt="2019-04-11T01:40:36.448" v="6270" actId="1076"/>
          <ac:picMkLst>
            <pc:docMk/>
            <pc:sldMk cId="2433679511" sldId="628"/>
            <ac:picMk id="6" creationId="{FD52FD48-6E58-4D3C-B989-73E98AAC0E13}"/>
          </ac:picMkLst>
        </pc:picChg>
        <pc:picChg chg="add del">
          <ac:chgData name="Louis Davidson" userId="80677fb08b3162e4" providerId="LiveId" clId="{DDC93986-D561-4F80-ABA5-220628D8FFEB}" dt="2019-04-11T01:41:14.209" v="6273"/>
          <ac:picMkLst>
            <pc:docMk/>
            <pc:sldMk cId="2433679511" sldId="628"/>
            <ac:picMk id="7" creationId="{743B5E74-10DB-4435-A41A-F148139AB3DE}"/>
          </ac:picMkLst>
        </pc:picChg>
        <pc:picChg chg="add mod ord">
          <ac:chgData name="Louis Davidson" userId="80677fb08b3162e4" providerId="LiveId" clId="{DDC93986-D561-4F80-ABA5-220628D8FFEB}" dt="2019-04-11T01:41:44.146" v="6279" actId="1076"/>
          <ac:picMkLst>
            <pc:docMk/>
            <pc:sldMk cId="2433679511" sldId="628"/>
            <ac:picMk id="8" creationId="{32486AF4-AACC-43D9-AEEB-E44109C7E32A}"/>
          </ac:picMkLst>
        </pc:picChg>
        <pc:picChg chg="del">
          <ac:chgData name="Louis Davidson" userId="80677fb08b3162e4" providerId="LiveId" clId="{DDC93986-D561-4F80-ABA5-220628D8FFEB}" dt="2019-04-10T03:16:03.737" v="5290" actId="478"/>
          <ac:picMkLst>
            <pc:docMk/>
            <pc:sldMk cId="2433679511" sldId="628"/>
            <ac:picMk id="8" creationId="{47846567-09D7-4739-ACEA-5ECB751526C4}"/>
          </ac:picMkLst>
        </pc:picChg>
        <pc:picChg chg="add del mod">
          <ac:chgData name="Louis Davidson" userId="80677fb08b3162e4" providerId="LiveId" clId="{DDC93986-D561-4F80-ABA5-220628D8FFEB}" dt="2019-04-11T01:21:16.154" v="6124" actId="478"/>
          <ac:picMkLst>
            <pc:docMk/>
            <pc:sldMk cId="2433679511" sldId="628"/>
            <ac:picMk id="11" creationId="{4744DE16-4387-45B1-922A-F80B87448D04}"/>
          </ac:picMkLst>
        </pc:picChg>
        <pc:picChg chg="add del">
          <ac:chgData name="Louis Davidson" userId="80677fb08b3162e4" providerId="LiveId" clId="{DDC93986-D561-4F80-ABA5-220628D8FFEB}" dt="2019-04-11T01:03:30.046" v="6118" actId="478"/>
          <ac:picMkLst>
            <pc:docMk/>
            <pc:sldMk cId="2433679511" sldId="628"/>
            <ac:picMk id="12" creationId="{F766F98E-1E87-4E1D-8009-CB08DE1A4F34}"/>
          </ac:picMkLst>
        </pc:picChg>
      </pc:sldChg>
      <pc:sldChg chg="addSp delSp modSp add modAnim delDesignElem">
        <pc:chgData name="Louis Davidson" userId="80677fb08b3162e4" providerId="LiveId" clId="{DDC93986-D561-4F80-ABA5-220628D8FFEB}" dt="2019-04-11T01:50:38.827" v="6471" actId="478"/>
        <pc:sldMkLst>
          <pc:docMk/>
          <pc:sldMk cId="1453327709" sldId="629"/>
        </pc:sldMkLst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6" creationId="{FAA771FF-B22A-49B9-9F42-339833FFEFFA}"/>
          </ac:spMkLst>
        </pc:spChg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7" creationId="{73ADEBC5-116D-4414-B2BE-53B00F7CB673}"/>
          </ac:spMkLst>
        </pc:spChg>
        <pc:spChg chg="add mod">
          <ac:chgData name="Louis Davidson" userId="80677fb08b3162e4" providerId="LiveId" clId="{DDC93986-D561-4F80-ABA5-220628D8FFEB}" dt="2019-04-11T01:48:40.083" v="6453" actId="164"/>
          <ac:spMkLst>
            <pc:docMk/>
            <pc:sldMk cId="1453327709" sldId="629"/>
            <ac:spMk id="8" creationId="{743E743E-410E-4679-8C85-84B1B3490FBD}"/>
          </ac:spMkLst>
        </pc:spChg>
        <pc:spChg chg="add mod">
          <ac:chgData name="Louis Davidson" userId="80677fb08b3162e4" providerId="LiveId" clId="{DDC93986-D561-4F80-ABA5-220628D8FFEB}" dt="2019-04-11T01:49:17.919" v="6465" actId="20577"/>
          <ac:spMkLst>
            <pc:docMk/>
            <pc:sldMk cId="1453327709" sldId="629"/>
            <ac:spMk id="9" creationId="{26B81741-FF6F-4552-A7A4-AB1562BE78B3}"/>
          </ac:spMkLst>
        </pc:spChg>
        <pc:spChg chg="mod">
          <ac:chgData name="Louis Davidson" userId="80677fb08b3162e4" providerId="LiveId" clId="{DDC93986-D561-4F80-ABA5-220628D8FFEB}" dt="2019-04-10T03:22:06.554" v="5423" actId="20577"/>
          <ac:spMkLst>
            <pc:docMk/>
            <pc:sldMk cId="1453327709" sldId="629"/>
            <ac:spMk id="10" creationId="{2D8EB12B-E76D-4D09-85AF-4BDA7724F899}"/>
          </ac:spMkLst>
        </pc:spChg>
        <pc:spChg chg="add del mod">
          <ac:chgData name="Louis Davidson" userId="80677fb08b3162e4" providerId="LiveId" clId="{DDC93986-D561-4F80-ABA5-220628D8FFEB}" dt="2019-04-11T01:50:38.827" v="6471" actId="478"/>
          <ac:spMkLst>
            <pc:docMk/>
            <pc:sldMk cId="1453327709" sldId="629"/>
            <ac:spMk id="11" creationId="{705F3C28-F117-4ECE-91E3-44D2276B4E41}"/>
          </ac:spMkLst>
        </pc:spChg>
        <pc:spChg chg="del">
          <ac:chgData name="Louis Davidson" userId="80677fb08b3162e4" providerId="LiveId" clId="{DDC93986-D561-4F80-ABA5-220628D8FFEB}" dt="2019-04-11T01:50:35.968" v="6470"/>
          <ac:spMkLst>
            <pc:docMk/>
            <pc:sldMk cId="1453327709" sldId="629"/>
            <ac:spMk id="15" creationId="{A4AC5506-6312-4701-8D3C-40187889A947}"/>
          </ac:spMkLst>
        </pc:spChg>
        <pc:grpChg chg="add mod">
          <ac:chgData name="Louis Davidson" userId="80677fb08b3162e4" providerId="LiveId" clId="{DDC93986-D561-4F80-ABA5-220628D8FFEB}" dt="2019-04-11T01:48:40.083" v="6453" actId="164"/>
          <ac:grpSpMkLst>
            <pc:docMk/>
            <pc:sldMk cId="1453327709" sldId="629"/>
            <ac:grpSpMk id="3" creationId="{07D51780-72FA-482C-801B-FAE5C7F1217D}"/>
          </ac:grpSpMkLst>
        </pc:grpChg>
        <pc:grpChg chg="add mod">
          <ac:chgData name="Louis Davidson" userId="80677fb08b3162e4" providerId="LiveId" clId="{DDC93986-D561-4F80-ABA5-220628D8FFEB}" dt="2019-04-11T01:48:48.769" v="6454" actId="164"/>
          <ac:grpSpMkLst>
            <pc:docMk/>
            <pc:sldMk cId="1453327709" sldId="629"/>
            <ac:grpSpMk id="4" creationId="{A9C0F3E2-488B-4B56-A4BF-9B3206FB8B6C}"/>
          </ac:grpSpMkLst>
        </pc:grpChg>
        <pc:picChg chg="add mod ord">
          <ac:chgData name="Louis Davidson" userId="80677fb08b3162e4" providerId="LiveId" clId="{DDC93986-D561-4F80-ABA5-220628D8FFEB}" dt="2019-04-11T01:48:00.036" v="6380" actId="1076"/>
          <ac:picMkLst>
            <pc:docMk/>
            <pc:sldMk cId="1453327709" sldId="629"/>
            <ac:picMk id="2" creationId="{1419FF9D-08DF-40B3-BF1E-800F05142479}"/>
          </ac:picMkLst>
        </pc:picChg>
        <pc:picChg chg="del mod ord">
          <ac:chgData name="Louis Davidson" userId="80677fb08b3162e4" providerId="LiveId" clId="{DDC93986-D561-4F80-ABA5-220628D8FFEB}" dt="2019-04-11T01:47:18.608" v="6366" actId="478"/>
          <ac:picMkLst>
            <pc:docMk/>
            <pc:sldMk cId="1453327709" sldId="629"/>
            <ac:picMk id="5" creationId="{0027FF44-4489-444E-B19D-C20569FB8504}"/>
          </ac:picMkLst>
        </pc:picChg>
      </pc:sldChg>
      <pc:sldChg chg="addSp delSp modSp add ord modAnim">
        <pc:chgData name="Louis Davidson" userId="80677fb08b3162e4" providerId="LiveId" clId="{DDC93986-D561-4F80-ABA5-220628D8FFEB}" dt="2019-04-12T01:47:04.741" v="9005" actId="20577"/>
        <pc:sldMkLst>
          <pc:docMk/>
          <pc:sldMk cId="304622014" sldId="630"/>
        </pc:sldMkLst>
        <pc:spChg chg="mod">
          <ac:chgData name="Louis Davidson" userId="80677fb08b3162e4" providerId="LiveId" clId="{DDC93986-D561-4F80-ABA5-220628D8FFEB}" dt="2019-04-12T01:02:27.852" v="8712" actId="6549"/>
          <ac:spMkLst>
            <pc:docMk/>
            <pc:sldMk cId="304622014" sldId="630"/>
            <ac:spMk id="4" creationId="{2F0C945C-1793-4D60-B9AF-0FCA72E4550C}"/>
          </ac:spMkLst>
        </pc:spChg>
        <pc:spChg chg="add mod">
          <ac:chgData name="Louis Davidson" userId="80677fb08b3162e4" providerId="LiveId" clId="{DDC93986-D561-4F80-ABA5-220628D8FFEB}" dt="2019-04-12T01:47:04.741" v="9005" actId="20577"/>
          <ac:spMkLst>
            <pc:docMk/>
            <pc:sldMk cId="304622014" sldId="630"/>
            <ac:spMk id="5" creationId="{E984328A-0BB0-4E1A-8B45-A6DFF4C78BC2}"/>
          </ac:spMkLst>
        </pc:spChg>
        <pc:picChg chg="del">
          <ac:chgData name="Louis Davidson" userId="80677fb08b3162e4" providerId="LiveId" clId="{DDC93986-D561-4F80-ABA5-220628D8FFEB}" dt="2019-04-10T03:27:35.831" v="5584" actId="478"/>
          <ac:picMkLst>
            <pc:docMk/>
            <pc:sldMk cId="304622014" sldId="630"/>
            <ac:picMk id="7" creationId="{E764A1B0-4AEC-42CF-9249-C07A530B5880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1T19:26:32.130" v="7269"/>
        <pc:sldMkLst>
          <pc:docMk/>
          <pc:sldMk cId="1669130521" sldId="631"/>
        </pc:sldMkLst>
        <pc:spChg chg="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2" creationId="{6BFA5C53-EB07-4BD7-B6E8-DFF49C5830C1}"/>
          </ac:spMkLst>
        </pc:spChg>
        <pc:spChg chg="mod ord">
          <ac:chgData name="Louis Davidson" userId="80677fb08b3162e4" providerId="LiveId" clId="{DDC93986-D561-4F80-ABA5-220628D8FFEB}" dt="2019-04-10T03:31:54.083" v="5822" actId="14100"/>
          <ac:spMkLst>
            <pc:docMk/>
            <pc:sldMk cId="1669130521" sldId="631"/>
            <ac:spMk id="3" creationId="{BDF22706-002B-4C4F-AC62-8B0B0C2BFAD1}"/>
          </ac:spMkLst>
        </pc:spChg>
        <pc:spChg chg="del">
          <ac:chgData name="Louis Davidson" userId="80677fb08b3162e4" providerId="LiveId" clId="{DDC93986-D561-4F80-ABA5-220628D8FFEB}" dt="2019-04-10T03:30:39.384" v="5668" actId="931"/>
          <ac:spMkLst>
            <pc:docMk/>
            <pc:sldMk cId="1669130521" sldId="631"/>
            <ac:spMk id="4" creationId="{007960E9-F2AF-4FDB-A86D-E88BCE33DCC5}"/>
          </ac:spMkLst>
        </pc:spChg>
        <pc:spChg chg="add 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7" creationId="{90BBC303-7D6F-4FBF-BEC3-A67071AA0603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2" creationId="{C607803A-4E99-444E-94F7-8785CDDF5849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4" creationId="{2989BE6A-C309-418E-8ADD-1616A980570D}"/>
          </ac:spMkLst>
        </pc:spChg>
        <pc:spChg chg="ad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16" creationId="{867D4867-5BA7-4462-B2F6-A23F4A622AA7}"/>
          </ac:spMkLst>
        </pc:spChg>
        <pc:picChg chg="add mod">
          <ac:chgData name="Louis Davidson" userId="80677fb08b3162e4" providerId="LiveId" clId="{DDC93986-D561-4F80-ABA5-220628D8FFEB}" dt="2019-04-10T03:31:47.652" v="5821" actId="26606"/>
          <ac:picMkLst>
            <pc:docMk/>
            <pc:sldMk cId="1669130521" sldId="631"/>
            <ac:picMk id="6" creationId="{80D75A04-59E6-4858-ADDA-3EFB23E4F65D}"/>
          </ac:picMkLst>
        </pc:picChg>
      </pc:sldChg>
      <pc:sldChg chg="addSp delSp modSp add modAnim">
        <pc:chgData name="Louis Davidson" userId="80677fb08b3162e4" providerId="LiveId" clId="{DDC93986-D561-4F80-ABA5-220628D8FFEB}" dt="2019-04-12T00:19:59.488" v="8001" actId="20577"/>
        <pc:sldMkLst>
          <pc:docMk/>
          <pc:sldMk cId="1168426585" sldId="632"/>
        </pc:sldMkLst>
        <pc:spChg chg="mod">
          <ac:chgData name="Louis Davidson" userId="80677fb08b3162e4" providerId="LiveId" clId="{DDC93986-D561-4F80-ABA5-220628D8FFEB}" dt="2019-04-12T00:19:12.285" v="7998" actId="20577"/>
          <ac:spMkLst>
            <pc:docMk/>
            <pc:sldMk cId="1168426585" sldId="632"/>
            <ac:spMk id="2" creationId="{B3C5ADBA-4CEF-4998-BE67-FC91C4E40CD8}"/>
          </ac:spMkLst>
        </pc:spChg>
        <pc:spChg chg="del">
          <ac:chgData name="Louis Davidson" userId="80677fb08b3162e4" providerId="LiveId" clId="{DDC93986-D561-4F80-ABA5-220628D8FFEB}" dt="2019-04-11T00:38:44.863" v="5893" actId="478"/>
          <ac:spMkLst>
            <pc:docMk/>
            <pc:sldMk cId="1168426585" sldId="632"/>
            <ac:spMk id="3" creationId="{3D7193D6-F3BB-4232-98D6-6892DAE8A1C5}"/>
          </ac:spMkLst>
        </pc:spChg>
        <pc:spChg chg="del">
          <ac:chgData name="Louis Davidson" userId="80677fb08b3162e4" providerId="LiveId" clId="{DDC93986-D561-4F80-ABA5-220628D8FFEB}" dt="2019-04-11T00:38:43.394" v="5892" actId="478"/>
          <ac:spMkLst>
            <pc:docMk/>
            <pc:sldMk cId="1168426585" sldId="632"/>
            <ac:spMk id="4" creationId="{C51245FC-4363-4351-B13D-7F89E941CB1E}"/>
          </ac:spMkLst>
        </pc:spChg>
        <pc:spChg chg="add mod">
          <ac:chgData name="Louis Davidson" userId="80677fb08b3162e4" providerId="LiveId" clId="{DDC93986-D561-4F80-ABA5-220628D8FFEB}" dt="2019-04-11T02:23:28.426" v="7190" actId="6549"/>
          <ac:spMkLst>
            <pc:docMk/>
            <pc:sldMk cId="1168426585" sldId="632"/>
            <ac:spMk id="7" creationId="{F23606F1-6FDA-4AD4-8D34-F4D70121ACAD}"/>
          </ac:spMkLst>
        </pc:spChg>
        <pc:spChg chg="add mod">
          <ac:chgData name="Louis Davidson" userId="80677fb08b3162e4" providerId="LiveId" clId="{DDC93986-D561-4F80-ABA5-220628D8FFEB}" dt="2019-04-11T02:21:09.172" v="7045" actId="20577"/>
          <ac:spMkLst>
            <pc:docMk/>
            <pc:sldMk cId="1168426585" sldId="632"/>
            <ac:spMk id="8" creationId="{C1D412E4-602F-474E-A98E-A92F115E8F47}"/>
          </ac:spMkLst>
        </pc:spChg>
        <pc:spChg chg="add mod">
          <ac:chgData name="Louis Davidson" userId="80677fb08b3162e4" providerId="LiveId" clId="{DDC93986-D561-4F80-ABA5-220628D8FFEB}" dt="2019-04-12T00:19:59.488" v="8001" actId="20577"/>
          <ac:spMkLst>
            <pc:docMk/>
            <pc:sldMk cId="1168426585" sldId="632"/>
            <ac:spMk id="9" creationId="{E7C8BF22-9181-4E0B-8927-1175C82ED748}"/>
          </ac:spMkLst>
        </pc:spChg>
        <pc:spChg chg="add mod">
          <ac:chgData name="Louis Davidson" userId="80677fb08b3162e4" providerId="LiveId" clId="{DDC93986-D561-4F80-ABA5-220628D8FFEB}" dt="2019-04-11T02:22:32.050" v="7186" actId="20577"/>
          <ac:spMkLst>
            <pc:docMk/>
            <pc:sldMk cId="1168426585" sldId="632"/>
            <ac:spMk id="10" creationId="{3E9921F1-D466-44FF-902A-D86FF3E849C1}"/>
          </ac:spMkLst>
        </pc:spChg>
        <pc:spChg chg="add mod">
          <ac:chgData name="Louis Davidson" userId="80677fb08b3162e4" providerId="LiveId" clId="{DDC93986-D561-4F80-ABA5-220628D8FFEB}" dt="2019-04-11T19:30:29.775" v="7358" actId="20577"/>
          <ac:spMkLst>
            <pc:docMk/>
            <pc:sldMk cId="1168426585" sldId="632"/>
            <ac:spMk id="11" creationId="{2759BC8A-5B8E-4AB6-80C3-DE86E2489237}"/>
          </ac:spMkLst>
        </pc:spChg>
        <pc:picChg chg="add mod ord">
          <ac:chgData name="Louis Davidson" userId="80677fb08b3162e4" providerId="LiveId" clId="{DDC93986-D561-4F80-ABA5-220628D8FFEB}" dt="2019-04-11T19:28:12.526" v="7274" actId="1076"/>
          <ac:picMkLst>
            <pc:docMk/>
            <pc:sldMk cId="1168426585" sldId="632"/>
            <ac:picMk id="3" creationId="{A136252B-ADD0-47BD-8695-7BD005AE2BF1}"/>
          </ac:picMkLst>
        </pc:picChg>
        <pc:picChg chg="add del mod">
          <ac:chgData name="Louis Davidson" userId="80677fb08b3162e4" providerId="LiveId" clId="{DDC93986-D561-4F80-ABA5-220628D8FFEB}" dt="2019-04-11T02:19:41.485" v="6906" actId="478"/>
          <ac:picMkLst>
            <pc:docMk/>
            <pc:sldMk cId="1168426585" sldId="632"/>
            <ac:picMk id="5" creationId="{7E858CB8-A66C-4F2A-A953-FE7F193AD3AC}"/>
          </ac:picMkLst>
        </pc:picChg>
        <pc:picChg chg="add del mod">
          <ac:chgData name="Louis Davidson" userId="80677fb08b3162e4" providerId="LiveId" clId="{DDC93986-D561-4F80-ABA5-220628D8FFEB}" dt="2019-04-11T19:28:03.597" v="7271" actId="478"/>
          <ac:picMkLst>
            <pc:docMk/>
            <pc:sldMk cId="1168426585" sldId="632"/>
            <ac:picMk id="6" creationId="{687D201E-FF7A-4470-BAEB-4A15F5ABDE60}"/>
          </ac:picMkLst>
        </pc:picChg>
      </pc:sldChg>
      <pc:sldChg chg="addSp delSp modSp add delDesignElem">
        <pc:chgData name="Louis Davidson" userId="80677fb08b3162e4" providerId="LiveId" clId="{DDC93986-D561-4F80-ABA5-220628D8FFEB}" dt="2019-04-11T01:41:58.517" v="6284"/>
        <pc:sldMkLst>
          <pc:docMk/>
          <pc:sldMk cId="2923055647" sldId="633"/>
        </pc:sldMkLst>
        <pc:spChg chg="add mod">
          <ac:chgData name="Louis Davidson" userId="80677fb08b3162e4" providerId="LiveId" clId="{DDC93986-D561-4F80-ABA5-220628D8FFEB}" dt="2019-04-11T01:02:38.747" v="6116" actId="20577"/>
          <ac:spMkLst>
            <pc:docMk/>
            <pc:sldMk cId="2923055647" sldId="633"/>
            <ac:spMk id="2" creationId="{4300C64F-43ED-4E2B-A2B1-47864863C8A4}"/>
          </ac:spMkLst>
        </pc:spChg>
        <pc:spChg chg="add del">
          <ac:chgData name="Louis Davidson" userId="80677fb08b3162e4" providerId="LiveId" clId="{DDC93986-D561-4F80-ABA5-220628D8FFEB}" dt="2019-04-11T01:41:54.284" v="6280" actId="478"/>
          <ac:spMkLst>
            <pc:docMk/>
            <pc:sldMk cId="2923055647" sldId="633"/>
            <ac:spMk id="9" creationId="{7E5E3FEF-16E0-4595-930E-40918E5C7928}"/>
          </ac:spMkLst>
        </pc:spChg>
        <pc:spChg chg="add del">
          <ac:chgData name="Louis Davidson" userId="80677fb08b3162e4" providerId="LiveId" clId="{DDC93986-D561-4F80-ABA5-220628D8FFEB}" dt="2019-04-11T01:41:56.989" v="6282"/>
          <ac:spMkLst>
            <pc:docMk/>
            <pc:sldMk cId="2923055647" sldId="633"/>
            <ac:spMk id="14" creationId="{260FAAE0-325D-478D-84E9-7B0A7199EC38}"/>
          </ac:spMkLst>
        </pc:spChg>
        <pc:spChg chg="del">
          <ac:chgData name="Louis Davidson" userId="80677fb08b3162e4" providerId="LiveId" clId="{DDC93986-D561-4F80-ABA5-220628D8FFEB}" dt="2019-04-11T01:02:15.243" v="6064"/>
          <ac:spMkLst>
            <pc:docMk/>
            <pc:sldMk cId="2923055647" sldId="633"/>
            <ac:spMk id="16" creationId="{A4AC5506-6312-4701-8D3C-40187889A947}"/>
          </ac:spMkLst>
        </pc:spChg>
        <pc:spChg chg="add">
          <ac:chgData name="Louis Davidson" userId="80677fb08b3162e4" providerId="LiveId" clId="{DDC93986-D561-4F80-ABA5-220628D8FFEB}" dt="2019-04-11T01:41:58.517" v="6284"/>
          <ac:spMkLst>
            <pc:docMk/>
            <pc:sldMk cId="2923055647" sldId="633"/>
            <ac:spMk id="18" creationId="{CE95464D-B746-4473-9BA7-7EA7008A03EB}"/>
          </ac:spMkLst>
        </pc:spChg>
        <pc:picChg chg="add del">
          <ac:chgData name="Louis Davidson" userId="80677fb08b3162e4" providerId="LiveId" clId="{DDC93986-D561-4F80-ABA5-220628D8FFEB}" dt="2019-04-11T01:41:54.284" v="6280" actId="478"/>
          <ac:picMkLst>
            <pc:docMk/>
            <pc:sldMk cId="2923055647" sldId="633"/>
            <ac:picMk id="7" creationId="{8F76709F-3CB6-497B-A364-1AE20DD90E4F}"/>
          </ac:picMkLst>
        </pc:picChg>
        <pc:picChg chg="add del">
          <ac:chgData name="Louis Davidson" userId="80677fb08b3162e4" providerId="LiveId" clId="{DDC93986-D561-4F80-ABA5-220628D8FFEB}" dt="2019-04-11T01:41:58.270" v="6283" actId="478"/>
          <ac:picMkLst>
            <pc:docMk/>
            <pc:sldMk cId="2923055647" sldId="633"/>
            <ac:picMk id="8" creationId="{68BB36DF-A46B-48C1-B6DE-F6DAC8CDB46B}"/>
          </ac:picMkLst>
        </pc:picChg>
        <pc:picChg chg="del">
          <ac:chgData name="Louis Davidson" userId="80677fb08b3162e4" providerId="LiveId" clId="{DDC93986-D561-4F80-ABA5-220628D8FFEB}" dt="2019-04-11T01:29:47.691" v="6176" actId="478"/>
          <ac:picMkLst>
            <pc:docMk/>
            <pc:sldMk cId="2923055647" sldId="633"/>
            <ac:picMk id="11" creationId="{4744DE16-4387-45B1-922A-F80B87448D04}"/>
          </ac:picMkLst>
        </pc:picChg>
        <pc:picChg chg="del">
          <ac:chgData name="Louis Davidson" userId="80677fb08b3162e4" providerId="LiveId" clId="{DDC93986-D561-4F80-ABA5-220628D8FFEB}" dt="2019-04-11T01:29:49.309" v="6177" actId="478"/>
          <ac:picMkLst>
            <pc:docMk/>
            <pc:sldMk cId="2923055647" sldId="633"/>
            <ac:picMk id="12" creationId="{F766F98E-1E87-4E1D-8009-CB08DE1A4F34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3" creationId="{65B897BC-F8FD-478B-B6CD-BD08D823CD9A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5" creationId="{35B203E5-E03A-4C3F-BE1E-DE64E87A2DD4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7" creationId="{7C253A2E-7FD8-4329-8C36-14374E16FECF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9" creationId="{893F6E33-1041-4E1B-9370-25003E1E213A}"/>
          </ac:picMkLst>
        </pc:picChg>
      </pc:sldChg>
      <pc:sldChg chg="addSp delSp modSp add ord modAnim">
        <pc:chgData name="Louis Davidson" userId="80677fb08b3162e4" providerId="LiveId" clId="{DDC93986-D561-4F80-ABA5-220628D8FFEB}" dt="2019-04-12T00:53:16.921" v="8710" actId="20577"/>
        <pc:sldMkLst>
          <pc:docMk/>
          <pc:sldMk cId="1029871787" sldId="634"/>
        </pc:sldMkLst>
        <pc:spChg chg="mod">
          <ac:chgData name="Louis Davidson" userId="80677fb08b3162e4" providerId="LiveId" clId="{DDC93986-D561-4F80-ABA5-220628D8FFEB}" dt="2019-04-11T01:52:05.428" v="6568" actId="20577"/>
          <ac:spMkLst>
            <pc:docMk/>
            <pc:sldMk cId="1029871787" sldId="634"/>
            <ac:spMk id="10" creationId="{2D8EB12B-E76D-4D09-85AF-4BDA7724F899}"/>
          </ac:spMkLst>
        </pc:spChg>
        <pc:spChg chg="add mod">
          <ac:chgData name="Louis Davidson" userId="80677fb08b3162e4" providerId="LiveId" clId="{DDC93986-D561-4F80-ABA5-220628D8FFEB}" dt="2019-04-12T00:53:16.921" v="8710" actId="20577"/>
          <ac:spMkLst>
            <pc:docMk/>
            <pc:sldMk cId="1029871787" sldId="634"/>
            <ac:spMk id="17" creationId="{8354AD0C-0F01-4CA7-833A-6C4EE901C4D1}"/>
          </ac:spMkLst>
        </pc:s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5" creationId="{57F95F2C-9DE9-4ACF-A0CA-5D7BD5A2F0FE}"/>
          </ac:grpSpMkLst>
        </pc:gr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12" creationId="{58055761-5255-480A-9C10-43DF9F0FD8B8}"/>
          </ac:grpSpMkLst>
        </pc:grpChg>
        <pc:picChg chg="del">
          <ac:chgData name="Louis Davidson" userId="80677fb08b3162e4" providerId="LiveId" clId="{DDC93986-D561-4F80-ABA5-220628D8FFEB}" dt="2019-04-11T01:51:39.682" v="6482" actId="478"/>
          <ac:picMkLst>
            <pc:docMk/>
            <pc:sldMk cId="1029871787" sldId="634"/>
            <ac:picMk id="2" creationId="{296D78AC-E599-4E5B-BF61-C2E79B2DB16E}"/>
          </ac:picMkLst>
        </pc:picChg>
        <pc:picChg chg="add mod">
          <ac:chgData name="Louis Davidson" userId="80677fb08b3162e4" providerId="LiveId" clId="{DDC93986-D561-4F80-ABA5-220628D8FFEB}" dt="2019-04-11T01:52:44.710" v="6581" actId="1076"/>
          <ac:picMkLst>
            <pc:docMk/>
            <pc:sldMk cId="1029871787" sldId="634"/>
            <ac:picMk id="18" creationId="{50A63D93-0357-4E78-8FB2-DD1D87A5A6C8}"/>
          </ac:picMkLst>
        </pc:picChg>
      </pc:sldChg>
      <pc:sldChg chg="delSp modSp">
        <pc:chgData name="Louis Davidson" userId="80677fb08b3162e4" providerId="LiveId" clId="{DDC93986-D561-4F80-ABA5-220628D8FFEB}" dt="2019-04-11T01:54:46.465" v="6650" actId="5793"/>
        <pc:sldMkLst>
          <pc:docMk/>
          <pc:sldMk cId="1891232722" sldId="635"/>
        </pc:sldMkLst>
        <pc:spChg chg="mod">
          <ac:chgData name="Louis Davidson" userId="80677fb08b3162e4" providerId="LiveId" clId="{DDC93986-D561-4F80-ABA5-220628D8FFEB}" dt="2019-04-11T01:54:46.465" v="6650" actId="5793"/>
          <ac:spMkLst>
            <pc:docMk/>
            <pc:sldMk cId="1891232722" sldId="63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1:54:25.588" v="6608" actId="27636"/>
          <ac:spMkLst>
            <pc:docMk/>
            <pc:sldMk cId="1891232722" sldId="635"/>
            <ac:spMk id="3" creationId="{00000000-0000-0000-0000-000000000000}"/>
          </ac:spMkLst>
        </pc:spChg>
        <pc:spChg chg="del">
          <ac:chgData name="Louis Davidson" userId="80677fb08b3162e4" providerId="LiveId" clId="{DDC93986-D561-4F80-ABA5-220628D8FFEB}" dt="2019-04-11T01:54:33.616" v="6610" actId="478"/>
          <ac:spMkLst>
            <pc:docMk/>
            <pc:sldMk cId="1891232722" sldId="635"/>
            <ac:spMk id="14" creationId="{34C5E0D5-325A-478B-99FD-A10987E90278}"/>
          </ac:spMkLst>
        </pc:spChg>
      </pc:sldChg>
      <pc:sldChg chg="addSp delSp modSp add delAnim modAnim">
        <pc:chgData name="Louis Davidson" userId="80677fb08b3162e4" providerId="LiveId" clId="{DDC93986-D561-4F80-ABA5-220628D8FFEB}" dt="2019-04-11T02:04:45.266" v="6886" actId="1076"/>
        <pc:sldMkLst>
          <pc:docMk/>
          <pc:sldMk cId="1041217947" sldId="636"/>
        </pc:sldMkLst>
        <pc:spChg chg="del">
          <ac:chgData name="Louis Davidson" userId="80677fb08b3162e4" providerId="LiveId" clId="{DDC93986-D561-4F80-ABA5-220628D8FFEB}" dt="2019-04-11T02:02:20.426" v="6687" actId="478"/>
          <ac:spMkLst>
            <pc:docMk/>
            <pc:sldMk cId="1041217947" sldId="636"/>
            <ac:spMk id="2" creationId="{376ADE95-4167-4BA9-B52A-3CA5C6F3A76B}"/>
          </ac:spMkLst>
        </pc:spChg>
        <pc:spChg chg="del">
          <ac:chgData name="Louis Davidson" userId="80677fb08b3162e4" providerId="LiveId" clId="{DDC93986-D561-4F80-ABA5-220628D8FFEB}" dt="2019-04-11T02:02:18.789" v="6686" actId="478"/>
          <ac:spMkLst>
            <pc:docMk/>
            <pc:sldMk cId="1041217947" sldId="636"/>
            <ac:spMk id="3" creationId="{D4E0401C-66A4-48B6-B2AB-7BFCE7D00626}"/>
          </ac:spMkLst>
        </pc:spChg>
        <pc:picChg chg="add del mod">
          <ac:chgData name="Louis Davidson" userId="80677fb08b3162e4" providerId="LiveId" clId="{DDC93986-D561-4F80-ABA5-220628D8FFEB}" dt="2019-04-11T02:04:31.221" v="6880" actId="478"/>
          <ac:picMkLst>
            <pc:docMk/>
            <pc:sldMk cId="1041217947" sldId="636"/>
            <ac:picMk id="4" creationId="{A6E1461E-A1CB-43D2-BB58-829C98A91E44}"/>
          </ac:picMkLst>
        </pc:picChg>
        <pc:picChg chg="add ord">
          <ac:chgData name="Louis Davidson" userId="80677fb08b3162e4" providerId="LiveId" clId="{DDC93986-D561-4F80-ABA5-220628D8FFEB}" dt="2019-04-11T02:01:31.429" v="6682" actId="167"/>
          <ac:picMkLst>
            <pc:docMk/>
            <pc:sldMk cId="1041217947" sldId="636"/>
            <ac:picMk id="5" creationId="{15CE6DBC-3E26-45CE-9841-D3AD5C1EDE81}"/>
          </ac:picMkLst>
        </pc:picChg>
        <pc:picChg chg="add mod">
          <ac:chgData name="Louis Davidson" userId="80677fb08b3162e4" providerId="LiveId" clId="{DDC93986-D561-4F80-ABA5-220628D8FFEB}" dt="2019-04-11T02:04:45.266" v="6886" actId="1076"/>
          <ac:picMkLst>
            <pc:docMk/>
            <pc:sldMk cId="1041217947" sldId="636"/>
            <ac:picMk id="6" creationId="{D3C29D83-74B8-4322-B6F6-CCDECBF6DDCE}"/>
          </ac:picMkLst>
        </pc:picChg>
      </pc:sldChg>
      <pc:sldChg chg="addSp delSp modSp add">
        <pc:chgData name="Louis Davidson" userId="80677fb08b3162e4" providerId="LiveId" clId="{DDC93986-D561-4F80-ABA5-220628D8FFEB}" dt="2019-04-12T02:01:59.623" v="9622" actId="20577"/>
        <pc:sldMkLst>
          <pc:docMk/>
          <pc:sldMk cId="3140260043" sldId="637"/>
        </pc:sldMkLst>
        <pc:spChg chg="add mod">
          <ac:chgData name="Louis Davidson" userId="80677fb08b3162e4" providerId="LiveId" clId="{DDC93986-D561-4F80-ABA5-220628D8FFEB}" dt="2019-04-11T20:58:30.055" v="7369" actId="207"/>
          <ac:spMkLst>
            <pc:docMk/>
            <pc:sldMk cId="3140260043" sldId="637"/>
            <ac:spMk id="4" creationId="{916136A2-353C-4E4E-B61C-5C068CE6B05B}"/>
          </ac:spMkLst>
        </pc:spChg>
        <pc:spChg chg="mod">
          <ac:chgData name="Louis Davidson" userId="80677fb08b3162e4" providerId="LiveId" clId="{DDC93986-D561-4F80-ABA5-220628D8FFEB}" dt="2019-04-12T02:01:59.623" v="9622" actId="20577"/>
          <ac:spMkLst>
            <pc:docMk/>
            <pc:sldMk cId="3140260043" sldId="637"/>
            <ac:spMk id="6" creationId="{601738E0-441D-41F5-9AE8-7F5D1AF8484C}"/>
          </ac:spMkLst>
        </pc:spChg>
        <pc:picChg chg="add del mod">
          <ac:chgData name="Louis Davidson" userId="80677fb08b3162e4" providerId="LiveId" clId="{DDC93986-D561-4F80-ABA5-220628D8FFEB}" dt="2019-04-11T20:58:10.165" v="7365" actId="478"/>
          <ac:picMkLst>
            <pc:docMk/>
            <pc:sldMk cId="3140260043" sldId="637"/>
            <ac:picMk id="2" creationId="{10C1458B-AC38-445A-8A5C-46D27F6DCB05}"/>
          </ac:picMkLst>
        </pc:picChg>
        <pc:picChg chg="add mod">
          <ac:chgData name="Louis Davidson" userId="80677fb08b3162e4" providerId="LiveId" clId="{DDC93986-D561-4F80-ABA5-220628D8FFEB}" dt="2019-04-11T20:58:12.538" v="7367" actId="1076"/>
          <ac:picMkLst>
            <pc:docMk/>
            <pc:sldMk cId="3140260043" sldId="637"/>
            <ac:picMk id="3" creationId="{546ACEA1-7F54-454D-B0FF-73CAE07FA62A}"/>
          </ac:picMkLst>
        </pc:picChg>
        <pc:picChg chg="del">
          <ac:chgData name="Louis Davidson" userId="80677fb08b3162e4" providerId="LiveId" clId="{DDC93986-D561-4F80-ABA5-220628D8FFEB}" dt="2019-04-11T20:56:38.611" v="7360" actId="478"/>
          <ac:picMkLst>
            <pc:docMk/>
            <pc:sldMk cId="3140260043" sldId="637"/>
            <ac:picMk id="8" creationId="{48C93FE9-17F3-4F57-8FB8-FBE662A1DF97}"/>
          </ac:picMkLst>
        </pc:picChg>
      </pc:sldChg>
      <pc:sldChg chg="addSp modSp add modAnim">
        <pc:chgData name="Louis Davidson" userId="80677fb08b3162e4" providerId="LiveId" clId="{DDC93986-D561-4F80-ABA5-220628D8FFEB}" dt="2019-04-12T02:03:01.657" v="9696"/>
        <pc:sldMkLst>
          <pc:docMk/>
          <pc:sldMk cId="199760699" sldId="638"/>
        </pc:sldMkLst>
        <pc:spChg chg="mod">
          <ac:chgData name="Louis Davidson" userId="80677fb08b3162e4" providerId="LiveId" clId="{DDC93986-D561-4F80-ABA5-220628D8FFEB}" dt="2019-04-11T20:59:59.253" v="7479" actId="20577"/>
          <ac:spMkLst>
            <pc:docMk/>
            <pc:sldMk cId="199760699" sldId="638"/>
            <ac:spMk id="2" creationId="{63F9277A-39C9-42F4-83C9-0127A4F767A7}"/>
          </ac:spMkLst>
        </pc:spChg>
        <pc:spChg chg="mod">
          <ac:chgData name="Louis Davidson" userId="80677fb08b3162e4" providerId="LiveId" clId="{DDC93986-D561-4F80-ABA5-220628D8FFEB}" dt="2019-04-12T02:02:44.927" v="9693" actId="20577"/>
          <ac:spMkLst>
            <pc:docMk/>
            <pc:sldMk cId="199760699" sldId="638"/>
            <ac:spMk id="3" creationId="{3BB5CC09-3B7A-42A0-8A3D-C0DEAC02F6F7}"/>
          </ac:spMkLst>
        </pc:spChg>
        <pc:spChg chg="add mod">
          <ac:chgData name="Louis Davidson" userId="80677fb08b3162e4" providerId="LiveId" clId="{DDC93986-D561-4F80-ABA5-220628D8FFEB}" dt="2019-04-11T21:02:34.154" v="7974" actId="14100"/>
          <ac:spMkLst>
            <pc:docMk/>
            <pc:sldMk cId="199760699" sldId="638"/>
            <ac:spMk id="5" creationId="{1D6BD961-A66C-449F-A722-26F2D3DCB00A}"/>
          </ac:spMkLst>
        </pc:spChg>
        <pc:picChg chg="add mod modCrop">
          <ac:chgData name="Louis Davidson" userId="80677fb08b3162e4" providerId="LiveId" clId="{DDC93986-D561-4F80-ABA5-220628D8FFEB}" dt="2019-04-11T21:00:04.758" v="7481" actId="1076"/>
          <ac:picMkLst>
            <pc:docMk/>
            <pc:sldMk cId="199760699" sldId="638"/>
            <ac:picMk id="4" creationId="{413F9FDA-8AA7-4549-BDE6-05EDD4CD9E6A}"/>
          </ac:picMkLst>
        </pc:picChg>
      </pc:sldChg>
      <pc:sldChg chg="addSp delSp modSp add modAnim">
        <pc:chgData name="Louis Davidson" userId="80677fb08b3162e4" providerId="LiveId" clId="{DDC93986-D561-4F80-ABA5-220628D8FFEB}" dt="2019-04-12T01:53:45.292" v="9238" actId="1076"/>
        <pc:sldMkLst>
          <pc:docMk/>
          <pc:sldMk cId="2556722754" sldId="639"/>
        </pc:sldMkLst>
        <pc:spChg chg="mod">
          <ac:chgData name="Louis Davidson" userId="80677fb08b3162e4" providerId="LiveId" clId="{DDC93986-D561-4F80-ABA5-220628D8FFEB}" dt="2019-04-12T01:53:45.292" v="9238" actId="1076"/>
          <ac:spMkLst>
            <pc:docMk/>
            <pc:sldMk cId="2556722754" sldId="639"/>
            <ac:spMk id="3" creationId="{AEFA0225-504D-4DD9-A87A-4884B97D9423}"/>
          </ac:spMkLst>
        </pc:spChg>
        <pc:picChg chg="add mod">
          <ac:chgData name="Louis Davidson" userId="80677fb08b3162e4" providerId="LiveId" clId="{DDC93986-D561-4F80-ABA5-220628D8FFEB}" dt="2019-04-12T01:53:31.403" v="9234" actId="1076"/>
          <ac:picMkLst>
            <pc:docMk/>
            <pc:sldMk cId="2556722754" sldId="639"/>
            <ac:picMk id="4" creationId="{729EE6D9-9504-4AA3-802D-6494E3D85DA4}"/>
          </ac:picMkLst>
        </pc:picChg>
        <pc:picChg chg="del">
          <ac:chgData name="Louis Davidson" userId="80677fb08b3162e4" providerId="LiveId" clId="{DDC93986-D561-4F80-ABA5-220628D8FFEB}" dt="2019-04-12T01:48:50.589" v="9030" actId="478"/>
          <ac:picMkLst>
            <pc:docMk/>
            <pc:sldMk cId="2556722754" sldId="639"/>
            <ac:picMk id="5" creationId="{85EE1F83-24DA-4507-85E7-2D8F959D7723}"/>
          </ac:picMkLst>
        </pc:picChg>
        <pc:picChg chg="add">
          <ac:chgData name="Louis Davidson" userId="80677fb08b3162e4" providerId="LiveId" clId="{DDC93986-D561-4F80-ABA5-220628D8FFEB}" dt="2019-04-12T01:52:36.366" v="9219"/>
          <ac:picMkLst>
            <pc:docMk/>
            <pc:sldMk cId="2556722754" sldId="639"/>
            <ac:picMk id="7" creationId="{19C3BCBF-5B17-4EDD-BA57-8DFEF83FD128}"/>
          </ac:picMkLst>
        </pc:picChg>
      </pc:sldChg>
      <pc:sldChg chg="addSp delSp modSp add">
        <pc:chgData name="Louis Davidson" userId="80677fb08b3162e4" providerId="LiveId" clId="{DDC93986-D561-4F80-ABA5-220628D8FFEB}" dt="2019-04-12T02:01:18.385" v="9549" actId="167"/>
        <pc:sldMkLst>
          <pc:docMk/>
          <pc:sldMk cId="489007655" sldId="640"/>
        </pc:sldMkLst>
        <pc:spChg chg="del">
          <ac:chgData name="Louis Davidson" userId="80677fb08b3162e4" providerId="LiveId" clId="{DDC93986-D561-4F80-ABA5-220628D8FFEB}" dt="2019-04-12T01:57:10.435" v="9312" actId="478"/>
          <ac:spMkLst>
            <pc:docMk/>
            <pc:sldMk cId="489007655" sldId="640"/>
            <ac:spMk id="2" creationId="{53293439-11F0-4A74-9B30-85AE1FA25AB6}"/>
          </ac:spMkLst>
        </pc:spChg>
        <pc:spChg chg="mod">
          <ac:chgData name="Louis Davidson" userId="80677fb08b3162e4" providerId="LiveId" clId="{DDC93986-D561-4F80-ABA5-220628D8FFEB}" dt="2019-04-12T02:00:18.498" v="9545" actId="1076"/>
          <ac:spMkLst>
            <pc:docMk/>
            <pc:sldMk cId="489007655" sldId="640"/>
            <ac:spMk id="3" creationId="{55AA5865-9C69-450C-A2F7-40C486C44F44}"/>
          </ac:spMkLst>
        </pc:spChg>
        <pc:spChg chg="add mod">
          <ac:chgData name="Louis Davidson" userId="80677fb08b3162e4" providerId="LiveId" clId="{DDC93986-D561-4F80-ABA5-220628D8FFEB}" dt="2019-04-12T01:58:22.827" v="9435" actId="207"/>
          <ac:spMkLst>
            <pc:docMk/>
            <pc:sldMk cId="489007655" sldId="640"/>
            <ac:spMk id="5" creationId="{FCE714CC-2C0C-4890-9F9D-41D7356CEC13}"/>
          </ac:spMkLst>
        </pc:spChg>
        <pc:spChg chg="add mod">
          <ac:chgData name="Louis Davidson" userId="80677fb08b3162e4" providerId="LiveId" clId="{DDC93986-D561-4F80-ABA5-220628D8FFEB}" dt="2019-04-12T01:58:30.003" v="9436" actId="571"/>
          <ac:spMkLst>
            <pc:docMk/>
            <pc:sldMk cId="489007655" sldId="640"/>
            <ac:spMk id="6" creationId="{78E718B1-24C1-4B75-A56D-39CC91E5747D}"/>
          </ac:spMkLst>
        </pc:spChg>
        <pc:picChg chg="add del mod">
          <ac:chgData name="Louis Davidson" userId="80677fb08b3162e4" providerId="LiveId" clId="{DDC93986-D561-4F80-ABA5-220628D8FFEB}" dt="2019-04-12T02:01:12.750" v="9547" actId="478"/>
          <ac:picMkLst>
            <pc:docMk/>
            <pc:sldMk cId="489007655" sldId="640"/>
            <ac:picMk id="4" creationId="{31E950A1-CDCE-4FBA-A6D1-FED985D526A4}"/>
          </ac:picMkLst>
        </pc:picChg>
        <pc:picChg chg="add mod ord">
          <ac:chgData name="Louis Davidson" userId="80677fb08b3162e4" providerId="LiveId" clId="{DDC93986-D561-4F80-ABA5-220628D8FFEB}" dt="2019-04-12T02:01:18.385" v="9549" actId="167"/>
          <ac:picMkLst>
            <pc:docMk/>
            <pc:sldMk cId="489007655" sldId="640"/>
            <ac:picMk id="7" creationId="{E45E9691-060D-4CC6-A48A-3ED6EEE20FE8}"/>
          </ac:picMkLst>
        </pc:picChg>
      </pc:sldChg>
    </pc:docChg>
  </pc:docChgLst>
  <pc:docChgLst>
    <pc:chgData name="Louis Davidson" userId="80677fb08b3162e4" providerId="LiveId" clId="{94E1CD74-94DF-F449-B01D-7B49BA7252D9}"/>
    <pc:docChg chg="custSel modSld">
      <pc:chgData name="Louis Davidson" userId="80677fb08b3162e4" providerId="LiveId" clId="{94E1CD74-94DF-F449-B01D-7B49BA7252D9}" dt="2019-04-07T19:19:29.521" v="329" actId="15"/>
      <pc:docMkLst>
        <pc:docMk/>
      </pc:docMkLst>
      <pc:sldChg chg="modSp">
        <pc:chgData name="Louis Davidson" userId="80677fb08b3162e4" providerId="LiveId" clId="{94E1CD74-94DF-F449-B01D-7B49BA7252D9}" dt="2019-04-07T18:00:23.627" v="25" actId="1076"/>
        <pc:sldMkLst>
          <pc:docMk/>
          <pc:sldMk cId="1035323905" sldId="257"/>
        </pc:sldMkLst>
        <pc:spChg chg="mod">
          <ac:chgData name="Louis Davidson" userId="80677fb08b3162e4" providerId="LiveId" clId="{94E1CD74-94DF-F449-B01D-7B49BA7252D9}" dt="2019-04-07T17:59:59.530" v="19" actId="20577"/>
          <ac:spMkLst>
            <pc:docMk/>
            <pc:sldMk cId="1035323905" sldId="257"/>
            <ac:spMk id="2" creationId="{854AD154-2412-403B-A2FB-B764E17A4B8D}"/>
          </ac:spMkLst>
        </pc:spChg>
        <pc:picChg chg="mod">
          <ac:chgData name="Louis Davidson" userId="80677fb08b3162e4" providerId="LiveId" clId="{94E1CD74-94DF-F449-B01D-7B49BA7252D9}" dt="2019-04-07T18:00:23.627" v="25" actId="1076"/>
          <ac:picMkLst>
            <pc:docMk/>
            <pc:sldMk cId="1035323905" sldId="257"/>
            <ac:picMk id="4" creationId="{E48F8E1B-3D3C-4CAA-8424-C7D4E400D0F0}"/>
          </ac:picMkLst>
        </pc:picChg>
      </pc:sldChg>
      <pc:sldChg chg="modSp">
        <pc:chgData name="Louis Davidson" userId="80677fb08b3162e4" providerId="LiveId" clId="{94E1CD74-94DF-F449-B01D-7B49BA7252D9}" dt="2019-04-07T19:16:57.732" v="190" actId="1076"/>
        <pc:sldMkLst>
          <pc:docMk/>
          <pc:sldMk cId="3915123861" sldId="258"/>
        </pc:sldMkLst>
        <pc:spChg chg="mod">
          <ac:chgData name="Louis Davidson" userId="80677fb08b3162e4" providerId="LiveId" clId="{94E1CD74-94DF-F449-B01D-7B49BA7252D9}" dt="2019-04-07T19:16:57.732" v="190" actId="1076"/>
          <ac:spMkLst>
            <pc:docMk/>
            <pc:sldMk cId="3915123861" sldId="258"/>
            <ac:spMk id="3" creationId="{0102489C-F9B5-4732-A51A-7C63035DD83A}"/>
          </ac:spMkLst>
        </pc:spChg>
      </pc:sldChg>
      <pc:sldChg chg="modSp">
        <pc:chgData name="Louis Davidson" userId="80677fb08b3162e4" providerId="LiveId" clId="{94E1CD74-94DF-F449-B01D-7B49BA7252D9}" dt="2019-04-07T19:19:29.521" v="329" actId="15"/>
        <pc:sldMkLst>
          <pc:docMk/>
          <pc:sldMk cId="2922720225" sldId="260"/>
        </pc:sldMkLst>
        <pc:spChg chg="mod">
          <ac:chgData name="Louis Davidson" userId="80677fb08b3162e4" providerId="LiveId" clId="{94E1CD74-94DF-F449-B01D-7B49BA7252D9}" dt="2019-04-07T19:19:29.521" v="329" actId="15"/>
          <ac:spMkLst>
            <pc:docMk/>
            <pc:sldMk cId="2922720225" sldId="260"/>
            <ac:spMk id="3" creationId="{282907AD-E506-40C9-BDEE-B224C36A1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36B-9153-4D9A-A2B6-DA95242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2098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8976221" y="4429387"/>
            <a:ext cx="2944534" cy="2283904"/>
          </a:xfrm>
          <a:prstGeom prst="wedgeRectCallout">
            <a:avLst>
              <a:gd name="adj1" fmla="val -139302"/>
              <a:gd name="adj2" fmla="val -8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‘10:00:32.1213423’ unless it is actually important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are in</a:t>
            </a: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14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</a:t>
            </a:r>
            <a:r>
              <a:rPr lang="en-US" sz="2400">
                <a:solidFill>
                  <a:srgbClr val="000000"/>
                </a:solidFill>
              </a:rPr>
              <a:t>today!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2215</Words>
  <Application>Microsoft Office PowerPoint</Application>
  <PresentationFormat>Widescreen</PresentationFormat>
  <Paragraphs>242</Paragraphs>
  <Slides>56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Console</vt:lpstr>
      <vt:lpstr>Lucida Sans Typewriter</vt:lpstr>
      <vt:lpstr>Wingdings</vt:lpstr>
      <vt:lpstr>Office Theme</vt:lpstr>
      <vt:lpstr>Relational Design Critque</vt:lpstr>
      <vt:lpstr>Test Viewing</vt:lpstr>
      <vt:lpstr>Test View 2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2019-06-07T21:40:50Z</dcterms:modified>
</cp:coreProperties>
</file>