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552" r:id="rId3"/>
    <p:sldId id="262" r:id="rId4"/>
    <p:sldId id="556" r:id="rId5"/>
    <p:sldId id="557" r:id="rId6"/>
    <p:sldId id="555" r:id="rId7"/>
    <p:sldId id="558" r:id="rId8"/>
    <p:sldId id="559" r:id="rId9"/>
    <p:sldId id="560" r:id="rId10"/>
    <p:sldId id="561" r:id="rId11"/>
    <p:sldId id="562" r:id="rId12"/>
    <p:sldId id="563" r:id="rId13"/>
    <p:sldId id="564" r:id="rId14"/>
    <p:sldId id="565" r:id="rId15"/>
    <p:sldId id="554" r:id="rId16"/>
    <p:sldId id="566" r:id="rId17"/>
    <p:sldId id="55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is Davidson" userId="80677fb08b3162e4" providerId="LiveId" clId="{FCA45181-415E-2943-977C-D50A96B09959}"/>
    <pc:docChg chg="undo custSel modSld">
      <pc:chgData name="Louis Davidson" userId="80677fb08b3162e4" providerId="LiveId" clId="{FCA45181-415E-2943-977C-D50A96B09959}" dt="2021-11-27T18:19:03.256" v="1338" actId="20577"/>
      <pc:docMkLst>
        <pc:docMk/>
      </pc:docMkLst>
      <pc:sldChg chg="modSp">
        <pc:chgData name="Louis Davidson" userId="80677fb08b3162e4" providerId="LiveId" clId="{FCA45181-415E-2943-977C-D50A96B09959}" dt="2021-11-27T18:03:37.578" v="533" actId="20577"/>
        <pc:sldMkLst>
          <pc:docMk/>
          <pc:sldMk cId="3443360983" sldId="555"/>
        </pc:sldMkLst>
        <pc:spChg chg="mod">
          <ac:chgData name="Louis Davidson" userId="80677fb08b3162e4" providerId="LiveId" clId="{FCA45181-415E-2943-977C-D50A96B09959}" dt="2021-11-27T18:03:37.578" v="533" actId="20577"/>
          <ac:spMkLst>
            <pc:docMk/>
            <pc:sldMk cId="3443360983" sldId="555"/>
            <ac:spMk id="3" creationId="{571C0AE9-AD30-4EF0-9E4F-869974FDDF00}"/>
          </ac:spMkLst>
        </pc:spChg>
      </pc:sldChg>
      <pc:sldChg chg="modSp">
        <pc:chgData name="Louis Davidson" userId="80677fb08b3162e4" providerId="LiveId" clId="{FCA45181-415E-2943-977C-D50A96B09959}" dt="2021-11-27T17:58:00.777" v="156" actId="20577"/>
        <pc:sldMkLst>
          <pc:docMk/>
          <pc:sldMk cId="2846523124" sldId="556"/>
        </pc:sldMkLst>
        <pc:spChg chg="mod">
          <ac:chgData name="Louis Davidson" userId="80677fb08b3162e4" providerId="LiveId" clId="{FCA45181-415E-2943-977C-D50A96B09959}" dt="2021-11-27T17:58:00.777" v="156" actId="20577"/>
          <ac:spMkLst>
            <pc:docMk/>
            <pc:sldMk cId="2846523124" sldId="556"/>
            <ac:spMk id="3" creationId="{429460CB-4BDA-4B76-982F-A615882836FD}"/>
          </ac:spMkLst>
        </pc:spChg>
      </pc:sldChg>
      <pc:sldChg chg="modSp">
        <pc:chgData name="Louis Davidson" userId="80677fb08b3162e4" providerId="LiveId" clId="{FCA45181-415E-2943-977C-D50A96B09959}" dt="2021-11-27T17:59:53.486" v="211" actId="20577"/>
        <pc:sldMkLst>
          <pc:docMk/>
          <pc:sldMk cId="517372048" sldId="557"/>
        </pc:sldMkLst>
        <pc:spChg chg="mod">
          <ac:chgData name="Louis Davidson" userId="80677fb08b3162e4" providerId="LiveId" clId="{FCA45181-415E-2943-977C-D50A96B09959}" dt="2021-11-27T17:59:53.486" v="211" actId="20577"/>
          <ac:spMkLst>
            <pc:docMk/>
            <pc:sldMk cId="517372048" sldId="557"/>
            <ac:spMk id="3" creationId="{3575F6B8-1EB1-40B1-B112-A0A73EC05DDF}"/>
          </ac:spMkLst>
        </pc:spChg>
      </pc:sldChg>
      <pc:sldChg chg="addSp delSp modSp mod setBg">
        <pc:chgData name="Louis Davidson" userId="80677fb08b3162e4" providerId="LiveId" clId="{FCA45181-415E-2943-977C-D50A96B09959}" dt="2021-11-27T18:08:23.810" v="607" actId="14100"/>
        <pc:sldMkLst>
          <pc:docMk/>
          <pc:sldMk cId="2212688677" sldId="558"/>
        </pc:sldMkLst>
        <pc:spChg chg="mod">
          <ac:chgData name="Louis Davidson" userId="80677fb08b3162e4" providerId="LiveId" clId="{FCA45181-415E-2943-977C-D50A96B09959}" dt="2021-11-27T18:07:48.305" v="601" actId="26606"/>
          <ac:spMkLst>
            <pc:docMk/>
            <pc:sldMk cId="2212688677" sldId="558"/>
            <ac:spMk id="2" creationId="{264EBEDC-C3B5-4413-8711-D2AA064D4530}"/>
          </ac:spMkLst>
        </pc:spChg>
        <pc:spChg chg="mod">
          <ac:chgData name="Louis Davidson" userId="80677fb08b3162e4" providerId="LiveId" clId="{FCA45181-415E-2943-977C-D50A96B09959}" dt="2021-11-27T18:08:23.810" v="607" actId="14100"/>
          <ac:spMkLst>
            <pc:docMk/>
            <pc:sldMk cId="2212688677" sldId="558"/>
            <ac:spMk id="3" creationId="{C5542013-6695-4D87-BDD7-CC1B1D91264A}"/>
          </ac:spMkLst>
        </pc:spChg>
        <pc:spChg chg="add del">
          <ac:chgData name="Louis Davidson" userId="80677fb08b3162e4" providerId="LiveId" clId="{FCA45181-415E-2943-977C-D50A96B09959}" dt="2021-11-27T18:07:48.264" v="600" actId="26606"/>
          <ac:spMkLst>
            <pc:docMk/>
            <pc:sldMk cId="2212688677" sldId="558"/>
            <ac:spMk id="8" creationId="{52723366-C73B-4ED6-ADEF-29911C6BC55F}"/>
          </ac:spMkLst>
        </pc:spChg>
        <pc:spChg chg="add del">
          <ac:chgData name="Louis Davidson" userId="80677fb08b3162e4" providerId="LiveId" clId="{FCA45181-415E-2943-977C-D50A96B09959}" dt="2021-11-27T18:07:48.264" v="600" actId="26606"/>
          <ac:spMkLst>
            <pc:docMk/>
            <pc:sldMk cId="2212688677" sldId="558"/>
            <ac:spMk id="10" creationId="{847A4152-8E41-4D1C-B88C-57C5C430A69E}"/>
          </ac:spMkLst>
        </pc:spChg>
        <pc:spChg chg="add del">
          <ac:chgData name="Louis Davidson" userId="80677fb08b3162e4" providerId="LiveId" clId="{FCA45181-415E-2943-977C-D50A96B09959}" dt="2021-11-27T18:07:48.264" v="600" actId="26606"/>
          <ac:spMkLst>
            <pc:docMk/>
            <pc:sldMk cId="2212688677" sldId="558"/>
            <ac:spMk id="12" creationId="{999F76F5-72D4-4814-9169-8F535AEEB809}"/>
          </ac:spMkLst>
        </pc:spChg>
        <pc:spChg chg="add del">
          <ac:chgData name="Louis Davidson" userId="80677fb08b3162e4" providerId="LiveId" clId="{FCA45181-415E-2943-977C-D50A96B09959}" dt="2021-11-27T18:07:48.264" v="600" actId="26606"/>
          <ac:spMkLst>
            <pc:docMk/>
            <pc:sldMk cId="2212688677" sldId="558"/>
            <ac:spMk id="14" creationId="{C6202988-4466-42C5-B33A-AFABF051B4FE}"/>
          </ac:spMkLst>
        </pc:spChg>
        <pc:spChg chg="add">
          <ac:chgData name="Louis Davidson" userId="80677fb08b3162e4" providerId="LiveId" clId="{FCA45181-415E-2943-977C-D50A96B09959}" dt="2021-11-27T18:07:48.305" v="601" actId="26606"/>
          <ac:spMkLst>
            <pc:docMk/>
            <pc:sldMk cId="2212688677" sldId="558"/>
            <ac:spMk id="16" creationId="{0B7C4858-FAA3-4226-A856-193A01910E69}"/>
          </ac:spMkLst>
        </pc:spChg>
        <pc:spChg chg="add">
          <ac:chgData name="Louis Davidson" userId="80677fb08b3162e4" providerId="LiveId" clId="{FCA45181-415E-2943-977C-D50A96B09959}" dt="2021-11-27T18:07:48.305" v="601" actId="26606"/>
          <ac:spMkLst>
            <pc:docMk/>
            <pc:sldMk cId="2212688677" sldId="558"/>
            <ac:spMk id="17" creationId="{68C1B503-0291-4E82-A65E-72D604D9F6CF}"/>
          </ac:spMkLst>
        </pc:spChg>
        <pc:spChg chg="add">
          <ac:chgData name="Louis Davidson" userId="80677fb08b3162e4" providerId="LiveId" clId="{FCA45181-415E-2943-977C-D50A96B09959}" dt="2021-11-27T18:07:48.305" v="601" actId="26606"/>
          <ac:spMkLst>
            <pc:docMk/>
            <pc:sldMk cId="2212688677" sldId="558"/>
            <ac:spMk id="18" creationId="{B3F836C5-9601-4982-A121-CCA49BF7BA6C}"/>
          </ac:spMkLst>
        </pc:spChg>
        <pc:spChg chg="add">
          <ac:chgData name="Louis Davidson" userId="80677fb08b3162e4" providerId="LiveId" clId="{FCA45181-415E-2943-977C-D50A96B09959}" dt="2021-11-27T18:07:48.305" v="601" actId="26606"/>
          <ac:spMkLst>
            <pc:docMk/>
            <pc:sldMk cId="2212688677" sldId="558"/>
            <ac:spMk id="19" creationId="{46CD0D05-FF47-4ABB-841C-0600CADC354B}"/>
          </ac:spMkLst>
        </pc:spChg>
      </pc:sldChg>
      <pc:sldChg chg="modSp">
        <pc:chgData name="Louis Davidson" userId="80677fb08b3162e4" providerId="LiveId" clId="{FCA45181-415E-2943-977C-D50A96B09959}" dt="2021-11-27T18:09:40.997" v="677" actId="27636"/>
        <pc:sldMkLst>
          <pc:docMk/>
          <pc:sldMk cId="3079615287" sldId="559"/>
        </pc:sldMkLst>
        <pc:spChg chg="mod">
          <ac:chgData name="Louis Davidson" userId="80677fb08b3162e4" providerId="LiveId" clId="{FCA45181-415E-2943-977C-D50A96B09959}" dt="2021-11-27T18:09:40.997" v="677" actId="27636"/>
          <ac:spMkLst>
            <pc:docMk/>
            <pc:sldMk cId="3079615287" sldId="559"/>
            <ac:spMk id="3" creationId="{42FF3001-A7CA-41D4-A950-D9C15424FC57}"/>
          </ac:spMkLst>
        </pc:spChg>
      </pc:sldChg>
      <pc:sldChg chg="modSp">
        <pc:chgData name="Louis Davidson" userId="80677fb08b3162e4" providerId="LiveId" clId="{FCA45181-415E-2943-977C-D50A96B09959}" dt="2021-11-27T18:11:55.189" v="910" actId="20577"/>
        <pc:sldMkLst>
          <pc:docMk/>
          <pc:sldMk cId="4252138478" sldId="560"/>
        </pc:sldMkLst>
        <pc:spChg chg="mod">
          <ac:chgData name="Louis Davidson" userId="80677fb08b3162e4" providerId="LiveId" clId="{FCA45181-415E-2943-977C-D50A96B09959}" dt="2021-11-27T18:11:55.189" v="910" actId="20577"/>
          <ac:spMkLst>
            <pc:docMk/>
            <pc:sldMk cId="4252138478" sldId="560"/>
            <ac:spMk id="3" creationId="{F27D4F34-7F19-4486-A88F-849429A5980F}"/>
          </ac:spMkLst>
        </pc:spChg>
      </pc:sldChg>
      <pc:sldChg chg="modSp">
        <pc:chgData name="Louis Davidson" userId="80677fb08b3162e4" providerId="LiveId" clId="{FCA45181-415E-2943-977C-D50A96B09959}" dt="2021-11-27T18:13:05.990" v="993" actId="20577"/>
        <pc:sldMkLst>
          <pc:docMk/>
          <pc:sldMk cId="3530412856" sldId="561"/>
        </pc:sldMkLst>
        <pc:spChg chg="mod">
          <ac:chgData name="Louis Davidson" userId="80677fb08b3162e4" providerId="LiveId" clId="{FCA45181-415E-2943-977C-D50A96B09959}" dt="2021-11-27T18:13:05.990" v="993" actId="20577"/>
          <ac:spMkLst>
            <pc:docMk/>
            <pc:sldMk cId="3530412856" sldId="561"/>
            <ac:spMk id="3" creationId="{1F29A39E-5649-405C-89D1-2340B7E44CBD}"/>
          </ac:spMkLst>
        </pc:spChg>
      </pc:sldChg>
      <pc:sldChg chg="modSp">
        <pc:chgData name="Louis Davidson" userId="80677fb08b3162e4" providerId="LiveId" clId="{FCA45181-415E-2943-977C-D50A96B09959}" dt="2021-11-27T18:14:37.694" v="1129" actId="25668"/>
        <pc:sldMkLst>
          <pc:docMk/>
          <pc:sldMk cId="3875997649" sldId="562"/>
        </pc:sldMkLst>
        <pc:spChg chg="mod">
          <ac:chgData name="Louis Davidson" userId="80677fb08b3162e4" providerId="LiveId" clId="{FCA45181-415E-2943-977C-D50A96B09959}" dt="2021-11-27T18:14:37.694" v="1129" actId="25668"/>
          <ac:spMkLst>
            <pc:docMk/>
            <pc:sldMk cId="3875997649" sldId="562"/>
            <ac:spMk id="3" creationId="{8231D431-08C0-4E2C-A5A5-4DCB6F88B0E3}"/>
          </ac:spMkLst>
        </pc:spChg>
      </pc:sldChg>
      <pc:sldChg chg="modSp">
        <pc:chgData name="Louis Davidson" userId="80677fb08b3162e4" providerId="LiveId" clId="{FCA45181-415E-2943-977C-D50A96B09959}" dt="2021-11-27T18:15:56.616" v="1313" actId="20577"/>
        <pc:sldMkLst>
          <pc:docMk/>
          <pc:sldMk cId="913127318" sldId="563"/>
        </pc:sldMkLst>
        <pc:spChg chg="mod">
          <ac:chgData name="Louis Davidson" userId="80677fb08b3162e4" providerId="LiveId" clId="{FCA45181-415E-2943-977C-D50A96B09959}" dt="2021-11-27T18:15:56.616" v="1313" actId="20577"/>
          <ac:spMkLst>
            <pc:docMk/>
            <pc:sldMk cId="913127318" sldId="563"/>
            <ac:spMk id="3" creationId="{BE6E9525-0226-485D-90A3-198A5C17A6BB}"/>
          </ac:spMkLst>
        </pc:spChg>
      </pc:sldChg>
      <pc:sldChg chg="modSp">
        <pc:chgData name="Louis Davidson" userId="80677fb08b3162e4" providerId="LiveId" clId="{FCA45181-415E-2943-977C-D50A96B09959}" dt="2021-11-27T18:18:11.695" v="1332" actId="20577"/>
        <pc:sldMkLst>
          <pc:docMk/>
          <pc:sldMk cId="2085823253" sldId="564"/>
        </pc:sldMkLst>
        <pc:spChg chg="mod">
          <ac:chgData name="Louis Davidson" userId="80677fb08b3162e4" providerId="LiveId" clId="{FCA45181-415E-2943-977C-D50A96B09959}" dt="2021-11-27T18:18:11.695" v="1332" actId="20577"/>
          <ac:spMkLst>
            <pc:docMk/>
            <pc:sldMk cId="2085823253" sldId="564"/>
            <ac:spMk id="3" creationId="{BE6E9525-0226-485D-90A3-198A5C17A6BB}"/>
          </ac:spMkLst>
        </pc:spChg>
      </pc:sldChg>
      <pc:sldChg chg="modSp">
        <pc:chgData name="Louis Davidson" userId="80677fb08b3162e4" providerId="LiveId" clId="{FCA45181-415E-2943-977C-D50A96B09959}" dt="2021-11-27T18:19:03.256" v="1338" actId="20577"/>
        <pc:sldMkLst>
          <pc:docMk/>
          <pc:sldMk cId="132254637" sldId="565"/>
        </pc:sldMkLst>
        <pc:spChg chg="mod">
          <ac:chgData name="Louis Davidson" userId="80677fb08b3162e4" providerId="LiveId" clId="{FCA45181-415E-2943-977C-D50A96B09959}" dt="2021-11-27T18:19:03.256" v="1338" actId="20577"/>
          <ac:spMkLst>
            <pc:docMk/>
            <pc:sldMk cId="132254637" sldId="565"/>
            <ac:spMk id="3" creationId="{A9221B7E-EDE8-48E7-B305-DE43D2143847}"/>
          </ac:spMkLst>
        </pc:spChg>
      </pc:sldChg>
    </pc:docChg>
  </pc:docChgLst>
  <pc:docChgLst>
    <pc:chgData name="Louis Davidson" userId="80677fb08b3162e4" providerId="LiveId" clId="{16DB444D-3AB0-4341-8C65-7DFD0D7E631F}"/>
    <pc:docChg chg="undo redo custSel addSld delSld modSld sldOrd addSection delSection">
      <pc:chgData name="Louis Davidson" userId="80677fb08b3162e4" providerId="LiveId" clId="{16DB444D-3AB0-4341-8C65-7DFD0D7E631F}" dt="2021-11-24T01:29:54.565" v="7449" actId="20577"/>
      <pc:docMkLst>
        <pc:docMk/>
      </pc:docMkLst>
      <pc:sldChg chg="modSp mod">
        <pc:chgData name="Louis Davidson" userId="80677fb08b3162e4" providerId="LiveId" clId="{16DB444D-3AB0-4341-8C65-7DFD0D7E631F}" dt="2021-11-17T03:23:12.504" v="7316" actId="20577"/>
        <pc:sldMkLst>
          <pc:docMk/>
          <pc:sldMk cId="2368454425" sldId="256"/>
        </pc:sldMkLst>
        <pc:spChg chg="mod">
          <ac:chgData name="Louis Davidson" userId="80677fb08b3162e4" providerId="LiveId" clId="{16DB444D-3AB0-4341-8C65-7DFD0D7E631F}" dt="2021-11-17T03:23:12.504" v="7316" actId="20577"/>
          <ac:spMkLst>
            <pc:docMk/>
            <pc:sldMk cId="2368454425" sldId="256"/>
            <ac:spMk id="3" creationId="{9D45FBF4-E6D9-4C00-AFDF-AC080690B66C}"/>
          </ac:spMkLst>
        </pc:spChg>
      </pc:sldChg>
      <pc:sldChg chg="modSp mod modAnim">
        <pc:chgData name="Louis Davidson" userId="80677fb08b3162e4" providerId="LiveId" clId="{16DB444D-3AB0-4341-8C65-7DFD0D7E631F}" dt="2021-11-17T03:17:07" v="7108" actId="20577"/>
        <pc:sldMkLst>
          <pc:docMk/>
          <pc:sldMk cId="4096037955" sldId="262"/>
        </pc:sldMkLst>
        <pc:spChg chg="mod">
          <ac:chgData name="Louis Davidson" userId="80677fb08b3162e4" providerId="LiveId" clId="{16DB444D-3AB0-4341-8C65-7DFD0D7E631F}" dt="2021-11-17T01:45:12.515" v="34" actId="27636"/>
          <ac:spMkLst>
            <pc:docMk/>
            <pc:sldMk cId="4096037955" sldId="262"/>
            <ac:spMk id="2" creationId="{51D5B1BE-62F6-46F2-903C-534F6F3A031D}"/>
          </ac:spMkLst>
        </pc:spChg>
        <pc:spChg chg="mod">
          <ac:chgData name="Louis Davidson" userId="80677fb08b3162e4" providerId="LiveId" clId="{16DB444D-3AB0-4341-8C65-7DFD0D7E631F}" dt="2021-11-17T03:17:07" v="7108" actId="20577"/>
          <ac:spMkLst>
            <pc:docMk/>
            <pc:sldMk cId="4096037955" sldId="262"/>
            <ac:spMk id="3" creationId="{571C0AE9-AD30-4EF0-9E4F-869974FDDF00}"/>
          </ac:spMkLst>
        </pc:spChg>
      </pc:sldChg>
      <pc:sldChg chg="add del">
        <pc:chgData name="Louis Davidson" userId="80677fb08b3162e4" providerId="LiveId" clId="{16DB444D-3AB0-4341-8C65-7DFD0D7E631F}" dt="2021-11-17T01:44:56.388" v="2" actId="47"/>
        <pc:sldMkLst>
          <pc:docMk/>
          <pc:sldMk cId="2053933683" sldId="502"/>
        </pc:sldMkLst>
      </pc:sldChg>
      <pc:sldChg chg="modSp add del mod modAnim">
        <pc:chgData name="Louis Davidson" userId="80677fb08b3162e4" providerId="LiveId" clId="{16DB444D-3AB0-4341-8C65-7DFD0D7E631F}" dt="2021-11-17T03:12:47.952" v="6797" actId="27636"/>
        <pc:sldMkLst>
          <pc:docMk/>
          <pc:sldMk cId="966026435" sldId="554"/>
        </pc:sldMkLst>
        <pc:spChg chg="mod">
          <ac:chgData name="Louis Davidson" userId="80677fb08b3162e4" providerId="LiveId" clId="{16DB444D-3AB0-4341-8C65-7DFD0D7E631F}" dt="2021-11-17T03:12:47.952" v="6797" actId="27636"/>
          <ac:spMkLst>
            <pc:docMk/>
            <pc:sldMk cId="966026435" sldId="554"/>
            <ac:spMk id="3" creationId="{58AC3F5D-4B33-4CCE-870B-85229890B661}"/>
          </ac:spMkLst>
        </pc:spChg>
      </pc:sldChg>
      <pc:sldChg chg="add del">
        <pc:chgData name="Louis Davidson" userId="80677fb08b3162e4" providerId="LiveId" clId="{16DB444D-3AB0-4341-8C65-7DFD0D7E631F}" dt="2021-11-17T01:44:56.388" v="2" actId="47"/>
        <pc:sldMkLst>
          <pc:docMk/>
          <pc:sldMk cId="488922182" sldId="555"/>
        </pc:sldMkLst>
      </pc:sldChg>
      <pc:sldChg chg="modSp add mod modAnim">
        <pc:chgData name="Louis Davidson" userId="80677fb08b3162e4" providerId="LiveId" clId="{16DB444D-3AB0-4341-8C65-7DFD0D7E631F}" dt="2021-11-17T01:58:59.826" v="1711" actId="6549"/>
        <pc:sldMkLst>
          <pc:docMk/>
          <pc:sldMk cId="3443360983" sldId="555"/>
        </pc:sldMkLst>
        <pc:spChg chg="mod">
          <ac:chgData name="Louis Davidson" userId="80677fb08b3162e4" providerId="LiveId" clId="{16DB444D-3AB0-4341-8C65-7DFD0D7E631F}" dt="2021-11-17T01:47:22.081" v="288" actId="20577"/>
          <ac:spMkLst>
            <pc:docMk/>
            <pc:sldMk cId="3443360983" sldId="555"/>
            <ac:spMk id="2" creationId="{51D5B1BE-62F6-46F2-903C-534F6F3A031D}"/>
          </ac:spMkLst>
        </pc:spChg>
        <pc:spChg chg="mod">
          <ac:chgData name="Louis Davidson" userId="80677fb08b3162e4" providerId="LiveId" clId="{16DB444D-3AB0-4341-8C65-7DFD0D7E631F}" dt="2021-11-17T01:58:59.826" v="1711" actId="6549"/>
          <ac:spMkLst>
            <pc:docMk/>
            <pc:sldMk cId="3443360983" sldId="555"/>
            <ac:spMk id="3" creationId="{571C0AE9-AD30-4EF0-9E4F-869974FDDF00}"/>
          </ac:spMkLst>
        </pc:spChg>
      </pc:sldChg>
      <pc:sldChg chg="modSp new mod ord">
        <pc:chgData name="Louis Davidson" userId="80677fb08b3162e4" providerId="LiveId" clId="{16DB444D-3AB0-4341-8C65-7DFD0D7E631F}" dt="2021-11-17T03:22:10.516" v="7261" actId="27636"/>
        <pc:sldMkLst>
          <pc:docMk/>
          <pc:sldMk cId="2846523124" sldId="556"/>
        </pc:sldMkLst>
        <pc:spChg chg="mod">
          <ac:chgData name="Louis Davidson" userId="80677fb08b3162e4" providerId="LiveId" clId="{16DB444D-3AB0-4341-8C65-7DFD0D7E631F}" dt="2021-11-17T01:50:50.294" v="598" actId="20577"/>
          <ac:spMkLst>
            <pc:docMk/>
            <pc:sldMk cId="2846523124" sldId="556"/>
            <ac:spMk id="2" creationId="{1C1114F5-90CD-423E-B483-2DBDB08EAB19}"/>
          </ac:spMkLst>
        </pc:spChg>
        <pc:spChg chg="mod">
          <ac:chgData name="Louis Davidson" userId="80677fb08b3162e4" providerId="LiveId" clId="{16DB444D-3AB0-4341-8C65-7DFD0D7E631F}" dt="2021-11-17T03:22:10.516" v="7261" actId="27636"/>
          <ac:spMkLst>
            <pc:docMk/>
            <pc:sldMk cId="2846523124" sldId="556"/>
            <ac:spMk id="3" creationId="{429460CB-4BDA-4B76-982F-A615882836FD}"/>
          </ac:spMkLst>
        </pc:spChg>
      </pc:sldChg>
      <pc:sldChg chg="add del">
        <pc:chgData name="Louis Davidson" userId="80677fb08b3162e4" providerId="LiveId" clId="{16DB444D-3AB0-4341-8C65-7DFD0D7E631F}" dt="2021-11-17T01:44:56.388" v="2" actId="47"/>
        <pc:sldMkLst>
          <pc:docMk/>
          <pc:sldMk cId="3251242205" sldId="556"/>
        </pc:sldMkLst>
      </pc:sldChg>
      <pc:sldChg chg="modSp new mod">
        <pc:chgData name="Louis Davidson" userId="80677fb08b3162e4" providerId="LiveId" clId="{16DB444D-3AB0-4341-8C65-7DFD0D7E631F}" dt="2021-11-17T03:24:32.663" v="7445" actId="20577"/>
        <pc:sldMkLst>
          <pc:docMk/>
          <pc:sldMk cId="517372048" sldId="557"/>
        </pc:sldMkLst>
        <pc:spChg chg="mod">
          <ac:chgData name="Louis Davidson" userId="80677fb08b3162e4" providerId="LiveId" clId="{16DB444D-3AB0-4341-8C65-7DFD0D7E631F}" dt="2021-11-17T01:54:44.931" v="1209" actId="20577"/>
          <ac:spMkLst>
            <pc:docMk/>
            <pc:sldMk cId="517372048" sldId="557"/>
            <ac:spMk id="2" creationId="{4BEC1245-704D-4147-BEAE-36B7108CD5D4}"/>
          </ac:spMkLst>
        </pc:spChg>
        <pc:spChg chg="mod">
          <ac:chgData name="Louis Davidson" userId="80677fb08b3162e4" providerId="LiveId" clId="{16DB444D-3AB0-4341-8C65-7DFD0D7E631F}" dt="2021-11-17T03:24:32.663" v="7445" actId="20577"/>
          <ac:spMkLst>
            <pc:docMk/>
            <pc:sldMk cId="517372048" sldId="557"/>
            <ac:spMk id="3" creationId="{3575F6B8-1EB1-40B1-B112-A0A73EC05DDF}"/>
          </ac:spMkLst>
        </pc:spChg>
      </pc:sldChg>
      <pc:sldChg chg="add del">
        <pc:chgData name="Louis Davidson" userId="80677fb08b3162e4" providerId="LiveId" clId="{16DB444D-3AB0-4341-8C65-7DFD0D7E631F}" dt="2021-11-17T01:44:56.388" v="2" actId="47"/>
        <pc:sldMkLst>
          <pc:docMk/>
          <pc:sldMk cId="2651730397" sldId="557"/>
        </pc:sldMkLst>
      </pc:sldChg>
      <pc:sldChg chg="modSp new mod">
        <pc:chgData name="Louis Davidson" userId="80677fb08b3162e4" providerId="LiveId" clId="{16DB444D-3AB0-4341-8C65-7DFD0D7E631F}" dt="2021-11-24T01:29:54.565" v="7449" actId="20577"/>
        <pc:sldMkLst>
          <pc:docMk/>
          <pc:sldMk cId="2212688677" sldId="558"/>
        </pc:sldMkLst>
        <pc:spChg chg="mod">
          <ac:chgData name="Louis Davidson" userId="80677fb08b3162e4" providerId="LiveId" clId="{16DB444D-3AB0-4341-8C65-7DFD0D7E631F}" dt="2021-11-17T01:59:09.506" v="1729" actId="20577"/>
          <ac:spMkLst>
            <pc:docMk/>
            <pc:sldMk cId="2212688677" sldId="558"/>
            <ac:spMk id="2" creationId="{264EBEDC-C3B5-4413-8711-D2AA064D4530}"/>
          </ac:spMkLst>
        </pc:spChg>
        <pc:spChg chg="mod">
          <ac:chgData name="Louis Davidson" userId="80677fb08b3162e4" providerId="LiveId" clId="{16DB444D-3AB0-4341-8C65-7DFD0D7E631F}" dt="2021-11-24T01:29:54.565" v="7449" actId="20577"/>
          <ac:spMkLst>
            <pc:docMk/>
            <pc:sldMk cId="2212688677" sldId="558"/>
            <ac:spMk id="3" creationId="{C5542013-6695-4D87-BDD7-CC1B1D91264A}"/>
          </ac:spMkLst>
        </pc:spChg>
      </pc:sldChg>
      <pc:sldChg chg="modSp new mod">
        <pc:chgData name="Louis Davidson" userId="80677fb08b3162e4" providerId="LiveId" clId="{16DB444D-3AB0-4341-8C65-7DFD0D7E631F}" dt="2021-11-17T02:34:29.341" v="3261" actId="20577"/>
        <pc:sldMkLst>
          <pc:docMk/>
          <pc:sldMk cId="3079615287" sldId="559"/>
        </pc:sldMkLst>
        <pc:spChg chg="mod">
          <ac:chgData name="Louis Davidson" userId="80677fb08b3162e4" providerId="LiveId" clId="{16DB444D-3AB0-4341-8C65-7DFD0D7E631F}" dt="2021-11-17T02:03:01.454" v="2360" actId="20577"/>
          <ac:spMkLst>
            <pc:docMk/>
            <pc:sldMk cId="3079615287" sldId="559"/>
            <ac:spMk id="2" creationId="{E2D3BC51-C0BF-4773-BFAA-E2C1FF5F94D6}"/>
          </ac:spMkLst>
        </pc:spChg>
        <pc:spChg chg="mod">
          <ac:chgData name="Louis Davidson" userId="80677fb08b3162e4" providerId="LiveId" clId="{16DB444D-3AB0-4341-8C65-7DFD0D7E631F}" dt="2021-11-17T02:34:29.341" v="3261" actId="20577"/>
          <ac:spMkLst>
            <pc:docMk/>
            <pc:sldMk cId="3079615287" sldId="559"/>
            <ac:spMk id="3" creationId="{42FF3001-A7CA-41D4-A950-D9C15424FC57}"/>
          </ac:spMkLst>
        </pc:spChg>
      </pc:sldChg>
      <pc:sldChg chg="modSp new mod">
        <pc:chgData name="Louis Davidson" userId="80677fb08b3162e4" providerId="LiveId" clId="{16DB444D-3AB0-4341-8C65-7DFD0D7E631F}" dt="2021-11-17T02:35:49.734" v="3462" actId="5793"/>
        <pc:sldMkLst>
          <pc:docMk/>
          <pc:sldMk cId="4252138478" sldId="560"/>
        </pc:sldMkLst>
        <pc:spChg chg="mod">
          <ac:chgData name="Louis Davidson" userId="80677fb08b3162e4" providerId="LiveId" clId="{16DB444D-3AB0-4341-8C65-7DFD0D7E631F}" dt="2021-11-17T02:05:54.928" v="2856" actId="20577"/>
          <ac:spMkLst>
            <pc:docMk/>
            <pc:sldMk cId="4252138478" sldId="560"/>
            <ac:spMk id="2" creationId="{5483FA8D-7F38-4705-BE56-E3EDC081BAC9}"/>
          </ac:spMkLst>
        </pc:spChg>
        <pc:spChg chg="mod">
          <ac:chgData name="Louis Davidson" userId="80677fb08b3162e4" providerId="LiveId" clId="{16DB444D-3AB0-4341-8C65-7DFD0D7E631F}" dt="2021-11-17T02:35:49.734" v="3462" actId="5793"/>
          <ac:spMkLst>
            <pc:docMk/>
            <pc:sldMk cId="4252138478" sldId="560"/>
            <ac:spMk id="3" creationId="{F27D4F34-7F19-4486-A88F-849429A5980F}"/>
          </ac:spMkLst>
        </pc:spChg>
      </pc:sldChg>
      <pc:sldChg chg="modSp new mod">
        <pc:chgData name="Louis Davidson" userId="80677fb08b3162e4" providerId="LiveId" clId="{16DB444D-3AB0-4341-8C65-7DFD0D7E631F}" dt="2021-11-17T02:38:30.871" v="3892" actId="20577"/>
        <pc:sldMkLst>
          <pc:docMk/>
          <pc:sldMk cId="3530412856" sldId="561"/>
        </pc:sldMkLst>
        <pc:spChg chg="mod">
          <ac:chgData name="Louis Davidson" userId="80677fb08b3162e4" providerId="LiveId" clId="{16DB444D-3AB0-4341-8C65-7DFD0D7E631F}" dt="2021-11-17T02:35:59.681" v="3491" actId="20577"/>
          <ac:spMkLst>
            <pc:docMk/>
            <pc:sldMk cId="3530412856" sldId="561"/>
            <ac:spMk id="2" creationId="{9E27AD40-2167-4F33-95D6-DD311828FAFD}"/>
          </ac:spMkLst>
        </pc:spChg>
        <pc:spChg chg="mod">
          <ac:chgData name="Louis Davidson" userId="80677fb08b3162e4" providerId="LiveId" clId="{16DB444D-3AB0-4341-8C65-7DFD0D7E631F}" dt="2021-11-17T02:38:30.871" v="3892" actId="20577"/>
          <ac:spMkLst>
            <pc:docMk/>
            <pc:sldMk cId="3530412856" sldId="561"/>
            <ac:spMk id="3" creationId="{1F29A39E-5649-405C-89D1-2340B7E44CBD}"/>
          </ac:spMkLst>
        </pc:spChg>
      </pc:sldChg>
      <pc:sldChg chg="modSp new mod">
        <pc:chgData name="Louis Davidson" userId="80677fb08b3162e4" providerId="LiveId" clId="{16DB444D-3AB0-4341-8C65-7DFD0D7E631F}" dt="2021-11-17T02:40:49.913" v="4329" actId="20577"/>
        <pc:sldMkLst>
          <pc:docMk/>
          <pc:sldMk cId="3875997649" sldId="562"/>
        </pc:sldMkLst>
        <pc:spChg chg="mod">
          <ac:chgData name="Louis Davidson" userId="80677fb08b3162e4" providerId="LiveId" clId="{16DB444D-3AB0-4341-8C65-7DFD0D7E631F}" dt="2021-11-17T02:38:51.718" v="3919" actId="20577"/>
          <ac:spMkLst>
            <pc:docMk/>
            <pc:sldMk cId="3875997649" sldId="562"/>
            <ac:spMk id="2" creationId="{494FAEF9-EB38-4A64-BDB4-F0CDAE0DF825}"/>
          </ac:spMkLst>
        </pc:spChg>
        <pc:spChg chg="mod">
          <ac:chgData name="Louis Davidson" userId="80677fb08b3162e4" providerId="LiveId" clId="{16DB444D-3AB0-4341-8C65-7DFD0D7E631F}" dt="2021-11-17T02:40:49.913" v="4329" actId="20577"/>
          <ac:spMkLst>
            <pc:docMk/>
            <pc:sldMk cId="3875997649" sldId="562"/>
            <ac:spMk id="3" creationId="{8231D431-08C0-4E2C-A5A5-4DCB6F88B0E3}"/>
          </ac:spMkLst>
        </pc:spChg>
      </pc:sldChg>
      <pc:sldChg chg="modSp new mod">
        <pc:chgData name="Louis Davidson" userId="80677fb08b3162e4" providerId="LiveId" clId="{16DB444D-3AB0-4341-8C65-7DFD0D7E631F}" dt="2021-11-17T03:03:16.077" v="5131" actId="5793"/>
        <pc:sldMkLst>
          <pc:docMk/>
          <pc:sldMk cId="913127318" sldId="563"/>
        </pc:sldMkLst>
        <pc:spChg chg="mod">
          <ac:chgData name="Louis Davidson" userId="80677fb08b3162e4" providerId="LiveId" clId="{16DB444D-3AB0-4341-8C65-7DFD0D7E631F}" dt="2021-11-17T03:02:34.843" v="5002" actId="20577"/>
          <ac:spMkLst>
            <pc:docMk/>
            <pc:sldMk cId="913127318" sldId="563"/>
            <ac:spMk id="2" creationId="{458FB536-8079-4C85-93F7-2309F4EB8663}"/>
          </ac:spMkLst>
        </pc:spChg>
        <pc:spChg chg="mod">
          <ac:chgData name="Louis Davidson" userId="80677fb08b3162e4" providerId="LiveId" clId="{16DB444D-3AB0-4341-8C65-7DFD0D7E631F}" dt="2021-11-17T03:03:16.077" v="5131" actId="5793"/>
          <ac:spMkLst>
            <pc:docMk/>
            <pc:sldMk cId="913127318" sldId="563"/>
            <ac:spMk id="3" creationId="{BE6E9525-0226-485D-90A3-198A5C17A6BB}"/>
          </ac:spMkLst>
        </pc:spChg>
      </pc:sldChg>
      <pc:sldChg chg="modSp add mod">
        <pc:chgData name="Louis Davidson" userId="80677fb08b3162e4" providerId="LiveId" clId="{16DB444D-3AB0-4341-8C65-7DFD0D7E631F}" dt="2021-11-17T03:06:18.476" v="5712" actId="20577"/>
        <pc:sldMkLst>
          <pc:docMk/>
          <pc:sldMk cId="2085823253" sldId="564"/>
        </pc:sldMkLst>
        <pc:spChg chg="mod">
          <ac:chgData name="Louis Davidson" userId="80677fb08b3162e4" providerId="LiveId" clId="{16DB444D-3AB0-4341-8C65-7DFD0D7E631F}" dt="2021-11-17T03:06:18.476" v="5712" actId="20577"/>
          <ac:spMkLst>
            <pc:docMk/>
            <pc:sldMk cId="2085823253" sldId="564"/>
            <ac:spMk id="3" creationId="{BE6E9525-0226-485D-90A3-198A5C17A6BB}"/>
          </ac:spMkLst>
        </pc:spChg>
      </pc:sldChg>
      <pc:sldChg chg="modSp new mod">
        <pc:chgData name="Louis Davidson" userId="80677fb08b3162e4" providerId="LiveId" clId="{16DB444D-3AB0-4341-8C65-7DFD0D7E631F}" dt="2021-11-17T03:09:03.231" v="6268" actId="20577"/>
        <pc:sldMkLst>
          <pc:docMk/>
          <pc:sldMk cId="132254637" sldId="565"/>
        </pc:sldMkLst>
        <pc:spChg chg="mod">
          <ac:chgData name="Louis Davidson" userId="80677fb08b3162e4" providerId="LiveId" clId="{16DB444D-3AB0-4341-8C65-7DFD0D7E631F}" dt="2021-11-17T03:06:34.458" v="5727" actId="20577"/>
          <ac:spMkLst>
            <pc:docMk/>
            <pc:sldMk cId="132254637" sldId="565"/>
            <ac:spMk id="2" creationId="{14D54B93-290B-4243-940E-AB02CAD8C074}"/>
          </ac:spMkLst>
        </pc:spChg>
        <pc:spChg chg="mod">
          <ac:chgData name="Louis Davidson" userId="80677fb08b3162e4" providerId="LiveId" clId="{16DB444D-3AB0-4341-8C65-7DFD0D7E631F}" dt="2021-11-17T03:09:03.231" v="6268" actId="20577"/>
          <ac:spMkLst>
            <pc:docMk/>
            <pc:sldMk cId="132254637" sldId="565"/>
            <ac:spMk id="3" creationId="{A9221B7E-EDE8-48E7-B305-DE43D2143847}"/>
          </ac:spMkLst>
        </pc:spChg>
      </pc:sldChg>
      <pc:sldChg chg="modSp new mod">
        <pc:chgData name="Louis Davidson" userId="80677fb08b3162e4" providerId="LiveId" clId="{16DB444D-3AB0-4341-8C65-7DFD0D7E631F}" dt="2021-11-17T03:14:20.291" v="7002" actId="20577"/>
        <pc:sldMkLst>
          <pc:docMk/>
          <pc:sldMk cId="334376502" sldId="566"/>
        </pc:sldMkLst>
        <pc:spChg chg="mod">
          <ac:chgData name="Louis Davidson" userId="80677fb08b3162e4" providerId="LiveId" clId="{16DB444D-3AB0-4341-8C65-7DFD0D7E631F}" dt="2021-11-17T03:12:57.388" v="6808" actId="5793"/>
          <ac:spMkLst>
            <pc:docMk/>
            <pc:sldMk cId="334376502" sldId="566"/>
            <ac:spMk id="2" creationId="{6F30D84F-7C22-4C55-98F5-46248F351998}"/>
          </ac:spMkLst>
        </pc:spChg>
        <pc:spChg chg="mod">
          <ac:chgData name="Louis Davidson" userId="80677fb08b3162e4" providerId="LiveId" clId="{16DB444D-3AB0-4341-8C65-7DFD0D7E631F}" dt="2021-11-17T03:14:20.291" v="7002" actId="20577"/>
          <ac:spMkLst>
            <pc:docMk/>
            <pc:sldMk cId="334376502" sldId="566"/>
            <ac:spMk id="3" creationId="{16CA9D8B-CBA6-4942-94C6-B1AA207C29A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F1742B-DCD5-4C60-9F7B-17531AD465F2}" type="datetimeFigureOut">
              <a:rPr lang="en-US" smtClean="0"/>
              <a:t>11/27/21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26D5F-4191-4971-AE10-5785C1D3200B}" type="slidenum">
              <a:rPr lang="en-US" smtClean="0"/>
              <a:t>‹#›</a:t>
            </a:fld>
            <a:endParaRPr lang="en-US"/>
          </a:p>
        </p:txBody>
      </p:sp>
    </p:spTree>
    <p:extLst>
      <p:ext uri="{BB962C8B-B14F-4D97-AF65-F5344CB8AC3E}">
        <p14:creationId xmlns:p14="http://schemas.microsoft.com/office/powerpoint/2010/main" val="2116497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11/27/21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11/27/21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11/27/21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linktr.ee/drsql" TargetMode="External"/><Relationship Id="rId2" Type="http://schemas.openxmlformats.org/officeDocument/2006/relationships/hyperlink" Target="mailto:drsql@hot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linktr.ee/drsq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E071-EED7-449E-8A85-BA7D2B8A8F1F}"/>
              </a:ext>
            </a:extLst>
          </p:cNvPr>
          <p:cNvSpPr>
            <a:spLocks noGrp="1"/>
          </p:cNvSpPr>
          <p:nvPr>
            <p:ph type="ctrTitle"/>
          </p:nvPr>
        </p:nvSpPr>
        <p:spPr/>
        <p:txBody>
          <a:bodyPr/>
          <a:lstStyle/>
          <a:p>
            <a:r>
              <a:rPr lang="en-US" sz="4800" dirty="0"/>
              <a:t>Database Design Chat 007</a:t>
            </a:r>
          </a:p>
        </p:txBody>
      </p:sp>
      <p:sp>
        <p:nvSpPr>
          <p:cNvPr id="3" name="Subtitle 2">
            <a:extLst>
              <a:ext uri="{FF2B5EF4-FFF2-40B4-BE49-F238E27FC236}">
                <a16:creationId xmlns:a16="http://schemas.microsoft.com/office/drawing/2014/main" id="{9D45FBF4-E6D9-4C00-AFDF-AC080690B66C}"/>
              </a:ext>
            </a:extLst>
          </p:cNvPr>
          <p:cNvSpPr>
            <a:spLocks noGrp="1"/>
          </p:cNvSpPr>
          <p:nvPr>
            <p:ph type="subTitle" idx="1"/>
          </p:nvPr>
        </p:nvSpPr>
        <p:spPr/>
        <p:txBody>
          <a:bodyPr/>
          <a:lstStyle/>
          <a:p>
            <a:r>
              <a:rPr lang="en-US" dirty="0"/>
              <a:t>How does the cloud effect my relational </a:t>
            </a:r>
            <a:r>
              <a:rPr lang="en-US" dirty="0" err="1"/>
              <a:t>db</a:t>
            </a:r>
            <a:r>
              <a:rPr lang="en-US" dirty="0"/>
              <a:t>?</a:t>
            </a:r>
          </a:p>
        </p:txBody>
      </p:sp>
    </p:spTree>
    <p:extLst>
      <p:ext uri="{BB962C8B-B14F-4D97-AF65-F5344CB8AC3E}">
        <p14:creationId xmlns:p14="http://schemas.microsoft.com/office/powerpoint/2010/main" val="2368454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AD40-2167-4F33-95D6-DD311828FAFD}"/>
              </a:ext>
            </a:extLst>
          </p:cNvPr>
          <p:cNvSpPr>
            <a:spLocks noGrp="1"/>
          </p:cNvSpPr>
          <p:nvPr>
            <p:ph type="title"/>
          </p:nvPr>
        </p:nvSpPr>
        <p:spPr/>
        <p:txBody>
          <a:bodyPr/>
          <a:lstStyle/>
          <a:p>
            <a:r>
              <a:rPr lang="en-US" dirty="0"/>
              <a:t>The customer is always right</a:t>
            </a:r>
          </a:p>
        </p:txBody>
      </p:sp>
      <p:sp>
        <p:nvSpPr>
          <p:cNvPr id="3" name="Content Placeholder 2">
            <a:extLst>
              <a:ext uri="{FF2B5EF4-FFF2-40B4-BE49-F238E27FC236}">
                <a16:creationId xmlns:a16="http://schemas.microsoft.com/office/drawing/2014/main" id="{1F29A39E-5649-405C-89D1-2340B7E44CBD}"/>
              </a:ext>
            </a:extLst>
          </p:cNvPr>
          <p:cNvSpPr>
            <a:spLocks noGrp="1"/>
          </p:cNvSpPr>
          <p:nvPr>
            <p:ph idx="1"/>
          </p:nvPr>
        </p:nvSpPr>
        <p:spPr/>
        <p:txBody>
          <a:bodyPr>
            <a:normAutofit fontScale="92500" lnSpcReduction="10000"/>
          </a:bodyPr>
          <a:lstStyle/>
          <a:p>
            <a:r>
              <a:rPr lang="en-US" dirty="0"/>
              <a:t>Well, at least eventually</a:t>
            </a:r>
          </a:p>
          <a:p>
            <a:r>
              <a:rPr lang="en-US" dirty="0"/>
              <a:t>Here’s the too often real scenario</a:t>
            </a:r>
          </a:p>
          <a:p>
            <a:pPr lvl="1"/>
            <a:r>
              <a:rPr lang="en-US" dirty="0"/>
              <a:t>Customer wants to do something dumb</a:t>
            </a:r>
          </a:p>
          <a:p>
            <a:pPr lvl="1"/>
            <a:r>
              <a:rPr lang="en-US" dirty="0"/>
              <a:t>Programmer tries to change customer’s mind</a:t>
            </a:r>
          </a:p>
          <a:p>
            <a:pPr lvl="1"/>
            <a:r>
              <a:rPr lang="en-US" dirty="0"/>
              <a:t>Customer still wants to do that dumb thing</a:t>
            </a:r>
          </a:p>
          <a:p>
            <a:pPr lvl="1"/>
            <a:r>
              <a:rPr lang="en-US" dirty="0"/>
              <a:t>Programmer does what they think the customer should have done</a:t>
            </a:r>
          </a:p>
          <a:p>
            <a:r>
              <a:rPr lang="en-US" dirty="0"/>
              <a:t>The output is less adequate than using a kitten as a pack mule</a:t>
            </a:r>
          </a:p>
          <a:p>
            <a:pPr lvl="1"/>
            <a:r>
              <a:rPr lang="en-US" dirty="0"/>
              <a:t>Which sounds cute, until the pack squishes the kitten</a:t>
            </a:r>
          </a:p>
        </p:txBody>
      </p:sp>
    </p:spTree>
    <p:extLst>
      <p:ext uri="{BB962C8B-B14F-4D97-AF65-F5344CB8AC3E}">
        <p14:creationId xmlns:p14="http://schemas.microsoft.com/office/powerpoint/2010/main" val="3530412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AEF9-EB38-4A64-BDB4-F0CDAE0DF825}"/>
              </a:ext>
            </a:extLst>
          </p:cNvPr>
          <p:cNvSpPr>
            <a:spLocks noGrp="1"/>
          </p:cNvSpPr>
          <p:nvPr>
            <p:ph type="title"/>
          </p:nvPr>
        </p:nvSpPr>
        <p:spPr/>
        <p:txBody>
          <a:bodyPr/>
          <a:lstStyle/>
          <a:p>
            <a:r>
              <a:rPr lang="en-US" dirty="0"/>
              <a:t>So what’s the point…</a:t>
            </a:r>
          </a:p>
        </p:txBody>
      </p:sp>
      <p:sp>
        <p:nvSpPr>
          <p:cNvPr id="3" name="Content Placeholder 2">
            <a:extLst>
              <a:ext uri="{FF2B5EF4-FFF2-40B4-BE49-F238E27FC236}">
                <a16:creationId xmlns:a16="http://schemas.microsoft.com/office/drawing/2014/main" id="{8231D431-08C0-4E2C-A5A5-4DCB6F88B0E3}"/>
              </a:ext>
            </a:extLst>
          </p:cNvPr>
          <p:cNvSpPr>
            <a:spLocks noGrp="1"/>
          </p:cNvSpPr>
          <p:nvPr>
            <p:ph idx="1"/>
          </p:nvPr>
        </p:nvSpPr>
        <p:spPr/>
        <p:txBody>
          <a:bodyPr>
            <a:normAutofit fontScale="92500" lnSpcReduction="10000"/>
          </a:bodyPr>
          <a:lstStyle/>
          <a:p>
            <a:r>
              <a:rPr lang="en-US" dirty="0"/>
              <a:t>Relational databases are relational databases at heart</a:t>
            </a:r>
          </a:p>
          <a:p>
            <a:r>
              <a:rPr lang="en-US" dirty="0"/>
              <a:t>They are built (first) to work with normalized data that matches what the customer wants</a:t>
            </a:r>
          </a:p>
          <a:p>
            <a:r>
              <a:rPr lang="en-US" dirty="0"/>
              <a:t>Relational databases in the cloud are relational databases</a:t>
            </a:r>
          </a:p>
          <a:p>
            <a:pPr lvl="1"/>
            <a:r>
              <a:rPr lang="en-US" dirty="0"/>
              <a:t>Is this getting too deep </a:t>
            </a:r>
            <a:r>
              <a:rPr lang="en-US" dirty="0">
                <a:sym typeface="Wingdings" pitchFamily="2" charset="2"/>
              </a:rPr>
              <a:t></a:t>
            </a:r>
            <a:endParaRPr lang="en-US" dirty="0"/>
          </a:p>
          <a:p>
            <a:r>
              <a:rPr lang="en-US" dirty="0"/>
              <a:t>The cloud just makes it better because the vendor‘s algorithms can watch your usage (not your specific data, or at least, humans don’t have to see it), and see what needs improvement using extra system band width</a:t>
            </a:r>
          </a:p>
          <a:p>
            <a:endParaRPr lang="en-US" dirty="0"/>
          </a:p>
        </p:txBody>
      </p:sp>
    </p:spTree>
    <p:extLst>
      <p:ext uri="{BB962C8B-B14F-4D97-AF65-F5344CB8AC3E}">
        <p14:creationId xmlns:p14="http://schemas.microsoft.com/office/powerpoint/2010/main" val="3875997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B536-8079-4C85-93F7-2309F4EB8663}"/>
              </a:ext>
            </a:extLst>
          </p:cNvPr>
          <p:cNvSpPr>
            <a:spLocks noGrp="1"/>
          </p:cNvSpPr>
          <p:nvPr>
            <p:ph type="title"/>
          </p:nvPr>
        </p:nvSpPr>
        <p:spPr/>
        <p:txBody>
          <a:bodyPr/>
          <a:lstStyle/>
          <a:p>
            <a:r>
              <a:rPr lang="en-US" dirty="0"/>
              <a:t>Microsoft’s Azure platform RDBMS…	</a:t>
            </a:r>
          </a:p>
        </p:txBody>
      </p:sp>
      <p:sp>
        <p:nvSpPr>
          <p:cNvPr id="3" name="Content Placeholder 2">
            <a:extLst>
              <a:ext uri="{FF2B5EF4-FFF2-40B4-BE49-F238E27FC236}">
                <a16:creationId xmlns:a16="http://schemas.microsoft.com/office/drawing/2014/main" id="{BE6E9525-0226-485D-90A3-198A5C17A6BB}"/>
              </a:ext>
            </a:extLst>
          </p:cNvPr>
          <p:cNvSpPr>
            <a:spLocks noGrp="1"/>
          </p:cNvSpPr>
          <p:nvPr>
            <p:ph idx="1"/>
          </p:nvPr>
        </p:nvSpPr>
        <p:spPr/>
        <p:txBody>
          <a:bodyPr>
            <a:normAutofit fontScale="70000" lnSpcReduction="20000"/>
          </a:bodyPr>
          <a:lstStyle/>
          <a:p>
            <a:r>
              <a:rPr lang="en-US" dirty="0"/>
              <a:t>Microsoft has 3 flavors of in the cloud relational SQL Server (and other vendors products in Azure as well!)</a:t>
            </a:r>
          </a:p>
          <a:p>
            <a:pPr lvl="1"/>
            <a:r>
              <a:rPr lang="en-US" dirty="0"/>
              <a:t>Azure SQL Database –fully managed, put data in, they do most of the work for you (including tuning your system, adding indexes, </a:t>
            </a:r>
            <a:r>
              <a:rPr lang="en-US" dirty="0" err="1"/>
              <a:t>etc</a:t>
            </a:r>
            <a:r>
              <a:rPr lang="en-US" dirty="0"/>
              <a:t>)</a:t>
            </a:r>
          </a:p>
          <a:p>
            <a:pPr lvl="1"/>
            <a:r>
              <a:rPr lang="en-US" dirty="0"/>
              <a:t>Managed Instances - less managed – but they do a lot of the work for you</a:t>
            </a:r>
          </a:p>
          <a:p>
            <a:pPr lvl="1"/>
            <a:r>
              <a:rPr lang="en-US" dirty="0"/>
              <a:t>Slightly managed – infrastructure as a service, basically you install </a:t>
            </a:r>
            <a:r>
              <a:rPr lang="en-US" dirty="0" err="1"/>
              <a:t>sql</a:t>
            </a:r>
            <a:r>
              <a:rPr lang="en-US" dirty="0"/>
              <a:t> on a machine and use it like normal</a:t>
            </a:r>
          </a:p>
          <a:p>
            <a:r>
              <a:rPr lang="en-US" dirty="0"/>
              <a:t>The first two are green field, always up to date…</a:t>
            </a:r>
          </a:p>
          <a:p>
            <a:pPr lvl="1"/>
            <a:r>
              <a:rPr lang="en-US" dirty="0"/>
              <a:t>How hard has it always been to update to the next version of SQL… and no one suggested upgrading in place… </a:t>
            </a:r>
          </a:p>
          <a:p>
            <a:r>
              <a:rPr lang="en-US" dirty="0"/>
              <a:t> the third is far more manually managed…for when you </a:t>
            </a:r>
          </a:p>
          <a:p>
            <a:r>
              <a:rPr lang="en-US" dirty="0"/>
              <a:t>All have basically the same engine…</a:t>
            </a:r>
          </a:p>
        </p:txBody>
      </p:sp>
    </p:spTree>
    <p:extLst>
      <p:ext uri="{BB962C8B-B14F-4D97-AF65-F5344CB8AC3E}">
        <p14:creationId xmlns:p14="http://schemas.microsoft.com/office/powerpoint/2010/main" val="913127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B536-8079-4C85-93F7-2309F4EB8663}"/>
              </a:ext>
            </a:extLst>
          </p:cNvPr>
          <p:cNvSpPr>
            <a:spLocks noGrp="1"/>
          </p:cNvSpPr>
          <p:nvPr>
            <p:ph type="title"/>
          </p:nvPr>
        </p:nvSpPr>
        <p:spPr/>
        <p:txBody>
          <a:bodyPr/>
          <a:lstStyle/>
          <a:p>
            <a:r>
              <a:rPr lang="en-US" dirty="0"/>
              <a:t>So the answer is…	</a:t>
            </a:r>
          </a:p>
        </p:txBody>
      </p:sp>
      <p:sp>
        <p:nvSpPr>
          <p:cNvPr id="3" name="Content Placeholder 2">
            <a:extLst>
              <a:ext uri="{FF2B5EF4-FFF2-40B4-BE49-F238E27FC236}">
                <a16:creationId xmlns:a16="http://schemas.microsoft.com/office/drawing/2014/main" id="{BE6E9525-0226-485D-90A3-198A5C17A6BB}"/>
              </a:ext>
            </a:extLst>
          </p:cNvPr>
          <p:cNvSpPr>
            <a:spLocks noGrp="1"/>
          </p:cNvSpPr>
          <p:nvPr>
            <p:ph idx="1"/>
          </p:nvPr>
        </p:nvSpPr>
        <p:spPr/>
        <p:txBody>
          <a:bodyPr>
            <a:normAutofit lnSpcReduction="10000"/>
          </a:bodyPr>
          <a:lstStyle/>
          <a:p>
            <a:r>
              <a:rPr lang="en-US" dirty="0"/>
              <a:t>The answer is basically in that previous sentence… </a:t>
            </a:r>
          </a:p>
          <a:p>
            <a:r>
              <a:rPr lang="en-US" dirty="0"/>
              <a:t>Your relational code stays largely the same</a:t>
            </a:r>
          </a:p>
          <a:p>
            <a:r>
              <a:rPr lang="en-US" dirty="0"/>
              <a:t>Some esoteric features work (or don’t work) in different versions (or even different platforms like SQL Server on Linux)</a:t>
            </a:r>
          </a:p>
          <a:p>
            <a:r>
              <a:rPr lang="en-US" dirty="0"/>
              <a:t>But overall… it just works. Thanks to the vision Codd had over 30 years ago, we can just sit down, write a simple question and let the computer figure out the right way to answer it… even if sometimes it needs a little help from someone who knows the engine.</a:t>
            </a:r>
          </a:p>
        </p:txBody>
      </p:sp>
    </p:spTree>
    <p:extLst>
      <p:ext uri="{BB962C8B-B14F-4D97-AF65-F5344CB8AC3E}">
        <p14:creationId xmlns:p14="http://schemas.microsoft.com/office/powerpoint/2010/main" val="2085823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4B93-290B-4243-940E-AB02CAD8C074}"/>
              </a:ext>
            </a:extLst>
          </p:cNvPr>
          <p:cNvSpPr>
            <a:spLocks noGrp="1"/>
          </p:cNvSpPr>
          <p:nvPr>
            <p:ph type="title"/>
          </p:nvPr>
        </p:nvSpPr>
        <p:spPr/>
        <p:txBody>
          <a:bodyPr/>
          <a:lstStyle/>
          <a:p>
            <a:r>
              <a:rPr lang="en-US" dirty="0"/>
              <a:t>Final point</a:t>
            </a:r>
          </a:p>
        </p:txBody>
      </p:sp>
      <p:sp>
        <p:nvSpPr>
          <p:cNvPr id="3" name="Content Placeholder 2">
            <a:extLst>
              <a:ext uri="{FF2B5EF4-FFF2-40B4-BE49-F238E27FC236}">
                <a16:creationId xmlns:a16="http://schemas.microsoft.com/office/drawing/2014/main" id="{A9221B7E-EDE8-48E7-B305-DE43D2143847}"/>
              </a:ext>
            </a:extLst>
          </p:cNvPr>
          <p:cNvSpPr>
            <a:spLocks noGrp="1"/>
          </p:cNvSpPr>
          <p:nvPr>
            <p:ph idx="1"/>
          </p:nvPr>
        </p:nvSpPr>
        <p:spPr/>
        <p:txBody>
          <a:bodyPr>
            <a:normAutofit fontScale="92500" lnSpcReduction="20000"/>
          </a:bodyPr>
          <a:lstStyle/>
          <a:p>
            <a:r>
              <a:rPr lang="en-US" dirty="0"/>
              <a:t>I always like to think that the relational engine is magic</a:t>
            </a:r>
          </a:p>
          <a:p>
            <a:r>
              <a:rPr lang="en-US" dirty="0"/>
              <a:t>It isn’t</a:t>
            </a:r>
          </a:p>
          <a:p>
            <a:r>
              <a:rPr lang="en-US" dirty="0"/>
              <a:t>If you are watching this, you are probably a programmer/engineer </a:t>
            </a:r>
          </a:p>
          <a:p>
            <a:r>
              <a:rPr lang="en-US" dirty="0"/>
              <a:t>If you don’t know what the software is doing (at least at an abstract level), then you are a user</a:t>
            </a:r>
          </a:p>
          <a:p>
            <a:r>
              <a:rPr lang="en-US" dirty="0"/>
              <a:t>Users are great, but a programmer or engineer not only knows what button to push, they know why pushing that button is right, and typically what can go wrong after it is pushed…</a:t>
            </a:r>
          </a:p>
          <a:p>
            <a:pPr lvl="1"/>
            <a:r>
              <a:rPr lang="en-US" dirty="0"/>
              <a:t>Don’t be a user if you want to be a good programmer or engineer… </a:t>
            </a:r>
          </a:p>
        </p:txBody>
      </p:sp>
    </p:spTree>
    <p:extLst>
      <p:ext uri="{BB962C8B-B14F-4D97-AF65-F5344CB8AC3E}">
        <p14:creationId xmlns:p14="http://schemas.microsoft.com/office/powerpoint/2010/main" val="132254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C94-D5D1-4C53-B9CF-C07D941CBDA4}"/>
              </a:ext>
            </a:extLst>
          </p:cNvPr>
          <p:cNvSpPr>
            <a:spLocks noGrp="1"/>
          </p:cNvSpPr>
          <p:nvPr>
            <p:ph type="title"/>
          </p:nvPr>
        </p:nvSpPr>
        <p:spPr/>
        <p:txBody>
          <a:bodyPr/>
          <a:lstStyle/>
          <a:p>
            <a:r>
              <a:rPr lang="en-US" dirty="0"/>
              <a:t>Until Next Time…</a:t>
            </a:r>
          </a:p>
        </p:txBody>
      </p:sp>
      <p:sp>
        <p:nvSpPr>
          <p:cNvPr id="3" name="Content Placeholder 2">
            <a:extLst>
              <a:ext uri="{FF2B5EF4-FFF2-40B4-BE49-F238E27FC236}">
                <a16:creationId xmlns:a16="http://schemas.microsoft.com/office/drawing/2014/main" id="{58AC3F5D-4B33-4CCE-870B-85229890B661}"/>
              </a:ext>
            </a:extLst>
          </p:cNvPr>
          <p:cNvSpPr>
            <a:spLocks noGrp="1"/>
          </p:cNvSpPr>
          <p:nvPr>
            <p:ph idx="1"/>
          </p:nvPr>
        </p:nvSpPr>
        <p:spPr/>
        <p:txBody>
          <a:bodyPr>
            <a:normAutofit fontScale="85000" lnSpcReduction="20000"/>
          </a:bodyPr>
          <a:lstStyle/>
          <a:p>
            <a:r>
              <a:rPr lang="en-US" dirty="0"/>
              <a:t>Time for a break for the holidays… </a:t>
            </a:r>
          </a:p>
          <a:p>
            <a:r>
              <a:rPr lang="en-US" dirty="0"/>
              <a:t>When I come back… I have chats planned on</a:t>
            </a:r>
          </a:p>
          <a:p>
            <a:pPr lvl="1"/>
            <a:r>
              <a:rPr lang="en-US" dirty="0"/>
              <a:t>Relational form (what makes a table a table)</a:t>
            </a:r>
          </a:p>
          <a:p>
            <a:pPr lvl="1"/>
            <a:r>
              <a:rPr lang="en-US" dirty="0"/>
              <a:t>First Normal Form</a:t>
            </a:r>
          </a:p>
          <a:p>
            <a:pPr lvl="1"/>
            <a:r>
              <a:rPr lang="en-US" dirty="0"/>
              <a:t>Designing for uniqueness</a:t>
            </a:r>
          </a:p>
          <a:p>
            <a:pPr lvl="1"/>
            <a:r>
              <a:rPr lang="en-US" dirty="0"/>
              <a:t>Performance</a:t>
            </a:r>
          </a:p>
          <a:p>
            <a:pPr lvl="1"/>
            <a:r>
              <a:rPr lang="en-US" dirty="0"/>
              <a:t>Second and Third Normal Form</a:t>
            </a:r>
          </a:p>
          <a:p>
            <a:pPr lvl="1"/>
            <a:r>
              <a:rPr lang="en-US" dirty="0"/>
              <a:t>Coherency</a:t>
            </a:r>
          </a:p>
          <a:p>
            <a:pPr lvl="1"/>
            <a:r>
              <a:rPr lang="en-US" dirty="0"/>
              <a:t>And even our good friend NULL</a:t>
            </a:r>
          </a:p>
          <a:p>
            <a:pPr lvl="1"/>
            <a:endParaRPr lang="en-US" dirty="0"/>
          </a:p>
        </p:txBody>
      </p:sp>
    </p:spTree>
    <p:extLst>
      <p:ext uri="{BB962C8B-B14F-4D97-AF65-F5344CB8AC3E}">
        <p14:creationId xmlns:p14="http://schemas.microsoft.com/office/powerpoint/2010/main" val="96602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D84F-7C22-4C55-98F5-46248F351998}"/>
              </a:ext>
            </a:extLst>
          </p:cNvPr>
          <p:cNvSpPr>
            <a:spLocks noGrp="1"/>
          </p:cNvSpPr>
          <p:nvPr>
            <p:ph type="title"/>
          </p:nvPr>
        </p:nvSpPr>
        <p:spPr/>
        <p:txBody>
          <a:bodyPr/>
          <a:lstStyle/>
          <a:p>
            <a:r>
              <a:rPr lang="en-US" dirty="0"/>
              <a:t>Thankful	</a:t>
            </a:r>
          </a:p>
        </p:txBody>
      </p:sp>
      <p:sp>
        <p:nvSpPr>
          <p:cNvPr id="3" name="Content Placeholder 2">
            <a:extLst>
              <a:ext uri="{FF2B5EF4-FFF2-40B4-BE49-F238E27FC236}">
                <a16:creationId xmlns:a16="http://schemas.microsoft.com/office/drawing/2014/main" id="{16CA9D8B-CBA6-4942-94C6-B1AA207C29A4}"/>
              </a:ext>
            </a:extLst>
          </p:cNvPr>
          <p:cNvSpPr>
            <a:spLocks noGrp="1"/>
          </p:cNvSpPr>
          <p:nvPr>
            <p:ph idx="1"/>
          </p:nvPr>
        </p:nvSpPr>
        <p:spPr/>
        <p:txBody>
          <a:bodyPr/>
          <a:lstStyle/>
          <a:p>
            <a:r>
              <a:rPr lang="en-US" dirty="0"/>
              <a:t>Until then, let me tell you what I am thankful for. You. (and as I only so far have a few viewers, the whole SQL community. </a:t>
            </a:r>
          </a:p>
          <a:p>
            <a:r>
              <a:rPr lang="en-US" dirty="0"/>
              <a:t>I wouldn’t be what I am today without this great community</a:t>
            </a:r>
          </a:p>
          <a:p>
            <a:r>
              <a:rPr lang="en-US" dirty="0"/>
              <a:t>Get involved if you can… sponsor… organize… speak.. Even just attend... </a:t>
            </a:r>
          </a:p>
          <a:p>
            <a:endParaRPr lang="en-US" dirty="0"/>
          </a:p>
        </p:txBody>
      </p:sp>
    </p:spTree>
    <p:extLst>
      <p:ext uri="{BB962C8B-B14F-4D97-AF65-F5344CB8AC3E}">
        <p14:creationId xmlns:p14="http://schemas.microsoft.com/office/powerpoint/2010/main" val="334376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535D-1646-46A3-9AE3-4C52D52A139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28679A9-C747-4BC1-AB0D-6072FF3BA69A}"/>
              </a:ext>
            </a:extLst>
          </p:cNvPr>
          <p:cNvSpPr>
            <a:spLocks noGrp="1"/>
          </p:cNvSpPr>
          <p:nvPr>
            <p:ph idx="1"/>
          </p:nvPr>
        </p:nvSpPr>
        <p:spPr/>
        <p:txBody>
          <a:bodyPr/>
          <a:lstStyle/>
          <a:p>
            <a:r>
              <a:rPr lang="en-US" dirty="0"/>
              <a:t>If you have questions, you can:</a:t>
            </a:r>
          </a:p>
          <a:p>
            <a:pPr lvl="1"/>
            <a:r>
              <a:rPr lang="en-US" dirty="0"/>
              <a:t>Comment on YouTube</a:t>
            </a:r>
          </a:p>
          <a:p>
            <a:pPr lvl="1"/>
            <a:r>
              <a:rPr lang="en-US" dirty="0"/>
              <a:t>Email </a:t>
            </a:r>
            <a:r>
              <a:rPr lang="en-US" dirty="0">
                <a:hlinkClick r:id="rId2"/>
              </a:rPr>
              <a:t>drsql@hotmail.com</a:t>
            </a:r>
            <a:endParaRPr lang="en-US" dirty="0"/>
          </a:p>
          <a:p>
            <a:pPr lvl="1"/>
            <a:r>
              <a:rPr lang="en-US" dirty="0"/>
              <a:t>Message me on Twitter at drsql</a:t>
            </a:r>
          </a:p>
          <a:p>
            <a:pPr lvl="1"/>
            <a:r>
              <a:rPr lang="en-US" dirty="0"/>
              <a:t>Contact me anywhere on </a:t>
            </a:r>
            <a:r>
              <a:rPr lang="en-US" dirty="0">
                <a:hlinkClick r:id="rId3"/>
              </a:rPr>
              <a:t>https://linktr.ee/drsql</a:t>
            </a:r>
            <a:endParaRPr lang="en-US" dirty="0"/>
          </a:p>
          <a:p>
            <a:r>
              <a:rPr lang="en-US" dirty="0"/>
              <a:t>I may add an episode to discuss or reply directly</a:t>
            </a:r>
          </a:p>
        </p:txBody>
      </p:sp>
    </p:spTree>
    <p:extLst>
      <p:ext uri="{BB962C8B-B14F-4D97-AF65-F5344CB8AC3E}">
        <p14:creationId xmlns:p14="http://schemas.microsoft.com/office/powerpoint/2010/main" val="144003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36F4-6BC4-4334-AB3A-387DF80E9883}"/>
              </a:ext>
            </a:extLst>
          </p:cNvPr>
          <p:cNvSpPr>
            <a:spLocks noGrp="1"/>
          </p:cNvSpPr>
          <p:nvPr>
            <p:ph type="title"/>
          </p:nvPr>
        </p:nvSpPr>
        <p:spPr>
          <a:xfrm>
            <a:off x="1295402" y="982132"/>
            <a:ext cx="7024509" cy="1303867"/>
          </a:xfrm>
        </p:spPr>
        <p:txBody>
          <a:bodyPr/>
          <a:lstStyle/>
          <a:p>
            <a:r>
              <a:rPr lang="en-US" dirty="0"/>
              <a:t>Louis Davidson (drsql)               </a:t>
            </a:r>
          </a:p>
        </p:txBody>
      </p:sp>
      <p:sp>
        <p:nvSpPr>
          <p:cNvPr id="3" name="Content Placeholder 2">
            <a:extLst>
              <a:ext uri="{FF2B5EF4-FFF2-40B4-BE49-F238E27FC236}">
                <a16:creationId xmlns:a16="http://schemas.microsoft.com/office/drawing/2014/main" id="{965566FE-169A-44C1-9B2B-0ED0C8A21FFE}"/>
              </a:ext>
            </a:extLst>
          </p:cNvPr>
          <p:cNvSpPr>
            <a:spLocks noGrp="1"/>
          </p:cNvSpPr>
          <p:nvPr>
            <p:ph idx="1"/>
          </p:nvPr>
        </p:nvSpPr>
        <p:spPr/>
        <p:txBody>
          <a:bodyPr>
            <a:normAutofit/>
          </a:bodyPr>
          <a:lstStyle/>
          <a:p>
            <a:r>
              <a:rPr lang="en-US" b="1" dirty="0">
                <a:solidFill>
                  <a:schemeClr val="tx1"/>
                </a:solidFill>
                <a:hlinkClick r:id="rId2">
                  <a:extLst>
                    <a:ext uri="{A12FA001-AC4F-418D-AE19-62706E023703}">
                      <ahyp:hlinkClr xmlns:ahyp="http://schemas.microsoft.com/office/drawing/2018/hyperlinkcolor" val="tx"/>
                    </a:ext>
                  </a:extLst>
                </a:hlinkClick>
              </a:rPr>
              <a:t>https://linktr.ee/drsql</a:t>
            </a:r>
            <a:r>
              <a:rPr lang="en-US" b="1" dirty="0">
                <a:solidFill>
                  <a:schemeClr val="tx1"/>
                </a:solidFill>
              </a:rPr>
              <a:t> </a:t>
            </a:r>
          </a:p>
          <a:p>
            <a:pPr marL="0" indent="0">
              <a:buNone/>
            </a:pPr>
            <a:endParaRPr lang="en-US" dirty="0"/>
          </a:p>
        </p:txBody>
      </p:sp>
      <p:pic>
        <p:nvPicPr>
          <p:cNvPr id="5" name="Picture 4" descr="A person's face with a black background&#10;&#10;Description automatically generated with low confidence">
            <a:extLst>
              <a:ext uri="{FF2B5EF4-FFF2-40B4-BE49-F238E27FC236}">
                <a16:creationId xmlns:a16="http://schemas.microsoft.com/office/drawing/2014/main" id="{D85D5E3E-FCAA-4E3C-9C42-8DA0DC37E247}"/>
              </a:ext>
            </a:extLst>
          </p:cNvPr>
          <p:cNvPicPr>
            <a:picLocks noChangeAspect="1"/>
          </p:cNvPicPr>
          <p:nvPr/>
        </p:nvPicPr>
        <p:blipFill>
          <a:blip r:embed="rId3"/>
          <a:stretch>
            <a:fillRect/>
          </a:stretch>
        </p:blipFill>
        <p:spPr>
          <a:xfrm>
            <a:off x="7302842" y="684654"/>
            <a:ext cx="4700907" cy="3523960"/>
          </a:xfrm>
          <a:prstGeom prst="rect">
            <a:avLst/>
          </a:prstGeom>
        </p:spPr>
      </p:pic>
    </p:spTree>
    <p:extLst>
      <p:ext uri="{BB962C8B-B14F-4D97-AF65-F5344CB8AC3E}">
        <p14:creationId xmlns:p14="http://schemas.microsoft.com/office/powerpoint/2010/main" val="344195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B1BE-62F6-46F2-903C-534F6F3A031D}"/>
              </a:ext>
            </a:extLst>
          </p:cNvPr>
          <p:cNvSpPr>
            <a:spLocks noGrp="1"/>
          </p:cNvSpPr>
          <p:nvPr>
            <p:ph type="title"/>
          </p:nvPr>
        </p:nvSpPr>
        <p:spPr/>
        <p:txBody>
          <a:bodyPr>
            <a:normAutofit/>
          </a:bodyPr>
          <a:lstStyle/>
          <a:p>
            <a:r>
              <a:rPr lang="en-US" dirty="0"/>
              <a:t>Mention Brent’s Keynote</a:t>
            </a:r>
          </a:p>
        </p:txBody>
      </p:sp>
      <p:sp>
        <p:nvSpPr>
          <p:cNvPr id="3" name="Content Placeholder 2">
            <a:extLst>
              <a:ext uri="{FF2B5EF4-FFF2-40B4-BE49-F238E27FC236}">
                <a16:creationId xmlns:a16="http://schemas.microsoft.com/office/drawing/2014/main" id="{571C0AE9-AD30-4EF0-9E4F-869974FDDF00}"/>
              </a:ext>
            </a:extLst>
          </p:cNvPr>
          <p:cNvSpPr>
            <a:spLocks noGrp="1"/>
          </p:cNvSpPr>
          <p:nvPr>
            <p:ph idx="1"/>
          </p:nvPr>
        </p:nvSpPr>
        <p:spPr>
          <a:xfrm>
            <a:off x="1295401" y="2556932"/>
            <a:ext cx="9601196" cy="3318936"/>
          </a:xfrm>
        </p:spPr>
        <p:txBody>
          <a:bodyPr>
            <a:normAutofit lnSpcReduction="10000"/>
          </a:bodyPr>
          <a:lstStyle/>
          <a:p>
            <a:r>
              <a:rPr lang="en-US" dirty="0"/>
              <a:t>I was watching Brent </a:t>
            </a:r>
            <a:r>
              <a:rPr lang="en-US" dirty="0" err="1"/>
              <a:t>Ozar’s</a:t>
            </a:r>
            <a:r>
              <a:rPr lang="en-US" dirty="0"/>
              <a:t> keynote at PASS..</a:t>
            </a:r>
          </a:p>
          <a:p>
            <a:r>
              <a:rPr lang="en-US" dirty="0"/>
              <a:t>How the cloud affects your career…</a:t>
            </a:r>
          </a:p>
          <a:p>
            <a:r>
              <a:rPr lang="en-US" dirty="0"/>
              <a:t>Key takeaways..</a:t>
            </a:r>
          </a:p>
          <a:p>
            <a:pPr lvl="1"/>
            <a:r>
              <a:rPr lang="en-US" dirty="0"/>
              <a:t>We suck at capacity planning, and the cloud “fixes” that.. </a:t>
            </a:r>
          </a:p>
          <a:p>
            <a:r>
              <a:rPr lang="en-US" dirty="0"/>
              <a:t>I want to talk about</a:t>
            </a:r>
          </a:p>
          <a:p>
            <a:r>
              <a:rPr lang="en-US" dirty="0"/>
              <a:t>How the cloud affects your relational database design</a:t>
            </a:r>
          </a:p>
          <a:p>
            <a:r>
              <a:rPr lang="en-US" dirty="0"/>
              <a:t>Building </a:t>
            </a:r>
            <a:r>
              <a:rPr lang="en-US" dirty="0" err="1"/>
              <a:t>dbs</a:t>
            </a:r>
            <a:r>
              <a:rPr lang="en-US" dirty="0"/>
              <a:t> for 20+ years… 1 major breaking change… =*</a:t>
            </a:r>
          </a:p>
        </p:txBody>
      </p:sp>
    </p:spTree>
    <p:extLst>
      <p:ext uri="{BB962C8B-B14F-4D97-AF65-F5344CB8AC3E}">
        <p14:creationId xmlns:p14="http://schemas.microsoft.com/office/powerpoint/2010/main" val="409603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14F5-90CD-423E-B483-2DBDB08EAB19}"/>
              </a:ext>
            </a:extLst>
          </p:cNvPr>
          <p:cNvSpPr>
            <a:spLocks noGrp="1"/>
          </p:cNvSpPr>
          <p:nvPr>
            <p:ph type="title"/>
          </p:nvPr>
        </p:nvSpPr>
        <p:spPr/>
        <p:txBody>
          <a:bodyPr/>
          <a:lstStyle/>
          <a:p>
            <a:r>
              <a:rPr lang="en-US" dirty="0"/>
              <a:t>Capacity planning</a:t>
            </a:r>
          </a:p>
        </p:txBody>
      </p:sp>
      <p:sp>
        <p:nvSpPr>
          <p:cNvPr id="3" name="Content Placeholder 2">
            <a:extLst>
              <a:ext uri="{FF2B5EF4-FFF2-40B4-BE49-F238E27FC236}">
                <a16:creationId xmlns:a16="http://schemas.microsoft.com/office/drawing/2014/main" id="{429460CB-4BDA-4B76-982F-A615882836FD}"/>
              </a:ext>
            </a:extLst>
          </p:cNvPr>
          <p:cNvSpPr>
            <a:spLocks noGrp="1"/>
          </p:cNvSpPr>
          <p:nvPr>
            <p:ph idx="1"/>
          </p:nvPr>
        </p:nvSpPr>
        <p:spPr>
          <a:xfrm>
            <a:off x="1295401" y="2556932"/>
            <a:ext cx="9601196" cy="3472676"/>
          </a:xfrm>
        </p:spPr>
        <p:txBody>
          <a:bodyPr>
            <a:normAutofit fontScale="70000" lnSpcReduction="20000"/>
          </a:bodyPr>
          <a:lstStyle/>
          <a:p>
            <a:r>
              <a:rPr lang="en-US" dirty="0"/>
              <a:t>It was once thought that computers would be too fast</a:t>
            </a:r>
          </a:p>
          <a:p>
            <a:r>
              <a:rPr lang="en-US" dirty="0"/>
              <a:t>We didn’t have that much data to capture</a:t>
            </a:r>
          </a:p>
          <a:p>
            <a:r>
              <a:rPr lang="en-US" dirty="0"/>
              <a:t>No one would need one of these things in your home</a:t>
            </a:r>
          </a:p>
          <a:p>
            <a:r>
              <a:rPr lang="en-US" dirty="0"/>
              <a:t>Part of the capacity planning problem is that once you realize you can store one thing… well… you need to store even more.</a:t>
            </a:r>
          </a:p>
          <a:p>
            <a:r>
              <a:rPr lang="en-US" dirty="0"/>
              <a:t>As much as I have been about database design, I never conceived of the amount of data that we would try to store</a:t>
            </a:r>
          </a:p>
          <a:p>
            <a:r>
              <a:rPr lang="en-US" dirty="0"/>
              <a:t>Use watch as example. And you are and you are and I am talking to a camera, so this is getting silly.</a:t>
            </a:r>
          </a:p>
          <a:p>
            <a:r>
              <a:rPr lang="en-US" dirty="0"/>
              <a:t>So much data, and locally we buy expensive storage solutions, store boatloads of data… and never use it..</a:t>
            </a:r>
          </a:p>
          <a:p>
            <a:endParaRPr lang="en-US" dirty="0"/>
          </a:p>
          <a:p>
            <a:r>
              <a:rPr lang="en-US" dirty="0"/>
              <a:t>Cut to clip of me saying “Can you imagine how much data is being stored every second here? Me either’</a:t>
            </a:r>
          </a:p>
        </p:txBody>
      </p:sp>
    </p:spTree>
    <p:extLst>
      <p:ext uri="{BB962C8B-B14F-4D97-AF65-F5344CB8AC3E}">
        <p14:creationId xmlns:p14="http://schemas.microsoft.com/office/powerpoint/2010/main" val="2846523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1245-704D-4147-BEAE-36B7108CD5D4}"/>
              </a:ext>
            </a:extLst>
          </p:cNvPr>
          <p:cNvSpPr>
            <a:spLocks noGrp="1"/>
          </p:cNvSpPr>
          <p:nvPr>
            <p:ph type="title"/>
          </p:nvPr>
        </p:nvSpPr>
        <p:spPr/>
        <p:txBody>
          <a:bodyPr/>
          <a:lstStyle/>
          <a:p>
            <a:r>
              <a:rPr lang="en-US" dirty="0"/>
              <a:t>The cloud to the rescue…	</a:t>
            </a:r>
          </a:p>
        </p:txBody>
      </p:sp>
      <p:sp>
        <p:nvSpPr>
          <p:cNvPr id="3" name="Content Placeholder 2">
            <a:extLst>
              <a:ext uri="{FF2B5EF4-FFF2-40B4-BE49-F238E27FC236}">
                <a16:creationId xmlns:a16="http://schemas.microsoft.com/office/drawing/2014/main" id="{3575F6B8-1EB1-40B1-B112-A0A73EC05DDF}"/>
              </a:ext>
            </a:extLst>
          </p:cNvPr>
          <p:cNvSpPr>
            <a:spLocks noGrp="1"/>
          </p:cNvSpPr>
          <p:nvPr>
            <p:ph idx="1"/>
          </p:nvPr>
        </p:nvSpPr>
        <p:spPr/>
        <p:txBody>
          <a:bodyPr>
            <a:normAutofit fontScale="92500" lnSpcReduction="10000"/>
          </a:bodyPr>
          <a:lstStyle/>
          <a:p>
            <a:r>
              <a:rPr lang="en-US" dirty="0"/>
              <a:t>I don’t want to usurp Brent’s keynote, you need to watch it yourself</a:t>
            </a:r>
          </a:p>
          <a:p>
            <a:r>
              <a:rPr lang="en-US" dirty="0"/>
              <a:t>But the cloud can help out by letting us upgrade and downgrade resources quickly</a:t>
            </a:r>
          </a:p>
          <a:p>
            <a:r>
              <a:rPr lang="en-US" dirty="0"/>
              <a:t>But does our relational database structure need to change?</a:t>
            </a:r>
          </a:p>
          <a:p>
            <a:r>
              <a:rPr lang="en-US" dirty="0"/>
              <a:t>Note I said relational. Relational Databases are just one type of database</a:t>
            </a:r>
          </a:p>
          <a:p>
            <a:pPr lvl="1"/>
            <a:r>
              <a:rPr lang="en-US" dirty="0"/>
              <a:t>Data processing needs to be Atomic (all or nothing) Consistent (no corruption) Isolated (multiple users not harming others) Durable (computer shuts off, data is saved)</a:t>
            </a:r>
          </a:p>
          <a:p>
            <a:r>
              <a:rPr lang="en-US" dirty="0"/>
              <a:t>Knowing what a relational database management system is RDBMS in short is key to answering this question..</a:t>
            </a:r>
          </a:p>
          <a:p>
            <a:pPr marL="0" indent="0">
              <a:buNone/>
            </a:pPr>
            <a:endParaRPr lang="en-US" dirty="0"/>
          </a:p>
        </p:txBody>
      </p:sp>
    </p:spTree>
    <p:extLst>
      <p:ext uri="{BB962C8B-B14F-4D97-AF65-F5344CB8AC3E}">
        <p14:creationId xmlns:p14="http://schemas.microsoft.com/office/powerpoint/2010/main" val="51737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B1BE-62F6-46F2-903C-534F6F3A031D}"/>
              </a:ext>
            </a:extLst>
          </p:cNvPr>
          <p:cNvSpPr>
            <a:spLocks noGrp="1"/>
          </p:cNvSpPr>
          <p:nvPr>
            <p:ph type="title"/>
          </p:nvPr>
        </p:nvSpPr>
        <p:spPr/>
        <p:txBody>
          <a:bodyPr>
            <a:normAutofit/>
          </a:bodyPr>
          <a:lstStyle/>
          <a:p>
            <a:r>
              <a:rPr lang="en-US" dirty="0"/>
              <a:t>Bit of history</a:t>
            </a:r>
          </a:p>
        </p:txBody>
      </p:sp>
      <p:sp>
        <p:nvSpPr>
          <p:cNvPr id="3" name="Content Placeholder 2">
            <a:extLst>
              <a:ext uri="{FF2B5EF4-FFF2-40B4-BE49-F238E27FC236}">
                <a16:creationId xmlns:a16="http://schemas.microsoft.com/office/drawing/2014/main" id="{571C0AE9-AD30-4EF0-9E4F-869974FDDF00}"/>
              </a:ext>
            </a:extLst>
          </p:cNvPr>
          <p:cNvSpPr>
            <a:spLocks noGrp="1"/>
          </p:cNvSpPr>
          <p:nvPr>
            <p:ph idx="1"/>
          </p:nvPr>
        </p:nvSpPr>
        <p:spPr>
          <a:xfrm>
            <a:off x="1295401" y="2556932"/>
            <a:ext cx="9601196" cy="3318936"/>
          </a:xfrm>
        </p:spPr>
        <p:txBody>
          <a:bodyPr>
            <a:normAutofit fontScale="92500"/>
          </a:bodyPr>
          <a:lstStyle/>
          <a:p>
            <a:r>
              <a:rPr lang="en-US" dirty="0"/>
              <a:t>Edgar F Codd (along with others), formed what we know as a RDBMS in the early 80s.</a:t>
            </a:r>
          </a:p>
          <a:p>
            <a:r>
              <a:rPr lang="en-US" dirty="0"/>
              <a:t>Reading the 12 rules (actually 13, with a rule 0 stating you had to follow all the other rules or stop using the “brand name” relational), something becomes obvious…</a:t>
            </a:r>
          </a:p>
          <a:p>
            <a:r>
              <a:rPr lang="en-US" dirty="0"/>
              <a:t>The vision of an RDBMS has not yet been adequately achieved even what seems like a million years (the foundational papers came out while I was still a goofy kid just finishing high school)</a:t>
            </a:r>
          </a:p>
          <a:p>
            <a:pPr lvl="1"/>
            <a:r>
              <a:rPr lang="en-US" dirty="0"/>
              <a:t>&lt;because is on the next page&gt;</a:t>
            </a:r>
          </a:p>
          <a:p>
            <a:endParaRPr lang="en-US" dirty="0"/>
          </a:p>
        </p:txBody>
      </p:sp>
    </p:spTree>
    <p:extLst>
      <p:ext uri="{BB962C8B-B14F-4D97-AF65-F5344CB8AC3E}">
        <p14:creationId xmlns:p14="http://schemas.microsoft.com/office/powerpoint/2010/main" val="344336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64EBEDC-C3B5-4413-8711-D2AA064D4530}"/>
              </a:ext>
            </a:extLst>
          </p:cNvPr>
          <p:cNvSpPr>
            <a:spLocks noGrp="1"/>
          </p:cNvSpPr>
          <p:nvPr>
            <p:ph type="title"/>
          </p:nvPr>
        </p:nvSpPr>
        <p:spPr>
          <a:xfrm>
            <a:off x="952108" y="954756"/>
            <a:ext cx="2730414" cy="4946003"/>
          </a:xfrm>
        </p:spPr>
        <p:txBody>
          <a:bodyPr>
            <a:normAutofit/>
          </a:bodyPr>
          <a:lstStyle/>
          <a:p>
            <a:r>
              <a:rPr lang="en-US">
                <a:solidFill>
                  <a:srgbClr val="FFFFFF"/>
                </a:solidFill>
              </a:rPr>
              <a:t>Goal of the RDBMS</a:t>
            </a:r>
          </a:p>
        </p:txBody>
      </p:sp>
      <p:sp>
        <p:nvSpPr>
          <p:cNvPr id="19" name="Rectangle 13">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542013-6695-4D87-BDD7-CC1B1D91264A}"/>
              </a:ext>
            </a:extLst>
          </p:cNvPr>
          <p:cNvSpPr>
            <a:spLocks noGrp="1"/>
          </p:cNvSpPr>
          <p:nvPr>
            <p:ph idx="1"/>
          </p:nvPr>
        </p:nvSpPr>
        <p:spPr>
          <a:xfrm>
            <a:off x="5150360" y="469899"/>
            <a:ext cx="6815032" cy="6066865"/>
          </a:xfrm>
        </p:spPr>
        <p:txBody>
          <a:bodyPr anchor="ctr">
            <a:noAutofit/>
          </a:bodyPr>
          <a:lstStyle/>
          <a:p>
            <a:pPr>
              <a:lnSpc>
                <a:spcPct val="90000"/>
              </a:lnSpc>
            </a:pPr>
            <a:r>
              <a:rPr lang="en-US" sz="1900" dirty="0">
                <a:solidFill>
                  <a:schemeClr val="bg1"/>
                </a:solidFill>
              </a:rPr>
              <a:t>Basically to provide a declarative experience where you ask the system a high level question about what has been stored (a query), and in reply you get an answer (results)</a:t>
            </a:r>
          </a:p>
          <a:p>
            <a:pPr>
              <a:lnSpc>
                <a:spcPct val="90000"/>
              </a:lnSpc>
            </a:pPr>
            <a:r>
              <a:rPr lang="en-US" sz="1900" dirty="0">
                <a:solidFill>
                  <a:schemeClr val="bg1"/>
                </a:solidFill>
              </a:rPr>
              <a:t>You should not care about</a:t>
            </a:r>
          </a:p>
          <a:p>
            <a:pPr lvl="1">
              <a:lnSpc>
                <a:spcPct val="90000"/>
              </a:lnSpc>
            </a:pPr>
            <a:r>
              <a:rPr lang="en-US" sz="1900" dirty="0">
                <a:solidFill>
                  <a:schemeClr val="bg1"/>
                </a:solidFill>
              </a:rPr>
              <a:t>Where the data is</a:t>
            </a:r>
          </a:p>
          <a:p>
            <a:pPr lvl="1">
              <a:lnSpc>
                <a:spcPct val="90000"/>
              </a:lnSpc>
            </a:pPr>
            <a:r>
              <a:rPr lang="en-US" sz="1900" dirty="0">
                <a:solidFill>
                  <a:schemeClr val="bg1"/>
                </a:solidFill>
              </a:rPr>
              <a:t>How the data is stored</a:t>
            </a:r>
          </a:p>
          <a:p>
            <a:pPr lvl="1">
              <a:lnSpc>
                <a:spcPct val="90000"/>
              </a:lnSpc>
            </a:pPr>
            <a:r>
              <a:rPr lang="en-US" sz="1900" dirty="0">
                <a:solidFill>
                  <a:schemeClr val="bg1"/>
                </a:solidFill>
              </a:rPr>
              <a:t>The order of the data</a:t>
            </a:r>
          </a:p>
          <a:p>
            <a:pPr lvl="1">
              <a:lnSpc>
                <a:spcPct val="90000"/>
              </a:lnSpc>
            </a:pPr>
            <a:r>
              <a:rPr lang="en-US" sz="1900" dirty="0">
                <a:solidFill>
                  <a:schemeClr val="bg1"/>
                </a:solidFill>
              </a:rPr>
              <a:t>How to access the data (rows and columns using a key value)</a:t>
            </a:r>
          </a:p>
          <a:p>
            <a:pPr lvl="1">
              <a:lnSpc>
                <a:spcPct val="90000"/>
              </a:lnSpc>
            </a:pPr>
            <a:r>
              <a:rPr lang="en-US" sz="1900" dirty="0">
                <a:solidFill>
                  <a:schemeClr val="bg1"/>
                </a:solidFill>
              </a:rPr>
              <a:t>How to figure out what is in the database (a catalog is required)</a:t>
            </a:r>
          </a:p>
          <a:p>
            <a:pPr lvl="1">
              <a:lnSpc>
                <a:spcPct val="90000"/>
              </a:lnSpc>
            </a:pPr>
            <a:r>
              <a:rPr lang="en-US" sz="1900" dirty="0">
                <a:solidFill>
                  <a:schemeClr val="bg1"/>
                </a:solidFill>
              </a:rPr>
              <a:t>How to go to the disk and modify data.. Just ask!</a:t>
            </a:r>
          </a:p>
          <a:p>
            <a:pPr lvl="1">
              <a:lnSpc>
                <a:spcPct val="90000"/>
              </a:lnSpc>
            </a:pPr>
            <a:r>
              <a:rPr lang="en-US" sz="1900" dirty="0">
                <a:solidFill>
                  <a:schemeClr val="bg1"/>
                </a:solidFill>
              </a:rPr>
              <a:t>If the data will meet your requirements (constraints to constrain your data, no side access to data to corrupt it)</a:t>
            </a:r>
          </a:p>
          <a:p>
            <a:pPr>
              <a:lnSpc>
                <a:spcPct val="90000"/>
              </a:lnSpc>
            </a:pPr>
            <a:r>
              <a:rPr lang="en-US" sz="1900" dirty="0">
                <a:solidFill>
                  <a:schemeClr val="bg1"/>
                </a:solidFill>
              </a:rPr>
              <a:t>Sounds like utopia</a:t>
            </a:r>
          </a:p>
          <a:p>
            <a:pPr lvl="1">
              <a:lnSpc>
                <a:spcPct val="90000"/>
              </a:lnSpc>
            </a:pPr>
            <a:r>
              <a:rPr lang="en-US" sz="1900" dirty="0">
                <a:solidFill>
                  <a:schemeClr val="bg1"/>
                </a:solidFill>
              </a:rPr>
              <a:t>&lt;leads to next page&gt;</a:t>
            </a:r>
          </a:p>
          <a:p>
            <a:pPr lvl="1">
              <a:lnSpc>
                <a:spcPct val="90000"/>
              </a:lnSpc>
            </a:pPr>
            <a:endParaRPr lang="en-US" sz="1900" dirty="0">
              <a:solidFill>
                <a:schemeClr val="bg1"/>
              </a:solidFill>
            </a:endParaRPr>
          </a:p>
          <a:p>
            <a:pPr lvl="1">
              <a:lnSpc>
                <a:spcPct val="90000"/>
              </a:lnSpc>
            </a:pPr>
            <a:endParaRPr lang="en-US" sz="1900" dirty="0">
              <a:solidFill>
                <a:schemeClr val="bg1"/>
              </a:solidFill>
            </a:endParaRPr>
          </a:p>
        </p:txBody>
      </p:sp>
    </p:spTree>
    <p:extLst>
      <p:ext uri="{BB962C8B-B14F-4D97-AF65-F5344CB8AC3E}">
        <p14:creationId xmlns:p14="http://schemas.microsoft.com/office/powerpoint/2010/main" val="2212688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BC51-C0BF-4773-BFAA-E2C1FF5F94D6}"/>
              </a:ext>
            </a:extLst>
          </p:cNvPr>
          <p:cNvSpPr>
            <a:spLocks noGrp="1"/>
          </p:cNvSpPr>
          <p:nvPr>
            <p:ph type="title"/>
          </p:nvPr>
        </p:nvSpPr>
        <p:spPr/>
        <p:txBody>
          <a:bodyPr/>
          <a:lstStyle/>
          <a:p>
            <a:r>
              <a:rPr lang="en-US" dirty="0"/>
              <a:t>It really is</a:t>
            </a:r>
          </a:p>
        </p:txBody>
      </p:sp>
      <p:sp>
        <p:nvSpPr>
          <p:cNvPr id="3" name="Content Placeholder 2">
            <a:extLst>
              <a:ext uri="{FF2B5EF4-FFF2-40B4-BE49-F238E27FC236}">
                <a16:creationId xmlns:a16="http://schemas.microsoft.com/office/drawing/2014/main" id="{42FF3001-A7CA-41D4-A950-D9C15424FC57}"/>
              </a:ext>
            </a:extLst>
          </p:cNvPr>
          <p:cNvSpPr>
            <a:spLocks noGrp="1"/>
          </p:cNvSpPr>
          <p:nvPr>
            <p:ph idx="1"/>
          </p:nvPr>
        </p:nvSpPr>
        <p:spPr/>
        <p:txBody>
          <a:bodyPr>
            <a:normAutofit fontScale="92500"/>
          </a:bodyPr>
          <a:lstStyle/>
          <a:p>
            <a:r>
              <a:rPr lang="en-US" dirty="0"/>
              <a:t>One of the reasons why I was able to excel at being a programmer is that relational databases encapsulate a lot away from you.</a:t>
            </a:r>
          </a:p>
          <a:p>
            <a:r>
              <a:rPr lang="en-US" dirty="0"/>
              <a:t>That is not to say it is “easy”, but I am really quite bad at deep bits and bytes programming</a:t>
            </a:r>
          </a:p>
          <a:p>
            <a:pPr lvl="1"/>
            <a:r>
              <a:rPr lang="en-US" dirty="0"/>
              <a:t>I wrote my compiler in college in VB 1.0</a:t>
            </a:r>
          </a:p>
          <a:p>
            <a:r>
              <a:rPr lang="en-US" dirty="0"/>
              <a:t>You set up a database following a set of rules (Relational rules and Normalizing Rules, plus plenty of other things we will chat about in coming months)</a:t>
            </a:r>
          </a:p>
          <a:p>
            <a:r>
              <a:rPr lang="en-US" dirty="0"/>
              <a:t>And it just works. When you are storing relational data, typically transactional data</a:t>
            </a:r>
          </a:p>
        </p:txBody>
      </p:sp>
    </p:spTree>
    <p:extLst>
      <p:ext uri="{BB962C8B-B14F-4D97-AF65-F5344CB8AC3E}">
        <p14:creationId xmlns:p14="http://schemas.microsoft.com/office/powerpoint/2010/main" val="307961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3FA8D-7F38-4705-BE56-E3EDC081BAC9}"/>
              </a:ext>
            </a:extLst>
          </p:cNvPr>
          <p:cNvSpPr>
            <a:spLocks noGrp="1"/>
          </p:cNvSpPr>
          <p:nvPr>
            <p:ph type="title"/>
          </p:nvPr>
        </p:nvSpPr>
        <p:spPr/>
        <p:txBody>
          <a:bodyPr/>
          <a:lstStyle/>
          <a:p>
            <a:r>
              <a:rPr lang="en-US" dirty="0"/>
              <a:t>Sort of…</a:t>
            </a:r>
          </a:p>
        </p:txBody>
      </p:sp>
      <p:sp>
        <p:nvSpPr>
          <p:cNvPr id="3" name="Content Placeholder 2">
            <a:extLst>
              <a:ext uri="{FF2B5EF4-FFF2-40B4-BE49-F238E27FC236}">
                <a16:creationId xmlns:a16="http://schemas.microsoft.com/office/drawing/2014/main" id="{F27D4F34-7F19-4486-A88F-849429A5980F}"/>
              </a:ext>
            </a:extLst>
          </p:cNvPr>
          <p:cNvSpPr>
            <a:spLocks noGrp="1"/>
          </p:cNvSpPr>
          <p:nvPr>
            <p:ph idx="1"/>
          </p:nvPr>
        </p:nvSpPr>
        <p:spPr/>
        <p:txBody>
          <a:bodyPr>
            <a:normAutofit fontScale="77500" lnSpcReduction="20000"/>
          </a:bodyPr>
          <a:lstStyle/>
          <a:p>
            <a:r>
              <a:rPr lang="en-US" dirty="0"/>
              <a:t>Remember how Brent said we suck at capacity planning…</a:t>
            </a:r>
          </a:p>
          <a:p>
            <a:r>
              <a:rPr lang="en-US" dirty="0"/>
              <a:t>Well, we also suck at understanding what the customer wants</a:t>
            </a:r>
          </a:p>
          <a:p>
            <a:pPr lvl="1"/>
            <a:r>
              <a:rPr lang="en-US" dirty="0"/>
              <a:t>Probably more than we suck at capacity planning</a:t>
            </a:r>
          </a:p>
          <a:p>
            <a:r>
              <a:rPr lang="en-US" dirty="0"/>
              <a:t>And the customers keep changing their dang minds!</a:t>
            </a:r>
          </a:p>
          <a:p>
            <a:pPr lvl="1"/>
            <a:r>
              <a:rPr lang="en-US" dirty="0"/>
              <a:t>Which is why it is good to be a programmer</a:t>
            </a:r>
          </a:p>
          <a:p>
            <a:r>
              <a:rPr lang="en-US" dirty="0"/>
              <a:t>Getting what the customer wants right is tantamount to achieving good performance and usability</a:t>
            </a:r>
          </a:p>
          <a:p>
            <a:r>
              <a:rPr lang="en-US" dirty="0"/>
              <a:t>All the relational model wants out of you is to design your model in a certain pattern based on what the customer wants to do with the data.</a:t>
            </a:r>
          </a:p>
          <a:p>
            <a:r>
              <a:rPr lang="en-US" dirty="0"/>
              <a:t>But we rarely understand what the customer wants and too often believe we are right…</a:t>
            </a:r>
          </a:p>
        </p:txBody>
      </p:sp>
    </p:spTree>
    <p:extLst>
      <p:ext uri="{BB962C8B-B14F-4D97-AF65-F5344CB8AC3E}">
        <p14:creationId xmlns:p14="http://schemas.microsoft.com/office/powerpoint/2010/main" val="42521384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9796</TotalTime>
  <Words>1260</Words>
  <Application>Microsoft Office PowerPoint</Application>
  <PresentationFormat>Widescreen</PresentationFormat>
  <Paragraphs>105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Organic</vt:lpstr>
      <vt:lpstr>Database Design Chat 007</vt:lpstr>
      <vt:lpstr>Louis Davidson (drsql)               </vt:lpstr>
      <vt:lpstr>Mention Brent’s Keynote</vt:lpstr>
      <vt:lpstr>Capacity planning</vt:lpstr>
      <vt:lpstr>The cloud to the rescue… </vt:lpstr>
      <vt:lpstr>Bit of history</vt:lpstr>
      <vt:lpstr>Goal of the RDBMS</vt:lpstr>
      <vt:lpstr>It really is</vt:lpstr>
      <vt:lpstr>Sort of…</vt:lpstr>
      <vt:lpstr>The customer is always right</vt:lpstr>
      <vt:lpstr>So what’s the point…</vt:lpstr>
      <vt:lpstr>Microsoft’s Azure platform RDBMS… </vt:lpstr>
      <vt:lpstr>So the answer is… </vt:lpstr>
      <vt:lpstr>Final point</vt:lpstr>
      <vt:lpstr>Until Next Time…</vt:lpstr>
      <vt:lpstr>Thankful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Louis Davidson</dc:creator>
  <cp:lastModifiedBy>Louis Davidson</cp:lastModifiedBy>
  <cp:revision>10</cp:revision>
  <dcterms:created xsi:type="dcterms:W3CDTF">2021-09-21T14:14:24Z</dcterms:created>
  <dcterms:modified xsi:type="dcterms:W3CDTF">2021-11-27T18:19:10Z</dcterms:modified>
</cp:coreProperties>
</file>