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552" r:id="rId3"/>
    <p:sldId id="262" r:id="rId4"/>
    <p:sldId id="555" r:id="rId5"/>
    <p:sldId id="556" r:id="rId6"/>
    <p:sldId id="557" r:id="rId7"/>
    <p:sldId id="502" r:id="rId8"/>
    <p:sldId id="554" r:id="rId9"/>
    <p:sldId id="55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E2045-22D8-3A4C-BB09-A1EBD9939DBE}" v="4" dt="2022-01-05T00:51:29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8"/>
    <p:restoredTop sz="94694"/>
  </p:normalViewPr>
  <p:slideViewPr>
    <p:cSldViewPr snapToGrid="0">
      <p:cViewPr varScale="1">
        <p:scale>
          <a:sx n="121" d="100"/>
          <a:sy n="121" d="100"/>
        </p:scale>
        <p:origin x="37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052F0D20-D681-4E5C-A6A7-E1F4EFC3FC07}"/>
    <pc:docChg chg="custSel addSld delSld modSld sldOrd">
      <pc:chgData name="Louis Davidson" userId="80677fb08b3162e4" providerId="LiveId" clId="{052F0D20-D681-4E5C-A6A7-E1F4EFC3FC07}" dt="2021-10-06T02:20:13.101" v="1619"/>
      <pc:docMkLst>
        <pc:docMk/>
      </pc:docMkLst>
      <pc:sldChg chg="modSp mod">
        <pc:chgData name="Louis Davidson" userId="80677fb08b3162e4" providerId="LiveId" clId="{052F0D20-D681-4E5C-A6A7-E1F4EFC3FC07}" dt="2021-10-06T01:48:37.633" v="1618" actId="20577"/>
        <pc:sldMkLst>
          <pc:docMk/>
          <pc:sldMk cId="2368454425" sldId="256"/>
        </pc:sldMkLst>
        <pc:spChg chg="mod">
          <ac:chgData name="Louis Davidson" userId="80677fb08b3162e4" providerId="LiveId" clId="{052F0D20-D681-4E5C-A6A7-E1F4EFC3FC07}" dt="2021-10-06T01:48:37.633" v="1618" actId="20577"/>
          <ac:spMkLst>
            <pc:docMk/>
            <pc:sldMk cId="2368454425" sldId="256"/>
            <ac:spMk id="2" creationId="{9B96E071-EED7-449E-8A85-BA7D2B8A8F1F}"/>
          </ac:spMkLst>
        </pc:spChg>
        <pc:spChg chg="mod">
          <ac:chgData name="Louis Davidson" userId="80677fb08b3162e4" providerId="LiveId" clId="{052F0D20-D681-4E5C-A6A7-E1F4EFC3FC07}" dt="2021-09-24T19:19:30.240" v="1388" actId="20577"/>
          <ac:spMkLst>
            <pc:docMk/>
            <pc:sldMk cId="2368454425" sldId="256"/>
            <ac:spMk id="3" creationId="{9D45FBF4-E6D9-4C00-AFDF-AC080690B66C}"/>
          </ac:spMkLst>
        </pc:spChg>
      </pc:sldChg>
      <pc:sldChg chg="del">
        <pc:chgData name="Louis Davidson" userId="80677fb08b3162e4" providerId="LiveId" clId="{052F0D20-D681-4E5C-A6A7-E1F4EFC3FC07}" dt="2021-09-27T18:19:52.896" v="1392" actId="47"/>
        <pc:sldMkLst>
          <pc:docMk/>
          <pc:sldMk cId="818827031" sldId="257"/>
        </pc:sldMkLst>
      </pc:sldChg>
      <pc:sldChg chg="modSp modAnim">
        <pc:chgData name="Louis Davidson" userId="80677fb08b3162e4" providerId="LiveId" clId="{052F0D20-D681-4E5C-A6A7-E1F4EFC3FC07}" dt="2021-09-24T19:16:22.948" v="1360" actId="33524"/>
        <pc:sldMkLst>
          <pc:docMk/>
          <pc:sldMk cId="4096037955" sldId="262"/>
        </pc:sldMkLst>
        <pc:spChg chg="mod">
          <ac:chgData name="Louis Davidson" userId="80677fb08b3162e4" providerId="LiveId" clId="{052F0D20-D681-4E5C-A6A7-E1F4EFC3FC07}" dt="2021-09-24T19:16:22.948" v="1360" actId="33524"/>
          <ac:spMkLst>
            <pc:docMk/>
            <pc:sldMk cId="4096037955" sldId="262"/>
            <ac:spMk id="3" creationId="{571C0AE9-AD30-4EF0-9E4F-869974FDDF00}"/>
          </ac:spMkLst>
        </pc:spChg>
      </pc:sldChg>
      <pc:sldChg chg="modSp mod modAnim">
        <pc:chgData name="Louis Davidson" userId="80677fb08b3162e4" providerId="LiveId" clId="{052F0D20-D681-4E5C-A6A7-E1F4EFC3FC07}" dt="2021-09-24T18:51:38.838" v="171" actId="20577"/>
        <pc:sldMkLst>
          <pc:docMk/>
          <pc:sldMk cId="2811787593" sldId="547"/>
        </pc:sldMkLst>
        <pc:spChg chg="mod">
          <ac:chgData name="Louis Davidson" userId="80677fb08b3162e4" providerId="LiveId" clId="{052F0D20-D681-4E5C-A6A7-E1F4EFC3FC07}" dt="2021-09-24T18:48:19.924" v="38" actId="6549"/>
          <ac:spMkLst>
            <pc:docMk/>
            <pc:sldMk cId="2811787593" sldId="547"/>
            <ac:spMk id="2" creationId="{9D901C24-260E-45E7-A431-13D1B25A0966}"/>
          </ac:spMkLst>
        </pc:spChg>
        <pc:spChg chg="mod">
          <ac:chgData name="Louis Davidson" userId="80677fb08b3162e4" providerId="LiveId" clId="{052F0D20-D681-4E5C-A6A7-E1F4EFC3FC07}" dt="2021-09-24T18:51:38.838" v="171" actId="20577"/>
          <ac:spMkLst>
            <pc:docMk/>
            <pc:sldMk cId="2811787593" sldId="547"/>
            <ac:spMk id="3" creationId="{DBDB4BD7-D8A0-4F32-8176-E2C6590C642F}"/>
          </ac:spMkLst>
        </pc:spChg>
      </pc:sldChg>
      <pc:sldChg chg="modSp mod">
        <pc:chgData name="Louis Davidson" userId="80677fb08b3162e4" providerId="LiveId" clId="{052F0D20-D681-4E5C-A6A7-E1F4EFC3FC07}" dt="2021-09-24T18:54:13.608" v="517" actId="6549"/>
        <pc:sldMkLst>
          <pc:docMk/>
          <pc:sldMk cId="3802019298" sldId="548"/>
        </pc:sldMkLst>
        <pc:spChg chg="mod">
          <ac:chgData name="Louis Davidson" userId="80677fb08b3162e4" providerId="LiveId" clId="{052F0D20-D681-4E5C-A6A7-E1F4EFC3FC07}" dt="2021-09-24T18:52:00.011" v="202" actId="20577"/>
          <ac:spMkLst>
            <pc:docMk/>
            <pc:sldMk cId="3802019298" sldId="548"/>
            <ac:spMk id="2" creationId="{E0CE9AD8-CD5F-4E08-AE02-7088CE849179}"/>
          </ac:spMkLst>
        </pc:spChg>
        <pc:spChg chg="mod">
          <ac:chgData name="Louis Davidson" userId="80677fb08b3162e4" providerId="LiveId" clId="{052F0D20-D681-4E5C-A6A7-E1F4EFC3FC07}" dt="2021-09-24T18:54:13.608" v="517" actId="6549"/>
          <ac:spMkLst>
            <pc:docMk/>
            <pc:sldMk cId="3802019298" sldId="548"/>
            <ac:spMk id="3" creationId="{F8D0C57E-1CE6-4DF6-A852-BEDB86D265D0}"/>
          </ac:spMkLst>
        </pc:spChg>
      </pc:sldChg>
      <pc:sldChg chg="del">
        <pc:chgData name="Louis Davidson" userId="80677fb08b3162e4" providerId="LiveId" clId="{052F0D20-D681-4E5C-A6A7-E1F4EFC3FC07}" dt="2021-09-24T18:54:17.601" v="518" actId="47"/>
        <pc:sldMkLst>
          <pc:docMk/>
          <pc:sldMk cId="3544313891" sldId="549"/>
        </pc:sldMkLst>
      </pc:sldChg>
      <pc:sldChg chg="add">
        <pc:chgData name="Louis Davidson" userId="80677fb08b3162e4" providerId="LiveId" clId="{052F0D20-D681-4E5C-A6A7-E1F4EFC3FC07}" dt="2021-09-24T18:47:59.502" v="0"/>
        <pc:sldMkLst>
          <pc:docMk/>
          <pc:sldMk cId="1440037456" sldId="550"/>
        </pc:sldMkLst>
      </pc:sldChg>
      <pc:sldChg chg="modSp add mod modAnim">
        <pc:chgData name="Louis Davidson" userId="80677fb08b3162e4" providerId="LiveId" clId="{052F0D20-D681-4E5C-A6A7-E1F4EFC3FC07}" dt="2021-10-06T02:20:13.101" v="1619"/>
        <pc:sldMkLst>
          <pc:docMk/>
          <pc:sldMk cId="1489284379" sldId="551"/>
        </pc:sldMkLst>
        <pc:spChg chg="mod">
          <ac:chgData name="Louis Davidson" userId="80677fb08b3162e4" providerId="LiveId" clId="{052F0D20-D681-4E5C-A6A7-E1F4EFC3FC07}" dt="2021-09-24T18:54:30.920" v="537" actId="20577"/>
          <ac:spMkLst>
            <pc:docMk/>
            <pc:sldMk cId="1489284379" sldId="551"/>
            <ac:spMk id="2" creationId="{E0CE9AD8-CD5F-4E08-AE02-7088CE849179}"/>
          </ac:spMkLst>
        </pc:spChg>
        <pc:spChg chg="mod">
          <ac:chgData name="Louis Davidson" userId="80677fb08b3162e4" providerId="LiveId" clId="{052F0D20-D681-4E5C-A6A7-E1F4EFC3FC07}" dt="2021-09-24T19:04:13.491" v="1141" actId="20577"/>
          <ac:spMkLst>
            <pc:docMk/>
            <pc:sldMk cId="1489284379" sldId="551"/>
            <ac:spMk id="3" creationId="{F8D0C57E-1CE6-4DF6-A852-BEDB86D265D0}"/>
          </ac:spMkLst>
        </pc:spChg>
      </pc:sldChg>
      <pc:sldChg chg="add ord">
        <pc:chgData name="Louis Davidson" userId="80677fb08b3162e4" providerId="LiveId" clId="{052F0D20-D681-4E5C-A6A7-E1F4EFC3FC07}" dt="2021-09-27T18:19:55.472" v="1395"/>
        <pc:sldMkLst>
          <pc:docMk/>
          <pc:sldMk cId="3441950390" sldId="552"/>
        </pc:sldMkLst>
      </pc:sldChg>
      <pc:sldChg chg="modSp add mod">
        <pc:chgData name="Louis Davidson" userId="80677fb08b3162e4" providerId="LiveId" clId="{052F0D20-D681-4E5C-A6A7-E1F4EFC3FC07}" dt="2021-10-01T03:16:01.952" v="1616" actId="20577"/>
        <pc:sldMkLst>
          <pc:docMk/>
          <pc:sldMk cId="3250795622" sldId="553"/>
        </pc:sldMkLst>
        <pc:spChg chg="mod">
          <ac:chgData name="Louis Davidson" userId="80677fb08b3162e4" providerId="LiveId" clId="{052F0D20-D681-4E5C-A6A7-E1F4EFC3FC07}" dt="2021-10-01T03:14:53.112" v="1435" actId="20577"/>
          <ac:spMkLst>
            <pc:docMk/>
            <pc:sldMk cId="3250795622" sldId="553"/>
            <ac:spMk id="2" creationId="{E0CE9AD8-CD5F-4E08-AE02-7088CE849179}"/>
          </ac:spMkLst>
        </pc:spChg>
        <pc:spChg chg="mod">
          <ac:chgData name="Louis Davidson" userId="80677fb08b3162e4" providerId="LiveId" clId="{052F0D20-D681-4E5C-A6A7-E1F4EFC3FC07}" dt="2021-10-01T03:16:01.952" v="1616" actId="20577"/>
          <ac:spMkLst>
            <pc:docMk/>
            <pc:sldMk cId="3250795622" sldId="553"/>
            <ac:spMk id="3" creationId="{F8D0C57E-1CE6-4DF6-A852-BEDB86D265D0}"/>
          </ac:spMkLst>
        </pc:spChg>
      </pc:sldChg>
    </pc:docChg>
  </pc:docChgLst>
  <pc:docChgLst>
    <pc:chgData name="Louis Davidson" userId="80677fb08b3162e4" providerId="LiveId" clId="{4E376322-8663-431A-BA0E-757017BDB7AB}"/>
    <pc:docChg chg="custSel addSld delSld modSld">
      <pc:chgData name="Louis Davidson" userId="80677fb08b3162e4" providerId="LiveId" clId="{4E376322-8663-431A-BA0E-757017BDB7AB}" dt="2021-11-10T19:42:03.419" v="2276" actId="1076"/>
      <pc:docMkLst>
        <pc:docMk/>
      </pc:docMkLst>
      <pc:sldChg chg="modSp mod">
        <pc:chgData name="Louis Davidson" userId="80677fb08b3162e4" providerId="LiveId" clId="{4E376322-8663-431A-BA0E-757017BDB7AB}" dt="2021-11-06T02:02:45.733" v="49" actId="5793"/>
        <pc:sldMkLst>
          <pc:docMk/>
          <pc:sldMk cId="2368454425" sldId="256"/>
        </pc:sldMkLst>
        <pc:spChg chg="mod">
          <ac:chgData name="Louis Davidson" userId="80677fb08b3162e4" providerId="LiveId" clId="{4E376322-8663-431A-BA0E-757017BDB7AB}" dt="2021-11-06T02:02:04.953" v="1" actId="20577"/>
          <ac:spMkLst>
            <pc:docMk/>
            <pc:sldMk cId="2368454425" sldId="256"/>
            <ac:spMk id="2" creationId="{9B96E071-EED7-449E-8A85-BA7D2B8A8F1F}"/>
          </ac:spMkLst>
        </pc:spChg>
        <pc:spChg chg="mod">
          <ac:chgData name="Louis Davidson" userId="80677fb08b3162e4" providerId="LiveId" clId="{4E376322-8663-431A-BA0E-757017BDB7AB}" dt="2021-11-06T02:02:45.733" v="49" actId="5793"/>
          <ac:spMkLst>
            <pc:docMk/>
            <pc:sldMk cId="2368454425" sldId="256"/>
            <ac:spMk id="3" creationId="{9D45FBF4-E6D9-4C00-AFDF-AC080690B66C}"/>
          </ac:spMkLst>
        </pc:spChg>
      </pc:sldChg>
      <pc:sldChg chg="modSp mod modAnim">
        <pc:chgData name="Louis Davidson" userId="80677fb08b3162e4" providerId="LiveId" clId="{4E376322-8663-431A-BA0E-757017BDB7AB}" dt="2021-11-06T02:31:51.709" v="813" actId="21"/>
        <pc:sldMkLst>
          <pc:docMk/>
          <pc:sldMk cId="4096037955" sldId="262"/>
        </pc:sldMkLst>
        <pc:spChg chg="mod">
          <ac:chgData name="Louis Davidson" userId="80677fb08b3162e4" providerId="LiveId" clId="{4E376322-8663-431A-BA0E-757017BDB7AB}" dt="2021-11-06T02:26:18.132" v="492" actId="20577"/>
          <ac:spMkLst>
            <pc:docMk/>
            <pc:sldMk cId="4096037955" sldId="262"/>
            <ac:spMk id="2" creationId="{51D5B1BE-62F6-46F2-903C-534F6F3A031D}"/>
          </ac:spMkLst>
        </pc:spChg>
        <pc:spChg chg="mod">
          <ac:chgData name="Louis Davidson" userId="80677fb08b3162e4" providerId="LiveId" clId="{4E376322-8663-431A-BA0E-757017BDB7AB}" dt="2021-11-06T02:31:51.709" v="813" actId="21"/>
          <ac:spMkLst>
            <pc:docMk/>
            <pc:sldMk cId="4096037955" sldId="262"/>
            <ac:spMk id="3" creationId="{571C0AE9-AD30-4EF0-9E4F-869974FDDF00}"/>
          </ac:spMkLst>
        </pc:spChg>
      </pc:sldChg>
      <pc:sldChg chg="addSp modSp add mod modAnim">
        <pc:chgData name="Louis Davidson" userId="80677fb08b3162e4" providerId="LiveId" clId="{4E376322-8663-431A-BA0E-757017BDB7AB}" dt="2021-11-10T19:42:03.419" v="2276" actId="1076"/>
        <pc:sldMkLst>
          <pc:docMk/>
          <pc:sldMk cId="2053933683" sldId="502"/>
        </pc:sldMkLst>
        <pc:spChg chg="mod">
          <ac:chgData name="Louis Davidson" userId="80677fb08b3162e4" providerId="LiveId" clId="{4E376322-8663-431A-BA0E-757017BDB7AB}" dt="2021-11-10T19:41:42.406" v="2274" actId="6549"/>
          <ac:spMkLst>
            <pc:docMk/>
            <pc:sldMk cId="2053933683" sldId="502"/>
            <ac:spMk id="3" creationId="{00000000-0000-0000-0000-000000000000}"/>
          </ac:spMkLst>
        </pc:spChg>
        <pc:spChg chg="mod">
          <ac:chgData name="Louis Davidson" userId="80677fb08b3162e4" providerId="LiveId" clId="{4E376322-8663-431A-BA0E-757017BDB7AB}" dt="2021-11-09T04:23:44.711" v="2188" actId="1076"/>
          <ac:spMkLst>
            <pc:docMk/>
            <pc:sldMk cId="2053933683" sldId="502"/>
            <ac:spMk id="5" creationId="{00000000-0000-0000-0000-000000000000}"/>
          </ac:spMkLst>
        </pc:spChg>
        <pc:spChg chg="mod">
          <ac:chgData name="Louis Davidson" userId="80677fb08b3162e4" providerId="LiveId" clId="{4E376322-8663-431A-BA0E-757017BDB7AB}" dt="2021-11-09T04:23:44.711" v="2188" actId="1076"/>
          <ac:spMkLst>
            <pc:docMk/>
            <pc:sldMk cId="2053933683" sldId="502"/>
            <ac:spMk id="6" creationId="{00000000-0000-0000-0000-000000000000}"/>
          </ac:spMkLst>
        </pc:spChg>
        <pc:spChg chg="mod">
          <ac:chgData name="Louis Davidson" userId="80677fb08b3162e4" providerId="LiveId" clId="{4E376322-8663-431A-BA0E-757017BDB7AB}" dt="2021-11-09T04:23:44.711" v="2188" actId="1076"/>
          <ac:spMkLst>
            <pc:docMk/>
            <pc:sldMk cId="2053933683" sldId="502"/>
            <ac:spMk id="7" creationId="{00000000-0000-0000-0000-000000000000}"/>
          </ac:spMkLst>
        </pc:spChg>
        <pc:spChg chg="mod">
          <ac:chgData name="Louis Davidson" userId="80677fb08b3162e4" providerId="LiveId" clId="{4E376322-8663-431A-BA0E-757017BDB7AB}" dt="2021-11-09T04:23:44.711" v="2188" actId="1076"/>
          <ac:spMkLst>
            <pc:docMk/>
            <pc:sldMk cId="2053933683" sldId="502"/>
            <ac:spMk id="8" creationId="{00000000-0000-0000-0000-000000000000}"/>
          </ac:spMkLst>
        </pc:spChg>
        <pc:spChg chg="mod">
          <ac:chgData name="Louis Davidson" userId="80677fb08b3162e4" providerId="LiveId" clId="{4E376322-8663-431A-BA0E-757017BDB7AB}" dt="2021-11-10T19:42:03.419" v="2276" actId="1076"/>
          <ac:spMkLst>
            <pc:docMk/>
            <pc:sldMk cId="2053933683" sldId="502"/>
            <ac:spMk id="14" creationId="{00000000-0000-0000-0000-000000000000}"/>
          </ac:spMkLst>
        </pc:spChg>
        <pc:picChg chg="add mod ord">
          <ac:chgData name="Louis Davidson" userId="80677fb08b3162e4" providerId="LiveId" clId="{4E376322-8663-431A-BA0E-757017BDB7AB}" dt="2021-11-10T19:42:00.193" v="2275" actId="1076"/>
          <ac:picMkLst>
            <pc:docMk/>
            <pc:sldMk cId="2053933683" sldId="502"/>
            <ac:picMk id="9" creationId="{BDC98EC1-92D9-4C48-8BDC-ABA14F136355}"/>
          </ac:picMkLst>
        </pc:picChg>
      </pc:sldChg>
      <pc:sldChg chg="del">
        <pc:chgData name="Louis Davidson" userId="80677fb08b3162e4" providerId="LiveId" clId="{4E376322-8663-431A-BA0E-757017BDB7AB}" dt="2021-11-06T02:30:27.431" v="725" actId="47"/>
        <pc:sldMkLst>
          <pc:docMk/>
          <pc:sldMk cId="2811787593" sldId="547"/>
        </pc:sldMkLst>
      </pc:sldChg>
      <pc:sldChg chg="del">
        <pc:chgData name="Louis Davidson" userId="80677fb08b3162e4" providerId="LiveId" clId="{4E376322-8663-431A-BA0E-757017BDB7AB}" dt="2021-11-06T02:02:56.380" v="50" actId="47"/>
        <pc:sldMkLst>
          <pc:docMk/>
          <pc:sldMk cId="3802019298" sldId="548"/>
        </pc:sldMkLst>
      </pc:sldChg>
      <pc:sldChg chg="del">
        <pc:chgData name="Louis Davidson" userId="80677fb08b3162e4" providerId="LiveId" clId="{4E376322-8663-431A-BA0E-757017BDB7AB}" dt="2021-11-06T02:02:56.380" v="50" actId="47"/>
        <pc:sldMkLst>
          <pc:docMk/>
          <pc:sldMk cId="1489284379" sldId="551"/>
        </pc:sldMkLst>
      </pc:sldChg>
      <pc:sldChg chg="new del">
        <pc:chgData name="Louis Davidson" userId="80677fb08b3162e4" providerId="LiveId" clId="{4E376322-8663-431A-BA0E-757017BDB7AB}" dt="2021-11-06T02:30:21.362" v="724" actId="47"/>
        <pc:sldMkLst>
          <pc:docMk/>
          <pc:sldMk cId="1455888143" sldId="553"/>
        </pc:sldMkLst>
      </pc:sldChg>
      <pc:sldChg chg="del">
        <pc:chgData name="Louis Davidson" userId="80677fb08b3162e4" providerId="LiveId" clId="{4E376322-8663-431A-BA0E-757017BDB7AB}" dt="2021-11-06T02:02:56.380" v="50" actId="47"/>
        <pc:sldMkLst>
          <pc:docMk/>
          <pc:sldMk cId="3250795622" sldId="553"/>
        </pc:sldMkLst>
      </pc:sldChg>
      <pc:sldChg chg="modSp new mod modAnim">
        <pc:chgData name="Louis Davidson" userId="80677fb08b3162e4" providerId="LiveId" clId="{4E376322-8663-431A-BA0E-757017BDB7AB}" dt="2021-11-09T04:26:17.111" v="2265" actId="20577"/>
        <pc:sldMkLst>
          <pc:docMk/>
          <pc:sldMk cId="966026435" sldId="554"/>
        </pc:sldMkLst>
        <pc:spChg chg="mod">
          <ac:chgData name="Louis Davidson" userId="80677fb08b3162e4" providerId="LiveId" clId="{4E376322-8663-431A-BA0E-757017BDB7AB}" dt="2021-11-06T02:30:15.509" v="722" actId="5793"/>
          <ac:spMkLst>
            <pc:docMk/>
            <pc:sldMk cId="966026435" sldId="554"/>
            <ac:spMk id="2" creationId="{326B7C94-D5D1-4C53-B9CF-C07D941CBDA4}"/>
          </ac:spMkLst>
        </pc:spChg>
        <pc:spChg chg="mod">
          <ac:chgData name="Louis Davidson" userId="80677fb08b3162e4" providerId="LiveId" clId="{4E376322-8663-431A-BA0E-757017BDB7AB}" dt="2021-11-09T04:26:17.111" v="2265" actId="20577"/>
          <ac:spMkLst>
            <pc:docMk/>
            <pc:sldMk cId="966026435" sldId="554"/>
            <ac:spMk id="3" creationId="{58AC3F5D-4B33-4CCE-870B-85229890B661}"/>
          </ac:spMkLst>
        </pc:spChg>
      </pc:sldChg>
      <pc:sldChg chg="modSp new mod modAnim">
        <pc:chgData name="Louis Davidson" userId="80677fb08b3162e4" providerId="LiveId" clId="{4E376322-8663-431A-BA0E-757017BDB7AB}" dt="2021-11-09T04:19:13.798" v="2161" actId="20577"/>
        <pc:sldMkLst>
          <pc:docMk/>
          <pc:sldMk cId="488922182" sldId="555"/>
        </pc:sldMkLst>
        <pc:spChg chg="mod">
          <ac:chgData name="Louis Davidson" userId="80677fb08b3162e4" providerId="LiveId" clId="{4E376322-8663-431A-BA0E-757017BDB7AB}" dt="2021-11-06T02:32:04.768" v="831" actId="20577"/>
          <ac:spMkLst>
            <pc:docMk/>
            <pc:sldMk cId="488922182" sldId="555"/>
            <ac:spMk id="2" creationId="{1E19046D-7FEA-4C6B-B35D-E35EA78A87CC}"/>
          </ac:spMkLst>
        </pc:spChg>
        <pc:spChg chg="mod">
          <ac:chgData name="Louis Davidson" userId="80677fb08b3162e4" providerId="LiveId" clId="{4E376322-8663-431A-BA0E-757017BDB7AB}" dt="2021-11-09T04:19:13.798" v="2161" actId="20577"/>
          <ac:spMkLst>
            <pc:docMk/>
            <pc:sldMk cId="488922182" sldId="555"/>
            <ac:spMk id="3" creationId="{4F29427C-8729-42E0-AB1C-5E665BCD34DD}"/>
          </ac:spMkLst>
        </pc:spChg>
      </pc:sldChg>
      <pc:sldChg chg="modSp new mod modAnim">
        <pc:chgData name="Louis Davidson" userId="80677fb08b3162e4" providerId="LiveId" clId="{4E376322-8663-431A-BA0E-757017BDB7AB}" dt="2021-11-09T04:20:19.882" v="2162"/>
        <pc:sldMkLst>
          <pc:docMk/>
          <pc:sldMk cId="3251242205" sldId="556"/>
        </pc:sldMkLst>
        <pc:spChg chg="mod">
          <ac:chgData name="Louis Davidson" userId="80677fb08b3162e4" providerId="LiveId" clId="{4E376322-8663-431A-BA0E-757017BDB7AB}" dt="2021-11-06T02:37:27.456" v="1206" actId="20577"/>
          <ac:spMkLst>
            <pc:docMk/>
            <pc:sldMk cId="3251242205" sldId="556"/>
            <ac:spMk id="2" creationId="{2DF7DFE5-F04E-44C5-9CF2-CB43E8C54827}"/>
          </ac:spMkLst>
        </pc:spChg>
        <pc:spChg chg="mod">
          <ac:chgData name="Louis Davidson" userId="80677fb08b3162e4" providerId="LiveId" clId="{4E376322-8663-431A-BA0E-757017BDB7AB}" dt="2021-11-06T02:40:24.403" v="1445" actId="20577"/>
          <ac:spMkLst>
            <pc:docMk/>
            <pc:sldMk cId="3251242205" sldId="556"/>
            <ac:spMk id="3" creationId="{301FC4A0-B98B-4C7A-82F1-C1118CBA68B0}"/>
          </ac:spMkLst>
        </pc:spChg>
      </pc:sldChg>
      <pc:sldChg chg="new del">
        <pc:chgData name="Louis Davidson" userId="80677fb08b3162e4" providerId="LiveId" clId="{4E376322-8663-431A-BA0E-757017BDB7AB}" dt="2021-11-06T02:36:58.871" v="1188" actId="47"/>
        <pc:sldMkLst>
          <pc:docMk/>
          <pc:sldMk cId="3880949133" sldId="556"/>
        </pc:sldMkLst>
      </pc:sldChg>
      <pc:sldChg chg="modSp new mod modAnim">
        <pc:chgData name="Louis Davidson" userId="80677fb08b3162e4" providerId="LiveId" clId="{4E376322-8663-431A-BA0E-757017BDB7AB}" dt="2021-11-09T04:23:09.036" v="2186" actId="20577"/>
        <pc:sldMkLst>
          <pc:docMk/>
          <pc:sldMk cId="2651730397" sldId="557"/>
        </pc:sldMkLst>
        <pc:spChg chg="mod">
          <ac:chgData name="Louis Davidson" userId="80677fb08b3162e4" providerId="LiveId" clId="{4E376322-8663-431A-BA0E-757017BDB7AB}" dt="2021-11-08T16:23:25.720" v="1488" actId="5793"/>
          <ac:spMkLst>
            <pc:docMk/>
            <pc:sldMk cId="2651730397" sldId="557"/>
            <ac:spMk id="2" creationId="{F93627A7-2D32-4DAF-AC22-2F33E4364365}"/>
          </ac:spMkLst>
        </pc:spChg>
        <pc:spChg chg="mod">
          <ac:chgData name="Louis Davidson" userId="80677fb08b3162e4" providerId="LiveId" clId="{4E376322-8663-431A-BA0E-757017BDB7AB}" dt="2021-11-09T04:23:09.036" v="2186" actId="20577"/>
          <ac:spMkLst>
            <pc:docMk/>
            <pc:sldMk cId="2651730397" sldId="557"/>
            <ac:spMk id="3" creationId="{6E9DE282-2420-4EEC-ABBC-21D134D9CB3F}"/>
          </ac:spMkLst>
        </pc:spChg>
      </pc:sldChg>
    </pc:docChg>
  </pc:docChgLst>
  <pc:docChgLst>
    <pc:chgData name="Louis Davidson" userId="80677fb08b3162e4" providerId="LiveId" clId="{90BE2045-22D8-3A4C-BB09-A1EBD9939DBE}"/>
    <pc:docChg chg="modSld">
      <pc:chgData name="Louis Davidson" userId="80677fb08b3162e4" providerId="LiveId" clId="{90BE2045-22D8-3A4C-BB09-A1EBD9939DBE}" dt="2022-01-05T00:56:03.104" v="40" actId="20577"/>
      <pc:docMkLst>
        <pc:docMk/>
      </pc:docMkLst>
      <pc:sldChg chg="modSp mod">
        <pc:chgData name="Louis Davidson" userId="80677fb08b3162e4" providerId="LiveId" clId="{90BE2045-22D8-3A4C-BB09-A1EBD9939DBE}" dt="2022-01-05T00:56:03.104" v="40" actId="20577"/>
        <pc:sldMkLst>
          <pc:docMk/>
          <pc:sldMk cId="2368454425" sldId="256"/>
        </pc:sldMkLst>
        <pc:spChg chg="mod">
          <ac:chgData name="Louis Davidson" userId="80677fb08b3162e4" providerId="LiveId" clId="{90BE2045-22D8-3A4C-BB09-A1EBD9939DBE}" dt="2022-01-05T00:56:03.104" v="40" actId="20577"/>
          <ac:spMkLst>
            <pc:docMk/>
            <pc:sldMk cId="2368454425" sldId="256"/>
            <ac:spMk id="2" creationId="{9B96E071-EED7-449E-8A85-BA7D2B8A8F1F}"/>
          </ac:spMkLst>
        </pc:spChg>
      </pc:sldChg>
      <pc:sldChg chg="addSp modSp mod modAnim">
        <pc:chgData name="Louis Davidson" userId="80677fb08b3162e4" providerId="LiveId" clId="{90BE2045-22D8-3A4C-BB09-A1EBD9939DBE}" dt="2022-01-05T00:51:29.455" v="38"/>
        <pc:sldMkLst>
          <pc:docMk/>
          <pc:sldMk cId="2053933683" sldId="502"/>
        </pc:sldMkLst>
        <pc:spChg chg="mod">
          <ac:chgData name="Louis Davidson" userId="80677fb08b3162e4" providerId="LiveId" clId="{90BE2045-22D8-3A4C-BB09-A1EBD9939DBE}" dt="2022-01-05T00:50:09.401" v="30" actId="1076"/>
          <ac:spMkLst>
            <pc:docMk/>
            <pc:sldMk cId="2053933683" sldId="502"/>
            <ac:spMk id="5" creationId="{00000000-0000-0000-0000-000000000000}"/>
          </ac:spMkLst>
        </pc:spChg>
        <pc:spChg chg="add mod">
          <ac:chgData name="Louis Davidson" userId="80677fb08b3162e4" providerId="LiveId" clId="{90BE2045-22D8-3A4C-BB09-A1EBD9939DBE}" dt="2022-01-05T00:50:14.820" v="35" actId="1036"/>
          <ac:spMkLst>
            <pc:docMk/>
            <pc:sldMk cId="2053933683" sldId="502"/>
            <ac:spMk id="10" creationId="{F52569E3-7B51-9346-AF51-E8848AA468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1742B-DCD5-4C60-9F7B-17531AD465F2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26D5F-4191-4971-AE10-5785C1D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26D5F-4191-4971-AE10-5785C1D320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26D5F-4191-4971-AE10-5785C1D320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3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nktr.ee/dr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drsql" TargetMode="External"/><Relationship Id="rId2" Type="http://schemas.openxmlformats.org/officeDocument/2006/relationships/hyperlink" Target="mailto:drsql@hot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071-EED7-449E-8A85-BA7D2B8A8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Database Design </a:t>
            </a:r>
            <a:r>
              <a:rPr lang="en-US" sz="4800"/>
              <a:t>Chat 008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5FBF4-E6D9-4C00-AFDF-AC080690B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Relational Form… Defining a table…</a:t>
            </a:r>
          </a:p>
        </p:txBody>
      </p:sp>
    </p:spTree>
    <p:extLst>
      <p:ext uri="{BB962C8B-B14F-4D97-AF65-F5344CB8AC3E}">
        <p14:creationId xmlns:p14="http://schemas.microsoft.com/office/powerpoint/2010/main" val="23684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36F4-6BC4-4334-AB3A-387DF80E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7024509" cy="1303867"/>
          </a:xfrm>
        </p:spPr>
        <p:txBody>
          <a:bodyPr/>
          <a:lstStyle/>
          <a:p>
            <a:r>
              <a:rPr lang="en-US" dirty="0"/>
              <a:t>Louis Davidson (drsql)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66FE-169A-44C1-9B2B-0ED0C8A2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https://linktr.ee/drsql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's fac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85D5E3E-FCAA-4E3C-9C42-8DA0DC37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42" y="684654"/>
            <a:ext cx="4700907" cy="35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B1BE-62F6-46F2-903C-534F6F3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Form…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0AE9-AD30-4EF0-9E4F-869974FD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All data is structured in tables as rows and columns</a:t>
            </a:r>
          </a:p>
          <a:p>
            <a:pPr lvl="1"/>
            <a:r>
              <a:rPr lang="en-US" dirty="0"/>
              <a:t>The order of the columns in a table is not important</a:t>
            </a:r>
          </a:p>
          <a:p>
            <a:pPr lvl="1"/>
            <a:r>
              <a:rPr lang="en-US" dirty="0"/>
              <a:t>The order of rows in the table is not important</a:t>
            </a:r>
          </a:p>
          <a:p>
            <a:r>
              <a:rPr lang="en-US" dirty="0"/>
              <a:t>All rows have the same number of columns</a:t>
            </a:r>
          </a:p>
          <a:p>
            <a:r>
              <a:rPr lang="en-US" dirty="0"/>
              <a:t>No duplicate rows</a:t>
            </a:r>
          </a:p>
        </p:txBody>
      </p:sp>
    </p:spTree>
    <p:extLst>
      <p:ext uri="{BB962C8B-B14F-4D97-AF65-F5344CB8AC3E}">
        <p14:creationId xmlns:p14="http://schemas.microsoft.com/office/powerpoint/2010/main" val="40960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046D-7FEA-4C6B-B35D-E35EA78A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duplicate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427C-8729-42E0-AB1C-5E665BCD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 of rows is controlled by keys</a:t>
            </a:r>
          </a:p>
          <a:p>
            <a:r>
              <a:rPr lang="en-US" dirty="0"/>
              <a:t>A key is a set of columns over which the rows in a table must be unique</a:t>
            </a:r>
          </a:p>
          <a:p>
            <a:pPr lvl="1"/>
            <a:r>
              <a:rPr lang="en-US" dirty="0"/>
              <a:t>How it is implemented will be discussed later</a:t>
            </a:r>
          </a:p>
          <a:p>
            <a:r>
              <a:rPr lang="en-US" dirty="0"/>
              <a:t>All data is accessed via the combination of </a:t>
            </a:r>
          </a:p>
          <a:p>
            <a:pPr lvl="1"/>
            <a:r>
              <a:rPr lang="en-US" dirty="0"/>
              <a:t>A set of key column values to find the row</a:t>
            </a:r>
          </a:p>
          <a:p>
            <a:pPr lvl="1"/>
            <a:r>
              <a:rPr lang="en-US" dirty="0"/>
              <a:t>The name of one or more columns to address the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2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DFE5-F04E-44C5-9CF2-CB43E8C5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C4A0-B98B-4C7A-82F1-C1118CBA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Briefly:</a:t>
            </a:r>
          </a:p>
          <a:p>
            <a:pPr lvl="1"/>
            <a:r>
              <a:rPr lang="en-US" dirty="0"/>
              <a:t>Users should be able to tell one row from another</a:t>
            </a:r>
          </a:p>
          <a:p>
            <a:pPr lvl="1"/>
            <a:r>
              <a:rPr lang="en-US" dirty="0"/>
              <a:t>Uniqueness should USUALLY be defined over user data (not some random/generated value)</a:t>
            </a:r>
          </a:p>
          <a:p>
            <a:r>
              <a:rPr lang="en-US" dirty="0"/>
              <a:t>A complex topic that will get covered a lot more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4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27A7-2D32-4DAF-AC22-2F33E436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Speaking…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DE282-2420-4EEC-ABBC-21D134D9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Form is the first step in good performance</a:t>
            </a:r>
          </a:p>
          <a:p>
            <a:r>
              <a:rPr lang="en-US" dirty="0"/>
              <a:t>Data is formatted in a known way (Tables with Columns)</a:t>
            </a:r>
          </a:p>
          <a:p>
            <a:r>
              <a:rPr lang="en-US" dirty="0"/>
              <a:t>Multiple rows don’t have the same data</a:t>
            </a:r>
          </a:p>
          <a:p>
            <a:r>
              <a:rPr lang="en-US" dirty="0"/>
              <a:t>The database is still consistent if rows change physical locations</a:t>
            </a:r>
          </a:p>
          <a:p>
            <a:r>
              <a:rPr lang="en-US" dirty="0"/>
              <a:t>Tables and columns don’t translate to a physical location </a:t>
            </a:r>
          </a:p>
        </p:txBody>
      </p:sp>
    </p:spTree>
    <p:extLst>
      <p:ext uri="{BB962C8B-B14F-4D97-AF65-F5344CB8AC3E}">
        <p14:creationId xmlns:p14="http://schemas.microsoft.com/office/powerpoint/2010/main" val="26517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C98EC1-92D9-4C48-8BDC-ABA14F13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35" y="1322311"/>
            <a:ext cx="10409130" cy="2502322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1295402" y="819294"/>
            <a:ext cx="9601196" cy="1303867"/>
          </a:xfrm>
        </p:spPr>
        <p:txBody>
          <a:bodyPr/>
          <a:lstStyle/>
          <a:p>
            <a:r>
              <a:rPr lang="en-US" dirty="0"/>
              <a:t>Uniqueness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73682"/>
            <a:ext cx="9601196" cy="36638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Example Requirement: Table of school mascots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is a good idea to unit test your structures by putting in data that looks really wrong and see if it stops you, warns you, or something!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9569" y="2945662"/>
            <a:ext cx="1687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Name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-----------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Smokey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Smokey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Smokey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Smokey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6516" y="2947470"/>
            <a:ext cx="2171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-----------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Black/Brown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Black/White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Smoky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Brown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5401" y="2947470"/>
            <a:ext cx="2883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School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-----------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UT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Central High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Less Central High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Southwest Middle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1800" y="2874723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~~~~~~~~~~~              ~~~~~~~~~~~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569E3-7B51-9346-AF51-E8848AA46852}"/>
              </a:ext>
            </a:extLst>
          </p:cNvPr>
          <p:cNvSpPr txBox="1"/>
          <p:nvPr/>
        </p:nvSpPr>
        <p:spPr>
          <a:xfrm>
            <a:off x="1981465" y="2927273"/>
            <a:ext cx="1960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MascotId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===========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1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112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4567      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979796</a:t>
            </a:r>
          </a:p>
        </p:txBody>
      </p:sp>
    </p:spTree>
    <p:extLst>
      <p:ext uri="{BB962C8B-B14F-4D97-AF65-F5344CB8AC3E}">
        <p14:creationId xmlns:p14="http://schemas.microsoft.com/office/powerpoint/2010/main" val="205393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C94-D5D1-4C53-B9CF-C07D941C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3F5D-4B33-4CCE-870B-85229890B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Correctness starts with proper structure</a:t>
            </a:r>
          </a:p>
          <a:p>
            <a:r>
              <a:rPr lang="en-US" dirty="0"/>
              <a:t>Our goal is to map our needs to the relational engine needs</a:t>
            </a:r>
          </a:p>
          <a:p>
            <a:r>
              <a:rPr lang="en-US" dirty="0"/>
              <a:t>Everything we have discussed should be reasonably common sense</a:t>
            </a:r>
          </a:p>
          <a:p>
            <a:pPr lvl="1"/>
            <a:r>
              <a:rPr lang="en-US" dirty="0"/>
              <a:t>And will continue to be so in almost every topic in this chat 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2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535D-1646-46A3-9AE3-4C52D52A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79A9-C747-4BC1-AB0D-6072FF3B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questions, you can:</a:t>
            </a:r>
          </a:p>
          <a:p>
            <a:pPr lvl="1"/>
            <a:r>
              <a:rPr lang="en-US" dirty="0"/>
              <a:t>Comment on YouTube</a:t>
            </a:r>
          </a:p>
          <a:p>
            <a:pPr lvl="1"/>
            <a:r>
              <a:rPr lang="en-US" dirty="0"/>
              <a:t>Email </a:t>
            </a:r>
            <a:r>
              <a:rPr lang="en-US" dirty="0">
                <a:hlinkClick r:id="rId2"/>
              </a:rPr>
              <a:t>drsql@hotmail.com</a:t>
            </a:r>
            <a:endParaRPr lang="en-US" dirty="0"/>
          </a:p>
          <a:p>
            <a:pPr lvl="1"/>
            <a:r>
              <a:rPr lang="en-US" dirty="0"/>
              <a:t>Message me on Twitter at drsql</a:t>
            </a:r>
          </a:p>
          <a:p>
            <a:pPr lvl="1"/>
            <a:r>
              <a:rPr lang="en-US" dirty="0"/>
              <a:t>Contact me anywhere on </a:t>
            </a:r>
            <a:r>
              <a:rPr lang="en-US" dirty="0">
                <a:hlinkClick r:id="rId3"/>
              </a:rPr>
              <a:t>https://linktr.ee/drsql</a:t>
            </a:r>
            <a:endParaRPr lang="en-US" dirty="0"/>
          </a:p>
          <a:p>
            <a:r>
              <a:rPr lang="en-US" dirty="0"/>
              <a:t>I may add an episode to discuss or reply directly</a:t>
            </a:r>
          </a:p>
        </p:txBody>
      </p:sp>
    </p:spTree>
    <p:extLst>
      <p:ext uri="{BB962C8B-B14F-4D97-AF65-F5344CB8AC3E}">
        <p14:creationId xmlns:p14="http://schemas.microsoft.com/office/powerpoint/2010/main" val="144003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1112</TotalTime>
  <Words>406</Words>
  <Application>Microsoft Macintosh PowerPoint</Application>
  <PresentationFormat>Widescreen</PresentationFormat>
  <Paragraphs>62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Garamond</vt:lpstr>
      <vt:lpstr>Organic</vt:lpstr>
      <vt:lpstr>Database Design Chat 008</vt:lpstr>
      <vt:lpstr>Louis Davidson (drsql)               </vt:lpstr>
      <vt:lpstr>Relational Form…</vt:lpstr>
      <vt:lpstr>No duplicate rows</vt:lpstr>
      <vt:lpstr>Uniqueness</vt:lpstr>
      <vt:lpstr>Practically Speaking…</vt:lpstr>
      <vt:lpstr>Uniqueness Example</vt:lpstr>
      <vt:lpstr>Until Next Time…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Louis Davidson</dc:creator>
  <cp:lastModifiedBy>Davidson, Louis</cp:lastModifiedBy>
  <cp:revision>8</cp:revision>
  <dcterms:created xsi:type="dcterms:W3CDTF">2021-09-21T14:14:24Z</dcterms:created>
  <dcterms:modified xsi:type="dcterms:W3CDTF">2022-01-05T01:04:08Z</dcterms:modified>
</cp:coreProperties>
</file>