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545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FF530-6D71-42A2-8269-08190FF785C7}" v="56" dt="2021-09-21T18:36:23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avidson" userId="80677fb08b3162e4" providerId="LiveId" clId="{7F2FF530-6D71-42A2-8269-08190FF785C7}"/>
    <pc:docChg chg="undo custSel addSld delSld modSld">
      <pc:chgData name="Louis Davidson" userId="80677fb08b3162e4" providerId="LiveId" clId="{7F2FF530-6D71-42A2-8269-08190FF785C7}" dt="2021-09-22T13:22:29.884" v="663" actId="6549"/>
      <pc:docMkLst>
        <pc:docMk/>
      </pc:docMkLst>
      <pc:sldChg chg="modSp mod">
        <pc:chgData name="Louis Davidson" userId="80677fb08b3162e4" providerId="LiveId" clId="{7F2FF530-6D71-42A2-8269-08190FF785C7}" dt="2021-09-22T13:22:13.482" v="646" actId="6549"/>
        <pc:sldMkLst>
          <pc:docMk/>
          <pc:sldMk cId="2368454425" sldId="256"/>
        </pc:sldMkLst>
        <pc:spChg chg="mod">
          <ac:chgData name="Louis Davidson" userId="80677fb08b3162e4" providerId="LiveId" clId="{7F2FF530-6D71-42A2-8269-08190FF785C7}" dt="2021-09-22T13:22:10.477" v="645" actId="20577"/>
          <ac:spMkLst>
            <pc:docMk/>
            <pc:sldMk cId="2368454425" sldId="256"/>
            <ac:spMk id="2" creationId="{9B96E071-EED7-449E-8A85-BA7D2B8A8F1F}"/>
          </ac:spMkLst>
        </pc:spChg>
        <pc:spChg chg="mod">
          <ac:chgData name="Louis Davidson" userId="80677fb08b3162e4" providerId="LiveId" clId="{7F2FF530-6D71-42A2-8269-08190FF785C7}" dt="2021-09-22T13:22:13.482" v="646" actId="6549"/>
          <ac:spMkLst>
            <pc:docMk/>
            <pc:sldMk cId="2368454425" sldId="256"/>
            <ac:spMk id="3" creationId="{9D45FBF4-E6D9-4C00-AFDF-AC080690B66C}"/>
          </ac:spMkLst>
        </pc:spChg>
      </pc:sldChg>
      <pc:sldChg chg="modSp mod modAnim">
        <pc:chgData name="Louis Davidson" userId="80677fb08b3162e4" providerId="LiveId" clId="{7F2FF530-6D71-42A2-8269-08190FF785C7}" dt="2021-09-21T18:23:03.150" v="24" actId="20577"/>
        <pc:sldMkLst>
          <pc:docMk/>
          <pc:sldMk cId="818827031" sldId="257"/>
        </pc:sldMkLst>
        <pc:spChg chg="mod">
          <ac:chgData name="Louis Davidson" userId="80677fb08b3162e4" providerId="LiveId" clId="{7F2FF530-6D71-42A2-8269-08190FF785C7}" dt="2021-09-21T18:23:03.150" v="24" actId="20577"/>
          <ac:spMkLst>
            <pc:docMk/>
            <pc:sldMk cId="818827031" sldId="257"/>
            <ac:spMk id="3" creationId="{965566FE-169A-44C1-9B2B-0ED0C8A21FFE}"/>
          </ac:spMkLst>
        </pc:spChg>
      </pc:sldChg>
      <pc:sldChg chg="del">
        <pc:chgData name="Louis Davidson" userId="80677fb08b3162e4" providerId="LiveId" clId="{7F2FF530-6D71-42A2-8269-08190FF785C7}" dt="2021-09-21T18:22:12.926" v="0" actId="47"/>
        <pc:sldMkLst>
          <pc:docMk/>
          <pc:sldMk cId="1468375734" sldId="258"/>
        </pc:sldMkLst>
      </pc:sldChg>
      <pc:sldChg chg="del">
        <pc:chgData name="Louis Davidson" userId="80677fb08b3162e4" providerId="LiveId" clId="{7F2FF530-6D71-42A2-8269-08190FF785C7}" dt="2021-09-21T18:22:15.136" v="1" actId="47"/>
        <pc:sldMkLst>
          <pc:docMk/>
          <pc:sldMk cId="3824499944" sldId="259"/>
        </pc:sldMkLst>
      </pc:sldChg>
      <pc:sldChg chg="del">
        <pc:chgData name="Louis Davidson" userId="80677fb08b3162e4" providerId="LiveId" clId="{7F2FF530-6D71-42A2-8269-08190FF785C7}" dt="2021-09-21T18:22:17.318" v="2" actId="47"/>
        <pc:sldMkLst>
          <pc:docMk/>
          <pc:sldMk cId="3446154889" sldId="260"/>
        </pc:sldMkLst>
      </pc:sldChg>
      <pc:sldChg chg="modSp mod">
        <pc:chgData name="Louis Davidson" userId="80677fb08b3162e4" providerId="LiveId" clId="{7F2FF530-6D71-42A2-8269-08190FF785C7}" dt="2021-09-22T13:22:29.884" v="663" actId="6549"/>
        <pc:sldMkLst>
          <pc:docMk/>
          <pc:sldMk cId="4096037955" sldId="262"/>
        </pc:sldMkLst>
        <pc:spChg chg="mod">
          <ac:chgData name="Louis Davidson" userId="80677fb08b3162e4" providerId="LiveId" clId="{7F2FF530-6D71-42A2-8269-08190FF785C7}" dt="2021-09-22T13:22:29.884" v="663" actId="6549"/>
          <ac:spMkLst>
            <pc:docMk/>
            <pc:sldMk cId="4096037955" sldId="262"/>
            <ac:spMk id="3" creationId="{571C0AE9-AD30-4EF0-9E4F-869974FDDF00}"/>
          </ac:spMkLst>
        </pc:spChg>
      </pc:sldChg>
      <pc:sldChg chg="new del">
        <pc:chgData name="Louis Davidson" userId="80677fb08b3162e4" providerId="LiveId" clId="{7F2FF530-6D71-42A2-8269-08190FF785C7}" dt="2021-09-21T18:29:21.887" v="263" actId="47"/>
        <pc:sldMkLst>
          <pc:docMk/>
          <pc:sldMk cId="1046282548" sldId="263"/>
        </pc:sldMkLst>
      </pc:sldChg>
      <pc:sldChg chg="del">
        <pc:chgData name="Louis Davidson" userId="80677fb08b3162e4" providerId="LiveId" clId="{7F2FF530-6D71-42A2-8269-08190FF785C7}" dt="2021-09-21T18:22:19.013" v="3" actId="47"/>
        <pc:sldMkLst>
          <pc:docMk/>
          <pc:sldMk cId="1875053845" sldId="263"/>
        </pc:sldMkLst>
      </pc:sldChg>
      <pc:sldChg chg="del">
        <pc:chgData name="Louis Davidson" userId="80677fb08b3162e4" providerId="LiveId" clId="{7F2FF530-6D71-42A2-8269-08190FF785C7}" dt="2021-09-21T18:22:20.859" v="4" actId="47"/>
        <pc:sldMkLst>
          <pc:docMk/>
          <pc:sldMk cId="3940931826" sldId="264"/>
        </pc:sldMkLst>
      </pc:sldChg>
      <pc:sldChg chg="addSp delSp modSp add mod modClrScheme delAnim modAnim chgLayout">
        <pc:chgData name="Louis Davidson" userId="80677fb08b3162e4" providerId="LiveId" clId="{7F2FF530-6D71-42A2-8269-08190FF785C7}" dt="2021-09-21T18:36:28.310" v="642" actId="14100"/>
        <pc:sldMkLst>
          <pc:docMk/>
          <pc:sldMk cId="1626111891" sldId="545"/>
        </pc:sldMkLst>
        <pc:spChg chg="add mod">
          <ac:chgData name="Louis Davidson" userId="80677fb08b3162e4" providerId="LiveId" clId="{7F2FF530-6D71-42A2-8269-08190FF785C7}" dt="2021-09-21T18:25:27.873" v="54" actId="1076"/>
          <ac:spMkLst>
            <pc:docMk/>
            <pc:sldMk cId="1626111891" sldId="545"/>
            <ac:spMk id="2" creationId="{5738E9CD-F711-403D-9F1A-CAB1A5482982}"/>
          </ac:spMkLst>
        </pc:spChg>
        <pc:spChg chg="del mod ord">
          <ac:chgData name="Louis Davidson" userId="80677fb08b3162e4" providerId="LiveId" clId="{7F2FF530-6D71-42A2-8269-08190FF785C7}" dt="2021-09-21T18:24:39.684" v="41" actId="478"/>
          <ac:spMkLst>
            <pc:docMk/>
            <pc:sldMk cId="1626111891" sldId="545"/>
            <ac:spMk id="4" creationId="{B892DB53-DC66-4177-B11A-04BDC9EE6C47}"/>
          </ac:spMkLst>
        </pc:spChg>
        <pc:spChg chg="mod">
          <ac:chgData name="Louis Davidson" userId="80677fb08b3162e4" providerId="LiveId" clId="{7F2FF530-6D71-42A2-8269-08190FF785C7}" dt="2021-09-21T18:29:18.941" v="262" actId="1076"/>
          <ac:spMkLst>
            <pc:docMk/>
            <pc:sldMk cId="1626111891" sldId="545"/>
            <ac:spMk id="11" creationId="{ECCE2624-DB42-4EA1-BB29-348D61359AC6}"/>
          </ac:spMkLst>
        </pc:spChg>
        <pc:spChg chg="add mod">
          <ac:chgData name="Louis Davidson" userId="80677fb08b3162e4" providerId="LiveId" clId="{7F2FF530-6D71-42A2-8269-08190FF785C7}" dt="2021-09-21T18:26:10.112" v="97" actId="20577"/>
          <ac:spMkLst>
            <pc:docMk/>
            <pc:sldMk cId="1626111891" sldId="545"/>
            <ac:spMk id="16" creationId="{D184EEDC-045F-40EB-8398-AEE64B309F39}"/>
          </ac:spMkLst>
        </pc:spChg>
        <pc:spChg chg="add mod">
          <ac:chgData name="Louis Davidson" userId="80677fb08b3162e4" providerId="LiveId" clId="{7F2FF530-6D71-42A2-8269-08190FF785C7}" dt="2021-09-21T18:27:05.981" v="146" actId="20577"/>
          <ac:spMkLst>
            <pc:docMk/>
            <pc:sldMk cId="1626111891" sldId="545"/>
            <ac:spMk id="17" creationId="{8B1B4D94-74A5-4923-8976-86FB9C786E11}"/>
          </ac:spMkLst>
        </pc:spChg>
        <pc:spChg chg="add mod">
          <ac:chgData name="Louis Davidson" userId="80677fb08b3162e4" providerId="LiveId" clId="{7F2FF530-6D71-42A2-8269-08190FF785C7}" dt="2021-09-21T18:32:35.071" v="608" actId="1076"/>
          <ac:spMkLst>
            <pc:docMk/>
            <pc:sldMk cId="1626111891" sldId="545"/>
            <ac:spMk id="18" creationId="{AA2D0F0A-A5B2-4DC0-A38A-F3383FD6E394}"/>
          </ac:spMkLst>
        </pc:spChg>
        <pc:spChg chg="add mod">
          <ac:chgData name="Louis Davidson" userId="80677fb08b3162e4" providerId="LiveId" clId="{7F2FF530-6D71-42A2-8269-08190FF785C7}" dt="2021-09-21T18:35:15.557" v="620" actId="1076"/>
          <ac:spMkLst>
            <pc:docMk/>
            <pc:sldMk cId="1626111891" sldId="545"/>
            <ac:spMk id="19" creationId="{E93E0014-0DE6-4E52-96B3-FD62DF5AC8E5}"/>
          </ac:spMkLst>
        </pc:spChg>
        <pc:spChg chg="add mod">
          <ac:chgData name="Louis Davidson" userId="80677fb08b3162e4" providerId="LiveId" clId="{7F2FF530-6D71-42A2-8269-08190FF785C7}" dt="2021-09-21T18:35:35.554" v="622" actId="1076"/>
          <ac:spMkLst>
            <pc:docMk/>
            <pc:sldMk cId="1626111891" sldId="545"/>
            <ac:spMk id="20" creationId="{7EBF7505-6F79-4F8C-B5E0-A0D6D7973710}"/>
          </ac:spMkLst>
        </pc:spChg>
        <pc:spChg chg="add mod">
          <ac:chgData name="Louis Davidson" userId="80677fb08b3162e4" providerId="LiveId" clId="{7F2FF530-6D71-42A2-8269-08190FF785C7}" dt="2021-09-21T18:28:30.178" v="232" actId="20577"/>
          <ac:spMkLst>
            <pc:docMk/>
            <pc:sldMk cId="1626111891" sldId="545"/>
            <ac:spMk id="21" creationId="{51794A08-E2B2-4671-BB29-C5BEC00CC226}"/>
          </ac:spMkLst>
        </pc:spChg>
        <pc:spChg chg="add mod">
          <ac:chgData name="Louis Davidson" userId="80677fb08b3162e4" providerId="LiveId" clId="{7F2FF530-6D71-42A2-8269-08190FF785C7}" dt="2021-09-21T18:28:55.660" v="255" actId="20577"/>
          <ac:spMkLst>
            <pc:docMk/>
            <pc:sldMk cId="1626111891" sldId="545"/>
            <ac:spMk id="22" creationId="{31FFE383-13A6-45E8-9B61-38F9165E575C}"/>
          </ac:spMkLst>
        </pc:spChg>
        <pc:spChg chg="add mod">
          <ac:chgData name="Louis Davidson" userId="80677fb08b3162e4" providerId="LiveId" clId="{7F2FF530-6D71-42A2-8269-08190FF785C7}" dt="2021-09-21T18:36:28.310" v="642" actId="14100"/>
          <ac:spMkLst>
            <pc:docMk/>
            <pc:sldMk cId="1626111891" sldId="545"/>
            <ac:spMk id="23" creationId="{E922E3FA-9D44-478C-AD8A-667CA2AB2867}"/>
          </ac:spMkLst>
        </pc:spChg>
        <pc:picChg chg="del">
          <ac:chgData name="Louis Davidson" userId="80677fb08b3162e4" providerId="LiveId" clId="{7F2FF530-6D71-42A2-8269-08190FF785C7}" dt="2021-09-21T18:24:33.455" v="40" actId="478"/>
          <ac:picMkLst>
            <pc:docMk/>
            <pc:sldMk cId="1626111891" sldId="545"/>
            <ac:picMk id="7" creationId="{704FCCA6-06EB-4B0D-8D9F-366C5D2DA5D2}"/>
          </ac:picMkLst>
        </pc:picChg>
        <pc:picChg chg="del mod ord">
          <ac:chgData name="Louis Davidson" userId="80677fb08b3162e4" providerId="LiveId" clId="{7F2FF530-6D71-42A2-8269-08190FF785C7}" dt="2021-09-21T18:24:28.545" v="34" actId="478"/>
          <ac:picMkLst>
            <pc:docMk/>
            <pc:sldMk cId="1626111891" sldId="545"/>
            <ac:picMk id="8" creationId="{C133E569-6042-4789-88CA-01BDA8C6F56D}"/>
          </ac:picMkLst>
        </pc:picChg>
        <pc:picChg chg="del">
          <ac:chgData name="Louis Davidson" userId="80677fb08b3162e4" providerId="LiveId" clId="{7F2FF530-6D71-42A2-8269-08190FF785C7}" dt="2021-09-21T18:24:30.645" v="36" actId="478"/>
          <ac:picMkLst>
            <pc:docMk/>
            <pc:sldMk cId="1626111891" sldId="545"/>
            <ac:picMk id="9" creationId="{10EEC24F-2836-4C51-AE58-853D131BE3CC}"/>
          </ac:picMkLst>
        </pc:picChg>
        <pc:picChg chg="mod ord">
          <ac:chgData name="Louis Davidson" userId="80677fb08b3162e4" providerId="LiveId" clId="{7F2FF530-6D71-42A2-8269-08190FF785C7}" dt="2021-09-21T18:24:44.135" v="42" actId="1076"/>
          <ac:picMkLst>
            <pc:docMk/>
            <pc:sldMk cId="1626111891" sldId="545"/>
            <ac:picMk id="10" creationId="{BB6EA863-C43A-486A-99BC-72347E1D5A72}"/>
          </ac:picMkLst>
        </pc:picChg>
        <pc:picChg chg="del">
          <ac:chgData name="Louis Davidson" userId="80677fb08b3162e4" providerId="LiveId" clId="{7F2FF530-6D71-42A2-8269-08190FF785C7}" dt="2021-09-21T18:24:31.316" v="37" actId="478"/>
          <ac:picMkLst>
            <pc:docMk/>
            <pc:sldMk cId="1626111891" sldId="545"/>
            <ac:picMk id="12" creationId="{D5F126E8-4200-4E18-96F7-58029E495246}"/>
          </ac:picMkLst>
        </pc:picChg>
        <pc:picChg chg="del">
          <ac:chgData name="Louis Davidson" userId="80677fb08b3162e4" providerId="LiveId" clId="{7F2FF530-6D71-42A2-8269-08190FF785C7}" dt="2021-09-21T18:24:31.825" v="38" actId="478"/>
          <ac:picMkLst>
            <pc:docMk/>
            <pc:sldMk cId="1626111891" sldId="545"/>
            <ac:picMk id="13" creationId="{FFF2ECDE-F987-4274-822B-2DBC79AD44DB}"/>
          </ac:picMkLst>
        </pc:picChg>
        <pc:picChg chg="del">
          <ac:chgData name="Louis Davidson" userId="80677fb08b3162e4" providerId="LiveId" clId="{7F2FF530-6D71-42A2-8269-08190FF785C7}" dt="2021-09-21T18:24:29.635" v="35" actId="478"/>
          <ac:picMkLst>
            <pc:docMk/>
            <pc:sldMk cId="1626111891" sldId="545"/>
            <ac:picMk id="14" creationId="{3E1510D2-2E94-4117-829F-10ADEB118BF5}"/>
          </ac:picMkLst>
        </pc:picChg>
        <pc:picChg chg="del">
          <ac:chgData name="Louis Davidson" userId="80677fb08b3162e4" providerId="LiveId" clId="{7F2FF530-6D71-42A2-8269-08190FF785C7}" dt="2021-09-21T18:24:32.745" v="39" actId="478"/>
          <ac:picMkLst>
            <pc:docMk/>
            <pc:sldMk cId="1626111891" sldId="545"/>
            <ac:picMk id="15" creationId="{A58DC38B-FC98-4118-8847-2E894C478F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inktr.ee/drsq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rrymieny.deviantart.com/art/layered-database-source-documents-348798124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071-EED7-449E-8A85-BA7D2B8A8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Database Design Chat 002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5FBF4-E6D9-4C00-AFDF-AC080690B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do we build databases anyhow?</a:t>
            </a:r>
          </a:p>
        </p:txBody>
      </p:sp>
    </p:spTree>
    <p:extLst>
      <p:ext uri="{BB962C8B-B14F-4D97-AF65-F5344CB8AC3E}">
        <p14:creationId xmlns:p14="http://schemas.microsoft.com/office/powerpoint/2010/main" val="236845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36F4-6BC4-4334-AB3A-387DF80E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66FE-169A-44C1-9B2B-0ED0C8A2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https://linktr.ee/drsql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erson's fac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85D5E3E-FCAA-4E3C-9C42-8DA0DC37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842" y="684654"/>
            <a:ext cx="4700907" cy="352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2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picture containing table, indoor&#10;&#10;Description generated with high confidence">
            <a:extLst>
              <a:ext uri="{FF2B5EF4-FFF2-40B4-BE49-F238E27FC236}">
                <a16:creationId xmlns:a16="http://schemas.microsoft.com/office/drawing/2014/main" id="{BB6EA863-C43A-486A-99BC-72347E1D5A7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87581" y="1808179"/>
            <a:ext cx="3394075" cy="339407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CE2624-DB42-4EA1-BB29-348D61359AC6}"/>
              </a:ext>
            </a:extLst>
          </p:cNvPr>
          <p:cNvSpPr txBox="1"/>
          <p:nvPr/>
        </p:nvSpPr>
        <p:spPr>
          <a:xfrm>
            <a:off x="4502733" y="5389453"/>
            <a:ext cx="339447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>
                <a:hlinkClick r:id="rId3" tooltip="http://barrymieny.deviantart.com/art/layered-database-source-documents-348798124"/>
              </a:rPr>
              <a:t>This Photo</a:t>
            </a:r>
            <a:r>
              <a:rPr lang="en-US" sz="675"/>
              <a:t> by Unknown Author is licensed under </a:t>
            </a:r>
            <a:r>
              <a:rPr lang="en-US" sz="675">
                <a:hlinkClick r:id="rId4" tooltip="https://creativecommons.org/licenses/by/3.0/"/>
              </a:rPr>
              <a:t>CC BY</a:t>
            </a:r>
            <a:endParaRPr lang="en-US" sz="675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738E9CD-F711-403D-9F1A-CAB1A5482982}"/>
              </a:ext>
            </a:extLst>
          </p:cNvPr>
          <p:cNvSpPr/>
          <p:nvPr/>
        </p:nvSpPr>
        <p:spPr>
          <a:xfrm>
            <a:off x="1853681" y="3029355"/>
            <a:ext cx="2146041" cy="951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Data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184EEDC-045F-40EB-8398-AEE64B309F39}"/>
              </a:ext>
            </a:extLst>
          </p:cNvPr>
          <p:cNvSpPr/>
          <p:nvPr/>
        </p:nvSpPr>
        <p:spPr>
          <a:xfrm>
            <a:off x="7481656" y="3029355"/>
            <a:ext cx="2146041" cy="951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Business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B1B4D94-74A5-4923-8976-86FB9C786E11}"/>
              </a:ext>
            </a:extLst>
          </p:cNvPr>
          <p:cNvSpPr/>
          <p:nvPr/>
        </p:nvSpPr>
        <p:spPr>
          <a:xfrm rot="20303018">
            <a:off x="7332364" y="1878788"/>
            <a:ext cx="2146041" cy="951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 On Actions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A2D0F0A-A5B2-4DC0-A38A-F3383FD6E394}"/>
              </a:ext>
            </a:extLst>
          </p:cNvPr>
          <p:cNvSpPr/>
          <p:nvPr/>
        </p:nvSpPr>
        <p:spPr>
          <a:xfrm rot="774223">
            <a:off x="9405878" y="5247971"/>
            <a:ext cx="2146041" cy="951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Marketing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E0014-0DE6-4E52-96B3-FD62DF5AC8E5}"/>
              </a:ext>
            </a:extLst>
          </p:cNvPr>
          <p:cNvSpPr/>
          <p:nvPr/>
        </p:nvSpPr>
        <p:spPr>
          <a:xfrm rot="587353">
            <a:off x="7424206" y="4262248"/>
            <a:ext cx="2146041" cy="951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Business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EBF7505-6F79-4F8C-B5E0-A0D6D7973710}"/>
              </a:ext>
            </a:extLst>
          </p:cNvPr>
          <p:cNvSpPr/>
          <p:nvPr/>
        </p:nvSpPr>
        <p:spPr>
          <a:xfrm rot="20752841">
            <a:off x="9077838" y="645089"/>
            <a:ext cx="2146041" cy="951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Taxes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1794A08-E2B2-4671-BB29-C5BEC00CC226}"/>
              </a:ext>
            </a:extLst>
          </p:cNvPr>
          <p:cNvSpPr/>
          <p:nvPr/>
        </p:nvSpPr>
        <p:spPr>
          <a:xfrm rot="20771701">
            <a:off x="9293511" y="2037062"/>
            <a:ext cx="2146041" cy="951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History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1FFE383-13A6-45E8-9B61-38F9165E575C}"/>
              </a:ext>
            </a:extLst>
          </p:cNvPr>
          <p:cNvSpPr/>
          <p:nvPr/>
        </p:nvSpPr>
        <p:spPr>
          <a:xfrm rot="276051">
            <a:off x="9341352" y="3711632"/>
            <a:ext cx="2146041" cy="951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 future issues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922E3FA-9D44-478C-AD8A-667CA2AB2867}"/>
              </a:ext>
            </a:extLst>
          </p:cNvPr>
          <p:cNvSpPr/>
          <p:nvPr/>
        </p:nvSpPr>
        <p:spPr>
          <a:xfrm rot="1474440">
            <a:off x="1816570" y="1136727"/>
            <a:ext cx="2735667" cy="1137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steps make</a:t>
            </a:r>
          </a:p>
          <a:p>
            <a:pPr algn="ctr"/>
            <a:r>
              <a:rPr lang="en-US" dirty="0"/>
              <a:t>MORE data</a:t>
            </a:r>
          </a:p>
        </p:txBody>
      </p:sp>
    </p:spTree>
    <p:extLst>
      <p:ext uri="{BB962C8B-B14F-4D97-AF65-F5344CB8AC3E}">
        <p14:creationId xmlns:p14="http://schemas.microsoft.com/office/powerpoint/2010/main" val="16261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B1BE-62F6-46F2-903C-534F6F3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Until 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0AE9-AD30-4EF0-9E4F-869974FD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correctness is the most </a:t>
            </a:r>
            <a:r>
              <a:rPr lang="en-US"/>
              <a:t>important goal</a:t>
            </a:r>
            <a:endParaRPr lang="en-US" dirty="0"/>
          </a:p>
          <a:p>
            <a:r>
              <a:rPr lang="en-US" dirty="0"/>
              <a:t>Yet, it doesn’t end with storing a value and being able to retrieve it somehow</a:t>
            </a:r>
          </a:p>
          <a:p>
            <a:r>
              <a:rPr lang="en-US" dirty="0"/>
              <a:t>The database is the keeper of history for the customer (and the tax person)</a:t>
            </a:r>
          </a:p>
          <a:p>
            <a:r>
              <a:rPr lang="en-US" dirty="0"/>
              <a:t>Understand the problem first, then solve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37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105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Database Design Chat 002</vt:lpstr>
      <vt:lpstr>About Me</vt:lpstr>
      <vt:lpstr>PowerPoint Presentation</vt:lpstr>
      <vt:lpstr>Until next time…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Louis Davidson</dc:creator>
  <cp:lastModifiedBy>Louis Davidson</cp:lastModifiedBy>
  <cp:revision>2</cp:revision>
  <dcterms:created xsi:type="dcterms:W3CDTF">2021-09-21T14:14:24Z</dcterms:created>
  <dcterms:modified xsi:type="dcterms:W3CDTF">2021-09-22T13:22:34Z</dcterms:modified>
</cp:coreProperties>
</file>