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50" r:id="rId3"/>
    <p:sldId id="547" r:id="rId4"/>
    <p:sldId id="548" r:id="rId5"/>
    <p:sldId id="262" r:id="rId6"/>
    <p:sldId id="54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F988B-9DE9-4362-A243-E086E10788C3}" v="291" dt="2021-09-24T18:47:2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3A4F988B-9DE9-4362-A243-E086E10788C3}"/>
    <pc:docChg chg="undo redo custSel addSld delSld modSld">
      <pc:chgData name="Louis Davidson" userId="80677fb08b3162e4" providerId="LiveId" clId="{3A4F988B-9DE9-4362-A243-E086E10788C3}" dt="2021-09-24T18:47:31.762" v="1265" actId="47"/>
      <pc:docMkLst>
        <pc:docMk/>
      </pc:docMkLst>
      <pc:sldChg chg="modSp mod">
        <pc:chgData name="Louis Davidson" userId="80677fb08b3162e4" providerId="LiveId" clId="{3A4F988B-9DE9-4362-A243-E086E10788C3}" dt="2021-09-22T13:22:58.379" v="978" actId="6549"/>
        <pc:sldMkLst>
          <pc:docMk/>
          <pc:sldMk cId="2368454425" sldId="256"/>
        </pc:sldMkLst>
        <pc:spChg chg="mod">
          <ac:chgData name="Louis Davidson" userId="80677fb08b3162e4" providerId="LiveId" clId="{3A4F988B-9DE9-4362-A243-E086E10788C3}" dt="2021-09-22T13:22:55.628" v="977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3A4F988B-9DE9-4362-A243-E086E10788C3}" dt="2021-09-22T13:22:58.379" v="978" actId="6549"/>
          <ac:spMkLst>
            <pc:docMk/>
            <pc:sldMk cId="2368454425" sldId="256"/>
            <ac:spMk id="3" creationId="{9D45FBF4-E6D9-4C00-AFDF-AC080690B66C}"/>
          </ac:spMkLst>
        </pc:spChg>
      </pc:sldChg>
      <pc:sldChg chg="del">
        <pc:chgData name="Louis Davidson" userId="80677fb08b3162e4" providerId="LiveId" clId="{3A4F988B-9DE9-4362-A243-E086E10788C3}" dt="2021-09-24T18:47:31.762" v="1265" actId="47"/>
        <pc:sldMkLst>
          <pc:docMk/>
          <pc:sldMk cId="818827031" sldId="257"/>
        </pc:sldMkLst>
      </pc:sldChg>
      <pc:sldChg chg="modSp mod modAnim">
        <pc:chgData name="Louis Davidson" userId="80677fb08b3162e4" providerId="LiveId" clId="{3A4F988B-9DE9-4362-A243-E086E10788C3}" dt="2021-09-22T01:05:35.457" v="974"/>
        <pc:sldMkLst>
          <pc:docMk/>
          <pc:sldMk cId="4096037955" sldId="262"/>
        </pc:sldMkLst>
        <pc:spChg chg="mod">
          <ac:chgData name="Louis Davidson" userId="80677fb08b3162e4" providerId="LiveId" clId="{3A4F988B-9DE9-4362-A243-E086E10788C3}" dt="2021-09-22T01:04:09.331" v="931" actId="20577"/>
          <ac:spMkLst>
            <pc:docMk/>
            <pc:sldMk cId="4096037955" sldId="262"/>
            <ac:spMk id="3" creationId="{571C0AE9-AD30-4EF0-9E4F-869974FDDF00}"/>
          </ac:spMkLst>
        </pc:spChg>
      </pc:sldChg>
      <pc:sldChg chg="modSp mod modAnim">
        <pc:chgData name="Louis Davidson" userId="80677fb08b3162e4" providerId="LiveId" clId="{3A4F988B-9DE9-4362-A243-E086E10788C3}" dt="2021-09-22T01:01:57.636" v="648"/>
        <pc:sldMkLst>
          <pc:docMk/>
          <pc:sldMk cId="2811787593" sldId="547"/>
        </pc:sldMkLst>
        <pc:spChg chg="mod">
          <ac:chgData name="Louis Davidson" userId="80677fb08b3162e4" providerId="LiveId" clId="{3A4F988B-9DE9-4362-A243-E086E10788C3}" dt="2021-09-22T01:00:55.898" v="549" actId="14"/>
          <ac:spMkLst>
            <pc:docMk/>
            <pc:sldMk cId="2811787593" sldId="547"/>
            <ac:spMk id="3" creationId="{DBDB4BD7-D8A0-4F32-8176-E2C6590C642F}"/>
          </ac:spMkLst>
        </pc:spChg>
      </pc:sldChg>
      <pc:sldChg chg="modSp new mod modAnim">
        <pc:chgData name="Louis Davidson" userId="80677fb08b3162e4" providerId="LiveId" clId="{3A4F988B-9DE9-4362-A243-E086E10788C3}" dt="2021-09-22T01:02:08.988" v="649"/>
        <pc:sldMkLst>
          <pc:docMk/>
          <pc:sldMk cId="1801819109" sldId="548"/>
        </pc:sldMkLst>
        <pc:spChg chg="mod">
          <ac:chgData name="Louis Davidson" userId="80677fb08b3162e4" providerId="LiveId" clId="{3A4F988B-9DE9-4362-A243-E086E10788C3}" dt="2021-09-22T00:56:56.273" v="140" actId="20577"/>
          <ac:spMkLst>
            <pc:docMk/>
            <pc:sldMk cId="1801819109" sldId="548"/>
            <ac:spMk id="2" creationId="{302F56FE-54FE-4C34-AC81-6AF5441405A8}"/>
          </ac:spMkLst>
        </pc:spChg>
        <pc:spChg chg="mod">
          <ac:chgData name="Louis Davidson" userId="80677fb08b3162e4" providerId="LiveId" clId="{3A4F988B-9DE9-4362-A243-E086E10788C3}" dt="2021-09-22T00:59:15.847" v="432" actId="20577"/>
          <ac:spMkLst>
            <pc:docMk/>
            <pc:sldMk cId="1801819109" sldId="548"/>
            <ac:spMk id="3" creationId="{E3C372B1-C892-4F09-8AEB-C9E35850D5C7}"/>
          </ac:spMkLst>
        </pc:spChg>
      </pc:sldChg>
      <pc:sldChg chg="modSp new mod">
        <pc:chgData name="Louis Davidson" userId="80677fb08b3162e4" providerId="LiveId" clId="{3A4F988B-9DE9-4362-A243-E086E10788C3}" dt="2021-09-24T01:54:30.149" v="1263" actId="20577"/>
        <pc:sldMkLst>
          <pc:docMk/>
          <pc:sldMk cId="1440037456" sldId="549"/>
        </pc:sldMkLst>
        <pc:spChg chg="mod">
          <ac:chgData name="Louis Davidson" userId="80677fb08b3162e4" providerId="LiveId" clId="{3A4F988B-9DE9-4362-A243-E086E10788C3}" dt="2021-09-24T01:52:02.287" v="989" actId="20577"/>
          <ac:spMkLst>
            <pc:docMk/>
            <pc:sldMk cId="1440037456" sldId="549"/>
            <ac:spMk id="2" creationId="{7EAE535D-1646-46A3-9AE3-4C52D52A139E}"/>
          </ac:spMkLst>
        </pc:spChg>
        <pc:spChg chg="mod">
          <ac:chgData name="Louis Davidson" userId="80677fb08b3162e4" providerId="LiveId" clId="{3A4F988B-9DE9-4362-A243-E086E10788C3}" dt="2021-09-24T01:54:30.149" v="1263" actId="20577"/>
          <ac:spMkLst>
            <pc:docMk/>
            <pc:sldMk cId="1440037456" sldId="549"/>
            <ac:spMk id="3" creationId="{528679A9-C747-4BC1-AB0D-6072FF3BA69A}"/>
          </ac:spMkLst>
        </pc:spChg>
      </pc:sldChg>
      <pc:sldChg chg="add">
        <pc:chgData name="Louis Davidson" userId="80677fb08b3162e4" providerId="LiveId" clId="{3A4F988B-9DE9-4362-A243-E086E10788C3}" dt="2021-09-24T18:47:29.637" v="1264"/>
        <pc:sldMkLst>
          <pc:docMk/>
          <pc:sldMk cId="3441950390" sldId="55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drsql" TargetMode="External"/><Relationship Id="rId2" Type="http://schemas.openxmlformats.org/officeDocument/2006/relationships/hyperlink" Target="mailto:drsql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Chat 003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Ugliest Design Mistake?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024509" cy="1303867"/>
          </a:xfrm>
        </p:spPr>
        <p:txBody>
          <a:bodyPr/>
          <a:lstStyle/>
          <a:p>
            <a:r>
              <a:rPr lang="en-US" dirty="0"/>
              <a:t>Louis Davidson (drsql)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1C24-260E-45E7-A431-13D1B2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4BD7-D8A0-4F32-8176-E2C6590C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Proper names lead to proper usage of names</a:t>
            </a:r>
          </a:p>
          <a:p>
            <a:r>
              <a:rPr lang="en-US" dirty="0"/>
              <a:t>People work better with repeatable patterns</a:t>
            </a:r>
          </a:p>
          <a:p>
            <a:r>
              <a:rPr lang="en-US" dirty="0"/>
              <a:t>Naming standards help greatly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table has two columns: FirstName nvarchar(100) and </a:t>
            </a:r>
            <a:r>
              <a:rPr lang="en-US" dirty="0" err="1"/>
              <a:t>BecameCustomerOnDate</a:t>
            </a:r>
            <a:r>
              <a:rPr lang="en-US" dirty="0"/>
              <a:t> nvarchar(100)</a:t>
            </a:r>
          </a:p>
          <a:p>
            <a:pPr lvl="1"/>
            <a:r>
              <a:rPr lang="en-US" dirty="0"/>
              <a:t>The FirstName column contains values like ‘2021-09-22’ and ‘Tuesday’ and </a:t>
            </a:r>
            <a:r>
              <a:rPr lang="en-US" dirty="0" err="1"/>
              <a:t>BecameCustomerOnDate</a:t>
            </a:r>
            <a:r>
              <a:rPr lang="en-US" dirty="0"/>
              <a:t> contains a string like ‘Louis’, ‘Lillian’ … </a:t>
            </a:r>
          </a:p>
          <a:p>
            <a:r>
              <a:rPr lang="en-US" dirty="0"/>
              <a:t>Ok, this was obviously an exaggeration..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56FE-54FE-4C34-AC81-6AF54414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72B1-C892-4F09-8AEB-C9E35850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has columns: </a:t>
            </a:r>
            <a:r>
              <a:rPr lang="en-US" dirty="0" err="1"/>
              <a:t>StateCode</a:t>
            </a:r>
            <a:r>
              <a:rPr lang="en-US" dirty="0"/>
              <a:t> int and </a:t>
            </a:r>
            <a:r>
              <a:rPr lang="en-US" dirty="0" err="1"/>
              <a:t>StateId</a:t>
            </a:r>
            <a:r>
              <a:rPr lang="en-US" dirty="0"/>
              <a:t> uniqueidentifier</a:t>
            </a:r>
          </a:p>
          <a:p>
            <a:r>
              <a:rPr lang="en-US" dirty="0"/>
              <a:t>Another table has a </a:t>
            </a:r>
            <a:r>
              <a:rPr lang="en-US" dirty="0" err="1"/>
              <a:t>StateOrTerritoryId</a:t>
            </a:r>
            <a:r>
              <a:rPr lang="en-US" dirty="0"/>
              <a:t> uniqueidentifier column</a:t>
            </a:r>
          </a:p>
          <a:p>
            <a:r>
              <a:rPr lang="en-US" dirty="0"/>
              <a:t>The database has a State table, and a </a:t>
            </a:r>
            <a:r>
              <a:rPr lang="en-US" dirty="0" err="1"/>
              <a:t>StateOrProvince</a:t>
            </a:r>
            <a:r>
              <a:rPr lang="en-US" dirty="0"/>
              <a:t> table</a:t>
            </a:r>
          </a:p>
          <a:p>
            <a:r>
              <a:rPr lang="en-US" dirty="0"/>
              <a:t>The user sits down to write a query… what now?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correctness is the only goal worth achieving. </a:t>
            </a:r>
          </a:p>
          <a:p>
            <a:r>
              <a:rPr lang="en-US" dirty="0"/>
              <a:t>Naming is one of the main parts of the coding process that leads to correctness</a:t>
            </a:r>
          </a:p>
          <a:p>
            <a:r>
              <a:rPr lang="en-US" dirty="0"/>
              <a:t>If a user thinks they are getting one number value, but really it means something different… hope your life isn’t in their hands</a:t>
            </a:r>
          </a:p>
          <a:p>
            <a:r>
              <a:rPr lang="en-US" dirty="0"/>
              <a:t>On a later episode, we will look at possible naming standards</a:t>
            </a:r>
          </a:p>
          <a:p>
            <a:pPr lvl="1"/>
            <a:r>
              <a:rPr lang="en-US" dirty="0"/>
              <a:t>Even a bad standard can be followed and eventually </a:t>
            </a:r>
            <a:r>
              <a:rPr lang="en-US" dirty="0" err="1"/>
              <a:t>undersood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35D-1646-46A3-9AE3-4C52D52A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79A9-C747-4BC1-AB0D-6072FF3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questions, you can:</a:t>
            </a:r>
          </a:p>
          <a:p>
            <a:pPr lvl="1"/>
            <a:r>
              <a:rPr lang="en-US" dirty="0"/>
              <a:t>Comment on YouTube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2"/>
              </a:rPr>
              <a:t>drsql@hotmail.com</a:t>
            </a:r>
            <a:endParaRPr lang="en-US" dirty="0"/>
          </a:p>
          <a:p>
            <a:pPr lvl="1"/>
            <a:r>
              <a:rPr lang="en-US" dirty="0"/>
              <a:t>Message me on Twitter at drsql</a:t>
            </a:r>
          </a:p>
          <a:p>
            <a:pPr lvl="1"/>
            <a:r>
              <a:rPr lang="en-US" dirty="0"/>
              <a:t>Contact me anywhere on </a:t>
            </a:r>
            <a:r>
              <a:rPr lang="en-US" dirty="0">
                <a:hlinkClick r:id="rId3"/>
              </a:rPr>
              <a:t>https://linktr.ee/drsql</a:t>
            </a:r>
            <a:endParaRPr lang="en-US" dirty="0"/>
          </a:p>
          <a:p>
            <a:r>
              <a:rPr lang="en-US" dirty="0"/>
              <a:t>I may add an episode to discuss or reply directly</a:t>
            </a:r>
          </a:p>
        </p:txBody>
      </p:sp>
    </p:spTree>
    <p:extLst>
      <p:ext uri="{BB962C8B-B14F-4D97-AF65-F5344CB8AC3E}">
        <p14:creationId xmlns:p14="http://schemas.microsoft.com/office/powerpoint/2010/main" val="144003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258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Database Design Chat 003</vt:lpstr>
      <vt:lpstr>Louis Davidson (drsql)               </vt:lpstr>
      <vt:lpstr>Naming </vt:lpstr>
      <vt:lpstr>More Real Example</vt:lpstr>
      <vt:lpstr>Until next time…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Louis Davidson</cp:lastModifiedBy>
  <cp:revision>3</cp:revision>
  <dcterms:created xsi:type="dcterms:W3CDTF">2021-09-21T14:14:24Z</dcterms:created>
  <dcterms:modified xsi:type="dcterms:W3CDTF">2021-09-24T18:47:40Z</dcterms:modified>
</cp:coreProperties>
</file>