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538" r:id="rId4"/>
    <p:sldId id="540" r:id="rId5"/>
    <p:sldId id="539" r:id="rId6"/>
    <p:sldId id="541" r:id="rId7"/>
    <p:sldId id="537" r:id="rId8"/>
    <p:sldId id="262" r:id="rId9"/>
    <p:sldId id="54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E3C45-26D9-4C97-86CC-B0FA8FF78875}" v="2167" dt="2021-09-24T02:08:02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19A2B8DB-72F0-A34B-92A9-8E32DC227AE7}"/>
    <pc:docChg chg="custSel modSld">
      <pc:chgData name="Louis Davidson" userId="80677fb08b3162e4" providerId="LiveId" clId="{19A2B8DB-72F0-A34B-92A9-8E32DC227AE7}" dt="2021-09-22T02:12:51.899" v="117"/>
      <pc:docMkLst>
        <pc:docMk/>
      </pc:docMkLst>
      <pc:sldChg chg="addSp delSp modSp">
        <pc:chgData name="Louis Davidson" userId="80677fb08b3162e4" providerId="LiveId" clId="{19A2B8DB-72F0-A34B-92A9-8E32DC227AE7}" dt="2021-09-22T02:10:47.293" v="29"/>
        <pc:sldMkLst>
          <pc:docMk/>
          <pc:sldMk cId="2317774375" sldId="537"/>
        </pc:sldMkLst>
        <pc:grpChg chg="mod">
          <ac:chgData name="Louis Davidson" userId="80677fb08b3162e4" providerId="LiveId" clId="{19A2B8DB-72F0-A34B-92A9-8E32DC227AE7}" dt="2021-09-22T02:09:51.313" v="1" actId="1076"/>
          <ac:grpSpMkLst>
            <pc:docMk/>
            <pc:sldMk cId="2317774375" sldId="537"/>
            <ac:grpSpMk id="18" creationId="{BEC19EE3-1018-4B26-A619-1B5381384FC8}"/>
          </ac:grpSpMkLst>
        </pc:grpChg>
        <pc:grpChg chg="add del">
          <ac:chgData name="Louis Davidson" userId="80677fb08b3162e4" providerId="LiveId" clId="{19A2B8DB-72F0-A34B-92A9-8E32DC227AE7}" dt="2021-09-22T02:10:43.582" v="26"/>
          <ac:grpSpMkLst>
            <pc:docMk/>
            <pc:sldMk cId="2317774375" sldId="537"/>
            <ac:grpSpMk id="28" creationId="{1E411C1F-0F62-884C-8DBB-BCFF82AE7F9D}"/>
          </ac:grpSpMkLst>
        </pc:grpChg>
        <pc:grpChg chg="add del">
          <ac:chgData name="Louis Davidson" userId="80677fb08b3162e4" providerId="LiveId" clId="{19A2B8DB-72F0-A34B-92A9-8E32DC227AE7}" dt="2021-09-22T02:10:43.582" v="26"/>
          <ac:grpSpMkLst>
            <pc:docMk/>
            <pc:sldMk cId="2317774375" sldId="537"/>
            <ac:grpSpMk id="33" creationId="{8359E302-A61B-4547-B677-CCF95B942CFD}"/>
          </ac:grpSpMkLst>
        </pc:grpChg>
        <pc:grpChg chg="add del">
          <ac:chgData name="Louis Davidson" userId="80677fb08b3162e4" providerId="LiveId" clId="{19A2B8DB-72F0-A34B-92A9-8E32DC227AE7}" dt="2021-09-22T02:10:47.293" v="29"/>
          <ac:grpSpMkLst>
            <pc:docMk/>
            <pc:sldMk cId="2317774375" sldId="537"/>
            <ac:grpSpMk id="42" creationId="{23B49722-83B6-244D-970B-814EA49CBA48}"/>
          </ac:grpSpMkLst>
        </pc:grpChg>
        <pc:grpChg chg="add">
          <ac:chgData name="Louis Davidson" userId="80677fb08b3162e4" providerId="LiveId" clId="{19A2B8DB-72F0-A34B-92A9-8E32DC227AE7}" dt="2021-09-22T02:10:47.293" v="29"/>
          <ac:grpSpMkLst>
            <pc:docMk/>
            <pc:sldMk cId="2317774375" sldId="537"/>
            <ac:grpSpMk id="45" creationId="{519F6576-E634-5C40-A255-EC5E23A7B1DA}"/>
          </ac:grpSpMkLst>
        </pc:grpChg>
        <pc:inkChg chg="add">
          <ac:chgData name="Louis Davidson" userId="80677fb08b3162e4" providerId="LiveId" clId="{19A2B8DB-72F0-A34B-92A9-8E32DC227AE7}" dt="2021-09-22T02:09:58.848" v="2"/>
          <ac:inkMkLst>
            <pc:docMk/>
            <pc:sldMk cId="2317774375" sldId="537"/>
            <ac:inkMk id="8" creationId="{DC947B60-8903-D542-917C-B7039E57F9E1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19" creationId="{74D9F29A-CE13-9A49-95E5-4787B0D122A8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20" creationId="{3AC8F3E6-9CB0-DC47-A01C-070E67E58B8D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21" creationId="{93C45D2A-E2A3-3048-A825-584C23AE5EA9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22" creationId="{8DCC8BE5-A199-C04C-9DF5-FAD74BAFD873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23" creationId="{D070A492-3E8D-1344-9999-E2155FB1F0AD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24" creationId="{A62200BB-23E8-E146-A051-B91E3B2F3C1F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25" creationId="{7D725172-ADD6-3A44-BCE7-E948707646F1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26" creationId="{0465E1A3-121E-3A41-86FD-65969BC4C883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27" creationId="{19E383BC-0F1A-EA4A-B1A1-35172C521388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29" creationId="{AD92752F-CDF2-C246-B84F-FBCEDE245E64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30" creationId="{6C6ADE19-6DE1-094C-805F-8121E70C2C4D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31" creationId="{A427270B-3547-F642-879F-D28FC02270AC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32" creationId="{152E03F6-1583-D542-9C70-2380A0D9D99F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34" creationId="{599C9105-D485-A649-BFF5-2138ABCF5AD3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35" creationId="{377209FF-4274-D94D-9A7B-4C2EB0B9966A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36" creationId="{A125B6C2-0C9C-8F44-9068-FBBAAEC4419E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37" creationId="{67CD1817-4826-D744-BBAE-D0D3811D8FBC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38" creationId="{480C0520-AD53-B149-8C8A-02AEA03CB181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39" creationId="{1F793251-DDE7-254E-BFAF-5B5B90F330F9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40" creationId="{F29F3E41-782C-894D-A240-D5CB4218B33B}"/>
          </ac:inkMkLst>
        </pc:inkChg>
        <pc:inkChg chg="add topLvl">
          <ac:chgData name="Louis Davidson" userId="80677fb08b3162e4" providerId="LiveId" clId="{19A2B8DB-72F0-A34B-92A9-8E32DC227AE7}" dt="2021-09-22T02:10:47.293" v="29"/>
          <ac:inkMkLst>
            <pc:docMk/>
            <pc:sldMk cId="2317774375" sldId="537"/>
            <ac:inkMk id="41" creationId="{CF7802E6-E5A7-7745-A1AA-6CA47E522FC6}"/>
          </ac:inkMkLst>
        </pc:inkChg>
        <pc:inkChg chg="add">
          <ac:chgData name="Louis Davidson" userId="80677fb08b3162e4" providerId="LiveId" clId="{19A2B8DB-72F0-A34B-92A9-8E32DC227AE7}" dt="2021-09-22T02:10:45.724" v="27"/>
          <ac:inkMkLst>
            <pc:docMk/>
            <pc:sldMk cId="2317774375" sldId="537"/>
            <ac:inkMk id="43" creationId="{9DFFC831-2D2C-2540-9001-236127486F56}"/>
          </ac:inkMkLst>
        </pc:inkChg>
        <pc:inkChg chg="add">
          <ac:chgData name="Louis Davidson" userId="80677fb08b3162e4" providerId="LiveId" clId="{19A2B8DB-72F0-A34B-92A9-8E32DC227AE7}" dt="2021-09-22T02:10:46.346" v="28"/>
          <ac:inkMkLst>
            <pc:docMk/>
            <pc:sldMk cId="2317774375" sldId="537"/>
            <ac:inkMk id="44" creationId="{C2191C9E-26A5-EE48-BA55-963C401BEBB0}"/>
          </ac:inkMkLst>
        </pc:inkChg>
      </pc:sldChg>
      <pc:sldChg chg="addSp delSp">
        <pc:chgData name="Louis Davidson" userId="80677fb08b3162e4" providerId="LiveId" clId="{19A2B8DB-72F0-A34B-92A9-8E32DC227AE7}" dt="2021-09-22T02:12:51.899" v="117"/>
        <pc:sldMkLst>
          <pc:docMk/>
          <pc:sldMk cId="2811787593" sldId="547"/>
        </pc:sldMkLst>
        <pc:grpChg chg="add del">
          <ac:chgData name="Louis Davidson" userId="80677fb08b3162e4" providerId="LiveId" clId="{19A2B8DB-72F0-A34B-92A9-8E32DC227AE7}" dt="2021-09-22T02:11:21.350" v="41"/>
          <ac:grpSpMkLst>
            <pc:docMk/>
            <pc:sldMk cId="2811787593" sldId="547"/>
            <ac:grpSpMk id="10" creationId="{2541C8B8-2125-FD49-9271-E22BE815CB17}"/>
          </ac:grpSpMkLst>
        </pc:grpChg>
        <pc:grpChg chg="add del">
          <ac:chgData name="Louis Davidson" userId="80677fb08b3162e4" providerId="LiveId" clId="{19A2B8DB-72F0-A34B-92A9-8E32DC227AE7}" dt="2021-09-22T02:12:21.678" v="82"/>
          <ac:grpSpMkLst>
            <pc:docMk/>
            <pc:sldMk cId="2811787593" sldId="547"/>
            <ac:grpSpMk id="16" creationId="{EBFC79E2-A121-EC4E-B0F4-9B95AEEC52DA}"/>
          </ac:grpSpMkLst>
        </pc:grpChg>
        <pc:grpChg chg="add del">
          <ac:chgData name="Louis Davidson" userId="80677fb08b3162e4" providerId="LiveId" clId="{19A2B8DB-72F0-A34B-92A9-8E32DC227AE7}" dt="2021-09-22T02:11:53.931" v="57"/>
          <ac:grpSpMkLst>
            <pc:docMk/>
            <pc:sldMk cId="2811787593" sldId="547"/>
            <ac:grpSpMk id="23" creationId="{6C5641C5-AF29-4045-824C-FC4FE76ADA41}"/>
          </ac:grpSpMkLst>
        </pc:grpChg>
        <pc:grpChg chg="add del">
          <ac:chgData name="Louis Davidson" userId="80677fb08b3162e4" providerId="LiveId" clId="{19A2B8DB-72F0-A34B-92A9-8E32DC227AE7}" dt="2021-09-22T02:12:00.733" v="64"/>
          <ac:grpSpMkLst>
            <pc:docMk/>
            <pc:sldMk cId="2811787593" sldId="547"/>
            <ac:grpSpMk id="25" creationId="{CA165F04-56DE-C248-AE08-C27B2A5D8A19}"/>
          </ac:grpSpMkLst>
        </pc:grpChg>
        <pc:grpChg chg="add del">
          <ac:chgData name="Louis Davidson" userId="80677fb08b3162e4" providerId="LiveId" clId="{19A2B8DB-72F0-A34B-92A9-8E32DC227AE7}" dt="2021-09-22T02:12:21.678" v="82"/>
          <ac:grpSpMkLst>
            <pc:docMk/>
            <pc:sldMk cId="2811787593" sldId="547"/>
            <ac:grpSpMk id="32" creationId="{61DEC7D1-CDDB-424A-80BF-43757AA75CBE}"/>
          </ac:grpSpMkLst>
        </pc:grpChg>
        <pc:grpChg chg="add del">
          <ac:chgData name="Louis Davidson" userId="80677fb08b3162e4" providerId="LiveId" clId="{19A2B8DB-72F0-A34B-92A9-8E32DC227AE7}" dt="2021-09-22T02:12:08.006" v="78"/>
          <ac:grpSpMkLst>
            <pc:docMk/>
            <pc:sldMk cId="2811787593" sldId="547"/>
            <ac:grpSpMk id="38" creationId="{E9AD2EEE-69BF-7C4B-A883-96FF91CFB3F5}"/>
          </ac:grpSpMkLst>
        </pc:grpChg>
        <pc:grpChg chg="add del">
          <ac:chgData name="Louis Davidson" userId="80677fb08b3162e4" providerId="LiveId" clId="{19A2B8DB-72F0-A34B-92A9-8E32DC227AE7}" dt="2021-09-22T02:12:21.678" v="82"/>
          <ac:grpSpMkLst>
            <pc:docMk/>
            <pc:sldMk cId="2811787593" sldId="547"/>
            <ac:grpSpMk id="46" creationId="{F3737130-1B97-C146-AE1D-F0F834FE427F}"/>
          </ac:grpSpMkLst>
        </pc:grpChg>
        <pc:grpChg chg="add del">
          <ac:chgData name="Louis Davidson" userId="80677fb08b3162e4" providerId="LiveId" clId="{19A2B8DB-72F0-A34B-92A9-8E32DC227AE7}" dt="2021-09-22T02:12:23.133" v="84"/>
          <ac:grpSpMkLst>
            <pc:docMk/>
            <pc:sldMk cId="2811787593" sldId="547"/>
            <ac:grpSpMk id="50" creationId="{A7F76A64-5835-044A-851E-920788266C66}"/>
          </ac:grpSpMkLst>
        </pc:grpChg>
        <pc:grpChg chg="add del">
          <ac:chgData name="Louis Davidson" userId="80677fb08b3162e4" providerId="LiveId" clId="{19A2B8DB-72F0-A34B-92A9-8E32DC227AE7}" dt="2021-09-22T02:12:51.897" v="116"/>
          <ac:grpSpMkLst>
            <pc:docMk/>
            <pc:sldMk cId="2811787593" sldId="547"/>
            <ac:grpSpMk id="52" creationId="{10C56597-A049-4543-8814-64F63F7F8ACD}"/>
          </ac:grpSpMkLst>
        </pc:grpChg>
        <pc:inkChg chg="add del">
          <ac:chgData name="Louis Davidson" userId="80677fb08b3162e4" providerId="LiveId" clId="{19A2B8DB-72F0-A34B-92A9-8E32DC227AE7}" dt="2021-09-22T02:11:21.348" v="40"/>
          <ac:inkMkLst>
            <pc:docMk/>
            <pc:sldMk cId="2811787593" sldId="547"/>
            <ac:inkMk id="4" creationId="{F235AD79-BC36-BE4C-8683-E2E4DC27413D}"/>
          </ac:inkMkLst>
        </pc:inkChg>
        <pc:inkChg chg="add del">
          <ac:chgData name="Louis Davidson" userId="80677fb08b3162e4" providerId="LiveId" clId="{19A2B8DB-72F0-A34B-92A9-8E32DC227AE7}" dt="2021-09-22T02:11:21.347" v="39"/>
          <ac:inkMkLst>
            <pc:docMk/>
            <pc:sldMk cId="2811787593" sldId="547"/>
            <ac:inkMk id="5" creationId="{254C9116-55E1-5C4F-9FEE-88DA779EB69F}"/>
          </ac:inkMkLst>
        </pc:inkChg>
        <pc:inkChg chg="add del">
          <ac:chgData name="Louis Davidson" userId="80677fb08b3162e4" providerId="LiveId" clId="{19A2B8DB-72F0-A34B-92A9-8E32DC227AE7}" dt="2021-09-22T02:11:21.344" v="38"/>
          <ac:inkMkLst>
            <pc:docMk/>
            <pc:sldMk cId="2811787593" sldId="547"/>
            <ac:inkMk id="6" creationId="{2AAED61F-5B55-9F41-B9FD-EE8E25F3BC97}"/>
          </ac:inkMkLst>
        </pc:inkChg>
        <pc:inkChg chg="add del">
          <ac:chgData name="Louis Davidson" userId="80677fb08b3162e4" providerId="LiveId" clId="{19A2B8DB-72F0-A34B-92A9-8E32DC227AE7}" dt="2021-09-22T02:11:21.341" v="37"/>
          <ac:inkMkLst>
            <pc:docMk/>
            <pc:sldMk cId="2811787593" sldId="547"/>
            <ac:inkMk id="7" creationId="{0E512514-E2FE-3846-A888-BBC5EE2DCC8E}"/>
          </ac:inkMkLst>
        </pc:inkChg>
        <pc:inkChg chg="add del topLvl">
          <ac:chgData name="Louis Davidson" userId="80677fb08b3162e4" providerId="LiveId" clId="{19A2B8DB-72F0-A34B-92A9-8E32DC227AE7}" dt="2021-09-22T02:11:21.355" v="42"/>
          <ac:inkMkLst>
            <pc:docMk/>
            <pc:sldMk cId="2811787593" sldId="547"/>
            <ac:inkMk id="8" creationId="{F1CAE3AF-2089-B147-8ED2-A372D84F7636}"/>
          </ac:inkMkLst>
        </pc:inkChg>
        <pc:inkChg chg="add del topLvl">
          <ac:chgData name="Louis Davidson" userId="80677fb08b3162e4" providerId="LiveId" clId="{19A2B8DB-72F0-A34B-92A9-8E32DC227AE7}" dt="2021-09-22T02:11:21.350" v="41"/>
          <ac:inkMkLst>
            <pc:docMk/>
            <pc:sldMk cId="2811787593" sldId="547"/>
            <ac:inkMk id="9" creationId="{2D79D6B4-6D61-5047-851E-6A6C60F3505F}"/>
          </ac:inkMkLst>
        </pc:inkChg>
        <pc:inkChg chg="add del topLvl">
          <ac:chgData name="Louis Davidson" userId="80677fb08b3162e4" providerId="LiveId" clId="{19A2B8DB-72F0-A34B-92A9-8E32DC227AE7}" dt="2021-09-22T02:12:51.885" v="102"/>
          <ac:inkMkLst>
            <pc:docMk/>
            <pc:sldMk cId="2811787593" sldId="547"/>
            <ac:inkMk id="11" creationId="{7422ACC6-058E-7948-B037-71202BB43048}"/>
          </ac:inkMkLst>
        </pc:inkChg>
        <pc:inkChg chg="add del topLvl">
          <ac:chgData name="Louis Davidson" userId="80677fb08b3162e4" providerId="LiveId" clId="{19A2B8DB-72F0-A34B-92A9-8E32DC227AE7}" dt="2021-09-22T02:12:51.873" v="93"/>
          <ac:inkMkLst>
            <pc:docMk/>
            <pc:sldMk cId="2811787593" sldId="547"/>
            <ac:inkMk id="12" creationId="{65F3696C-5E74-4946-8526-A2E0E020431E}"/>
          </ac:inkMkLst>
        </pc:inkChg>
        <pc:inkChg chg="add del topLvl">
          <ac:chgData name="Louis Davidson" userId="80677fb08b3162e4" providerId="LiveId" clId="{19A2B8DB-72F0-A34B-92A9-8E32DC227AE7}" dt="2021-09-22T02:12:51.856" v="85"/>
          <ac:inkMkLst>
            <pc:docMk/>
            <pc:sldMk cId="2811787593" sldId="547"/>
            <ac:inkMk id="13" creationId="{37CC5739-BD39-CE43-BD0F-8861B3672E15}"/>
          </ac:inkMkLst>
        </pc:inkChg>
        <pc:inkChg chg="add del topLvl">
          <ac:chgData name="Louis Davidson" userId="80677fb08b3162e4" providerId="LiveId" clId="{19A2B8DB-72F0-A34B-92A9-8E32DC227AE7}" dt="2021-09-22T02:12:51.892" v="109"/>
          <ac:inkMkLst>
            <pc:docMk/>
            <pc:sldMk cId="2811787593" sldId="547"/>
            <ac:inkMk id="14" creationId="{E8F16CB0-3349-3044-80E3-663D2F035FA5}"/>
          </ac:inkMkLst>
        </pc:inkChg>
        <pc:inkChg chg="add del topLvl">
          <ac:chgData name="Louis Davidson" userId="80677fb08b3162e4" providerId="LiveId" clId="{19A2B8DB-72F0-A34B-92A9-8E32DC227AE7}" dt="2021-09-22T02:12:51.883" v="100"/>
          <ac:inkMkLst>
            <pc:docMk/>
            <pc:sldMk cId="2811787593" sldId="547"/>
            <ac:inkMk id="15" creationId="{F1F771F4-6F8C-7E47-A4C8-D5E40949E7F3}"/>
          </ac:inkMkLst>
        </pc:inkChg>
        <pc:inkChg chg="add del topLvl">
          <ac:chgData name="Louis Davidson" userId="80677fb08b3162e4" providerId="LiveId" clId="{19A2B8DB-72F0-A34B-92A9-8E32DC227AE7}" dt="2021-09-22T02:12:51.867" v="90"/>
          <ac:inkMkLst>
            <pc:docMk/>
            <pc:sldMk cId="2811787593" sldId="547"/>
            <ac:inkMk id="17" creationId="{90CFA352-5BDE-5346-8782-97653492A680}"/>
          </ac:inkMkLst>
        </pc:inkChg>
        <pc:inkChg chg="add del topLvl">
          <ac:chgData name="Louis Davidson" userId="80677fb08b3162e4" providerId="LiveId" clId="{19A2B8DB-72F0-A34B-92A9-8E32DC227AE7}" dt="2021-09-22T02:12:51.897" v="116"/>
          <ac:inkMkLst>
            <pc:docMk/>
            <pc:sldMk cId="2811787593" sldId="547"/>
            <ac:inkMk id="18" creationId="{2D351789-CF1B-FC4C-A8F0-F6164B94B89F}"/>
          </ac:inkMkLst>
        </pc:inkChg>
        <pc:inkChg chg="add del topLvl">
          <ac:chgData name="Louis Davidson" userId="80677fb08b3162e4" providerId="LiveId" clId="{19A2B8DB-72F0-A34B-92A9-8E32DC227AE7}" dt="2021-09-22T02:12:51.890" v="107"/>
          <ac:inkMkLst>
            <pc:docMk/>
            <pc:sldMk cId="2811787593" sldId="547"/>
            <ac:inkMk id="19" creationId="{9C95663D-B6DF-C74A-94D2-17FD91BEA09E}"/>
          </ac:inkMkLst>
        </pc:inkChg>
        <pc:inkChg chg="add del topLvl">
          <ac:chgData name="Louis Davidson" userId="80677fb08b3162e4" providerId="LiveId" clId="{19A2B8DB-72F0-A34B-92A9-8E32DC227AE7}" dt="2021-09-22T02:12:51.877" v="96"/>
          <ac:inkMkLst>
            <pc:docMk/>
            <pc:sldMk cId="2811787593" sldId="547"/>
            <ac:inkMk id="20" creationId="{46B893C7-024D-0D43-A29B-208B818221EE}"/>
          </ac:inkMkLst>
        </pc:inkChg>
        <pc:inkChg chg="add del topLvl">
          <ac:chgData name="Louis Davidson" userId="80677fb08b3162e4" providerId="LiveId" clId="{19A2B8DB-72F0-A34B-92A9-8E32DC227AE7}" dt="2021-09-22T02:12:51.863" v="88"/>
          <ac:inkMkLst>
            <pc:docMk/>
            <pc:sldMk cId="2811787593" sldId="547"/>
            <ac:inkMk id="21" creationId="{C440BA83-23D0-E340-B866-BD7030BF6CE3}"/>
          </ac:inkMkLst>
        </pc:inkChg>
        <pc:inkChg chg="add del topLvl">
          <ac:chgData name="Louis Davidson" userId="80677fb08b3162e4" providerId="LiveId" clId="{19A2B8DB-72F0-A34B-92A9-8E32DC227AE7}" dt="2021-09-22T02:12:51.894" v="111"/>
          <ac:inkMkLst>
            <pc:docMk/>
            <pc:sldMk cId="2811787593" sldId="547"/>
            <ac:inkMk id="22" creationId="{531F1E15-AC7E-C646-85D5-598FE27F1B9C}"/>
          </ac:inkMkLst>
        </pc:inkChg>
        <pc:inkChg chg="add del topLvl">
          <ac:chgData name="Louis Davidson" userId="80677fb08b3162e4" providerId="LiveId" clId="{19A2B8DB-72F0-A34B-92A9-8E32DC227AE7}" dt="2021-09-22T02:12:51.887" v="104"/>
          <ac:inkMkLst>
            <pc:docMk/>
            <pc:sldMk cId="2811787593" sldId="547"/>
            <ac:inkMk id="24" creationId="{932354EB-F030-6741-98B7-FB80FC7E3164}"/>
          </ac:inkMkLst>
        </pc:inkChg>
        <pc:inkChg chg="add del topLvl">
          <ac:chgData name="Louis Davidson" userId="80677fb08b3162e4" providerId="LiveId" clId="{19A2B8DB-72F0-A34B-92A9-8E32DC227AE7}" dt="2021-09-22T02:12:51.896" v="114"/>
          <ac:inkMkLst>
            <pc:docMk/>
            <pc:sldMk cId="2811787593" sldId="547"/>
            <ac:inkMk id="26" creationId="{B2233F01-7D77-5446-B774-961BAAEBC5C4}"/>
          </ac:inkMkLst>
        </pc:inkChg>
        <pc:inkChg chg="add del topLvl">
          <ac:chgData name="Louis Davidson" userId="80677fb08b3162e4" providerId="LiveId" clId="{19A2B8DB-72F0-A34B-92A9-8E32DC227AE7}" dt="2021-09-22T02:12:51.889" v="106"/>
          <ac:inkMkLst>
            <pc:docMk/>
            <pc:sldMk cId="2811787593" sldId="547"/>
            <ac:inkMk id="27" creationId="{F86F85B1-A92F-3048-8AF5-509F8D1C0385}"/>
          </ac:inkMkLst>
        </pc:inkChg>
        <pc:inkChg chg="add del topLvl">
          <ac:chgData name="Louis Davidson" userId="80677fb08b3162e4" providerId="LiveId" clId="{19A2B8DB-72F0-A34B-92A9-8E32DC227AE7}" dt="2021-09-22T02:12:51.879" v="97"/>
          <ac:inkMkLst>
            <pc:docMk/>
            <pc:sldMk cId="2811787593" sldId="547"/>
            <ac:inkMk id="28" creationId="{240C6215-E9A3-5E4B-BF9A-DA4EA54272F8}"/>
          </ac:inkMkLst>
        </pc:inkChg>
        <pc:inkChg chg="add del topLvl">
          <ac:chgData name="Louis Davidson" userId="80677fb08b3162e4" providerId="LiveId" clId="{19A2B8DB-72F0-A34B-92A9-8E32DC227AE7}" dt="2021-09-22T02:12:51.861" v="87"/>
          <ac:inkMkLst>
            <pc:docMk/>
            <pc:sldMk cId="2811787593" sldId="547"/>
            <ac:inkMk id="29" creationId="{E875357D-7047-C348-98DD-11E41CF4E628}"/>
          </ac:inkMkLst>
        </pc:inkChg>
        <pc:inkChg chg="add del topLvl">
          <ac:chgData name="Louis Davidson" userId="80677fb08b3162e4" providerId="LiveId" clId="{19A2B8DB-72F0-A34B-92A9-8E32DC227AE7}" dt="2021-09-22T02:12:51.894" v="112"/>
          <ac:inkMkLst>
            <pc:docMk/>
            <pc:sldMk cId="2811787593" sldId="547"/>
            <ac:inkMk id="30" creationId="{8063DC11-BF52-6C4D-9186-ACC1E0A49E74}"/>
          </ac:inkMkLst>
        </pc:inkChg>
        <pc:inkChg chg="add del topLvl">
          <ac:chgData name="Louis Davidson" userId="80677fb08b3162e4" providerId="LiveId" clId="{19A2B8DB-72F0-A34B-92A9-8E32DC227AE7}" dt="2021-09-22T02:12:51.886" v="103"/>
          <ac:inkMkLst>
            <pc:docMk/>
            <pc:sldMk cId="2811787593" sldId="547"/>
            <ac:inkMk id="31" creationId="{C0C7E099-CA18-FB45-A32A-810B845D5C48}"/>
          </ac:inkMkLst>
        </pc:inkChg>
        <pc:inkChg chg="add del topLvl">
          <ac:chgData name="Louis Davidson" userId="80677fb08b3162e4" providerId="LiveId" clId="{19A2B8DB-72F0-A34B-92A9-8E32DC227AE7}" dt="2021-09-22T02:12:51.874" v="94"/>
          <ac:inkMkLst>
            <pc:docMk/>
            <pc:sldMk cId="2811787593" sldId="547"/>
            <ac:inkMk id="33" creationId="{E1A112B3-5FFF-2E44-8622-57DC02BCA6F1}"/>
          </ac:inkMkLst>
        </pc:inkChg>
        <pc:inkChg chg="add del topLvl">
          <ac:chgData name="Louis Davidson" userId="80677fb08b3162e4" providerId="LiveId" clId="{19A2B8DB-72F0-A34B-92A9-8E32DC227AE7}" dt="2021-09-22T02:12:51.859" v="86"/>
          <ac:inkMkLst>
            <pc:docMk/>
            <pc:sldMk cId="2811787593" sldId="547"/>
            <ac:inkMk id="34" creationId="{18A3DF99-FB91-A046-BC84-9084DA8DB057}"/>
          </ac:inkMkLst>
        </pc:inkChg>
        <pc:inkChg chg="add del topLvl">
          <ac:chgData name="Louis Davidson" userId="80677fb08b3162e4" providerId="LiveId" clId="{19A2B8DB-72F0-A34B-92A9-8E32DC227AE7}" dt="2021-09-22T02:12:51.893" v="110"/>
          <ac:inkMkLst>
            <pc:docMk/>
            <pc:sldMk cId="2811787593" sldId="547"/>
            <ac:inkMk id="35" creationId="{D001948C-2E6C-0048-AA48-4A818F9602AA}"/>
          </ac:inkMkLst>
        </pc:inkChg>
        <pc:inkChg chg="add del topLvl">
          <ac:chgData name="Louis Davidson" userId="80677fb08b3162e4" providerId="LiveId" clId="{19A2B8DB-72F0-A34B-92A9-8E32DC227AE7}" dt="2021-09-22T02:12:51.884" v="101"/>
          <ac:inkMkLst>
            <pc:docMk/>
            <pc:sldMk cId="2811787593" sldId="547"/>
            <ac:inkMk id="36" creationId="{26BEB9AF-4723-FC4C-9FFC-81F2BB678B79}"/>
          </ac:inkMkLst>
        </pc:inkChg>
        <pc:inkChg chg="add del topLvl">
          <ac:chgData name="Louis Davidson" userId="80677fb08b3162e4" providerId="LiveId" clId="{19A2B8DB-72F0-A34B-92A9-8E32DC227AE7}" dt="2021-09-22T02:12:51.869" v="91"/>
          <ac:inkMkLst>
            <pc:docMk/>
            <pc:sldMk cId="2811787593" sldId="547"/>
            <ac:inkMk id="37" creationId="{0D0A0815-E80B-7D42-B658-9604BC18902D}"/>
          </ac:inkMkLst>
        </pc:inkChg>
        <pc:inkChg chg="add del topLvl">
          <ac:chgData name="Louis Davidson" userId="80677fb08b3162e4" providerId="LiveId" clId="{19A2B8DB-72F0-A34B-92A9-8E32DC227AE7}" dt="2021-09-22T02:12:51.897" v="115"/>
          <ac:inkMkLst>
            <pc:docMk/>
            <pc:sldMk cId="2811787593" sldId="547"/>
            <ac:inkMk id="39" creationId="{DBEC9971-9DBC-5148-B403-2F46E6FD8799}"/>
          </ac:inkMkLst>
        </pc:inkChg>
        <pc:inkChg chg="add del topLvl">
          <ac:chgData name="Louis Davidson" userId="80677fb08b3162e4" providerId="LiveId" clId="{19A2B8DB-72F0-A34B-92A9-8E32DC227AE7}" dt="2021-09-22T02:12:51.888" v="105"/>
          <ac:inkMkLst>
            <pc:docMk/>
            <pc:sldMk cId="2811787593" sldId="547"/>
            <ac:inkMk id="40" creationId="{271E7725-1140-E44B-81D7-E02AE88E0EA6}"/>
          </ac:inkMkLst>
        </pc:inkChg>
        <pc:inkChg chg="add del topLvl">
          <ac:chgData name="Louis Davidson" userId="80677fb08b3162e4" providerId="LiveId" clId="{19A2B8DB-72F0-A34B-92A9-8E32DC227AE7}" dt="2021-09-22T02:12:51.880" v="98"/>
          <ac:inkMkLst>
            <pc:docMk/>
            <pc:sldMk cId="2811787593" sldId="547"/>
            <ac:inkMk id="41" creationId="{61DD1169-4005-A346-9352-6714CEDA4F0F}"/>
          </ac:inkMkLst>
        </pc:inkChg>
        <pc:inkChg chg="add del topLvl">
          <ac:chgData name="Louis Davidson" userId="80677fb08b3162e4" providerId="LiveId" clId="{19A2B8DB-72F0-A34B-92A9-8E32DC227AE7}" dt="2021-09-22T02:12:51.876" v="95"/>
          <ac:inkMkLst>
            <pc:docMk/>
            <pc:sldMk cId="2811787593" sldId="547"/>
            <ac:inkMk id="42" creationId="{11FD204D-DB0A-7741-9CB5-6489535AB990}"/>
          </ac:inkMkLst>
        </pc:inkChg>
        <pc:inkChg chg="add del topLvl">
          <ac:chgData name="Louis Davidson" userId="80677fb08b3162e4" providerId="LiveId" clId="{19A2B8DB-72F0-A34B-92A9-8E32DC227AE7}" dt="2021-09-22T02:12:51.871" v="92"/>
          <ac:inkMkLst>
            <pc:docMk/>
            <pc:sldMk cId="2811787593" sldId="547"/>
            <ac:inkMk id="43" creationId="{C95F6667-0156-2B47-B951-542A3D4201F9}"/>
          </ac:inkMkLst>
        </pc:inkChg>
        <pc:inkChg chg="add del topLvl">
          <ac:chgData name="Louis Davidson" userId="80677fb08b3162e4" providerId="LiveId" clId="{19A2B8DB-72F0-A34B-92A9-8E32DC227AE7}" dt="2021-09-22T02:12:51.899" v="117"/>
          <ac:inkMkLst>
            <pc:docMk/>
            <pc:sldMk cId="2811787593" sldId="547"/>
            <ac:inkMk id="44" creationId="{2DAEC220-83E4-B24F-8194-7AEA1F0682A2}"/>
          </ac:inkMkLst>
        </pc:inkChg>
        <pc:inkChg chg="add del topLvl">
          <ac:chgData name="Louis Davidson" userId="80677fb08b3162e4" providerId="LiveId" clId="{19A2B8DB-72F0-A34B-92A9-8E32DC227AE7}" dt="2021-09-22T02:12:51.891" v="108"/>
          <ac:inkMkLst>
            <pc:docMk/>
            <pc:sldMk cId="2811787593" sldId="547"/>
            <ac:inkMk id="45" creationId="{A4DFCD00-81A0-1046-B9BC-E4FF637DED62}"/>
          </ac:inkMkLst>
        </pc:inkChg>
        <pc:inkChg chg="add">
          <ac:chgData name="Louis Davidson" userId="80677fb08b3162e4" providerId="LiveId" clId="{19A2B8DB-72F0-A34B-92A9-8E32DC227AE7}" dt="2021-09-22T02:12:11.760" v="79"/>
          <ac:inkMkLst>
            <pc:docMk/>
            <pc:sldMk cId="2811787593" sldId="547"/>
            <ac:inkMk id="47" creationId="{A4DBEABB-2C89-6B41-BFF1-E5C2C7F0A504}"/>
          </ac:inkMkLst>
        </pc:inkChg>
        <pc:inkChg chg="add del topLvl">
          <ac:chgData name="Louis Davidson" userId="80677fb08b3162e4" providerId="LiveId" clId="{19A2B8DB-72F0-A34B-92A9-8E32DC227AE7}" dt="2021-09-22T02:12:51.881" v="99"/>
          <ac:inkMkLst>
            <pc:docMk/>
            <pc:sldMk cId="2811787593" sldId="547"/>
            <ac:inkMk id="48" creationId="{DD818B1A-962B-294B-B9A1-CB50EE765A11}"/>
          </ac:inkMkLst>
        </pc:inkChg>
        <pc:inkChg chg="add del topLvl">
          <ac:chgData name="Louis Davidson" userId="80677fb08b3162e4" providerId="LiveId" clId="{19A2B8DB-72F0-A34B-92A9-8E32DC227AE7}" dt="2021-09-22T02:12:51.865" v="89"/>
          <ac:inkMkLst>
            <pc:docMk/>
            <pc:sldMk cId="2811787593" sldId="547"/>
            <ac:inkMk id="49" creationId="{58DA869F-8BA0-B042-A788-B68BDD226BE5}"/>
          </ac:inkMkLst>
        </pc:inkChg>
        <pc:inkChg chg="add del">
          <ac:chgData name="Louis Davidson" userId="80677fb08b3162e4" providerId="LiveId" clId="{19A2B8DB-72F0-A34B-92A9-8E32DC227AE7}" dt="2021-09-22T02:12:51.895" v="113"/>
          <ac:inkMkLst>
            <pc:docMk/>
            <pc:sldMk cId="2811787593" sldId="547"/>
            <ac:inkMk id="51" creationId="{64A6A88B-DA60-5642-A073-DBFBC8CFE376}"/>
          </ac:inkMkLst>
        </pc:inkChg>
      </pc:sldChg>
    </pc:docChg>
  </pc:docChgLst>
  <pc:docChgLst>
    <pc:chgData name="Louis Davidson" userId="80677fb08b3162e4" providerId="LiveId" clId="{338E3C45-26D9-4C97-86CC-B0FA8FF78875}"/>
    <pc:docChg chg="undo custSel addSld delSld modSld">
      <pc:chgData name="Louis Davidson" userId="80677fb08b3162e4" providerId="LiveId" clId="{338E3C45-26D9-4C97-86CC-B0FA8FF78875}" dt="2021-09-24T02:08:32.158" v="2407" actId="20577"/>
      <pc:docMkLst>
        <pc:docMk/>
      </pc:docMkLst>
      <pc:sldChg chg="modSp mod">
        <pc:chgData name="Louis Davidson" userId="80677fb08b3162e4" providerId="LiveId" clId="{338E3C45-26D9-4C97-86CC-B0FA8FF78875}" dt="2021-09-22T13:23:15.588" v="2336" actId="6549"/>
        <pc:sldMkLst>
          <pc:docMk/>
          <pc:sldMk cId="2368454425" sldId="256"/>
        </pc:sldMkLst>
        <pc:spChg chg="mod">
          <ac:chgData name="Louis Davidson" userId="80677fb08b3162e4" providerId="LiveId" clId="{338E3C45-26D9-4C97-86CC-B0FA8FF78875}" dt="2021-09-22T13:23:11.928" v="2335" actId="20577"/>
          <ac:spMkLst>
            <pc:docMk/>
            <pc:sldMk cId="2368454425" sldId="256"/>
            <ac:spMk id="2" creationId="{9B96E071-EED7-449E-8A85-BA7D2B8A8F1F}"/>
          </ac:spMkLst>
        </pc:spChg>
        <pc:spChg chg="mod">
          <ac:chgData name="Louis Davidson" userId="80677fb08b3162e4" providerId="LiveId" clId="{338E3C45-26D9-4C97-86CC-B0FA8FF78875}" dt="2021-09-22T13:23:15.588" v="2336" actId="6549"/>
          <ac:spMkLst>
            <pc:docMk/>
            <pc:sldMk cId="2368454425" sldId="256"/>
            <ac:spMk id="3" creationId="{9D45FBF4-E6D9-4C00-AFDF-AC080690B66C}"/>
          </ac:spMkLst>
        </pc:spChg>
      </pc:sldChg>
      <pc:sldChg chg="modSp mod modAnim">
        <pc:chgData name="Louis Davidson" userId="80677fb08b3162e4" providerId="LiveId" clId="{338E3C45-26D9-4C97-86CC-B0FA8FF78875}" dt="2021-09-24T02:08:32.158" v="2407" actId="20577"/>
        <pc:sldMkLst>
          <pc:docMk/>
          <pc:sldMk cId="818827031" sldId="257"/>
        </pc:sldMkLst>
        <pc:spChg chg="mod">
          <ac:chgData name="Louis Davidson" userId="80677fb08b3162e4" providerId="LiveId" clId="{338E3C45-26D9-4C97-86CC-B0FA8FF78875}" dt="2021-09-24T02:08:32.158" v="2407" actId="20577"/>
          <ac:spMkLst>
            <pc:docMk/>
            <pc:sldMk cId="818827031" sldId="257"/>
            <ac:spMk id="2" creationId="{80FA36F4-6BC4-4334-AB3A-387DF80E9883}"/>
          </ac:spMkLst>
        </pc:spChg>
        <pc:spChg chg="mod">
          <ac:chgData name="Louis Davidson" userId="80677fb08b3162e4" providerId="LiveId" clId="{338E3C45-26D9-4C97-86CC-B0FA8FF78875}" dt="2021-09-24T02:08:02.885" v="2355" actId="6549"/>
          <ac:spMkLst>
            <pc:docMk/>
            <pc:sldMk cId="818827031" sldId="257"/>
            <ac:spMk id="3" creationId="{965566FE-169A-44C1-9B2B-0ED0C8A21FFE}"/>
          </ac:spMkLst>
        </pc:spChg>
      </pc:sldChg>
      <pc:sldChg chg="modSp modAnim">
        <pc:chgData name="Louis Davidson" userId="80677fb08b3162e4" providerId="LiveId" clId="{338E3C45-26D9-4C97-86CC-B0FA8FF78875}" dt="2021-09-22T02:36:13.414" v="2332" actId="20577"/>
        <pc:sldMkLst>
          <pc:docMk/>
          <pc:sldMk cId="4096037955" sldId="262"/>
        </pc:sldMkLst>
        <pc:spChg chg="mod">
          <ac:chgData name="Louis Davidson" userId="80677fb08b3162e4" providerId="LiveId" clId="{338E3C45-26D9-4C97-86CC-B0FA8FF78875}" dt="2021-09-22T02:36:13.414" v="2332" actId="20577"/>
          <ac:spMkLst>
            <pc:docMk/>
            <pc:sldMk cId="4096037955" sldId="262"/>
            <ac:spMk id="3" creationId="{571C0AE9-AD30-4EF0-9E4F-869974FDDF00}"/>
          </ac:spMkLst>
        </pc:spChg>
      </pc:sldChg>
      <pc:sldChg chg="addSp delSp modSp add mod modClrScheme modAnim modShow chgLayout">
        <pc:chgData name="Louis Davidson" userId="80677fb08b3162e4" providerId="LiveId" clId="{338E3C45-26D9-4C97-86CC-B0FA8FF78875}" dt="2021-09-22T02:32:20.647" v="1873" actId="729"/>
        <pc:sldMkLst>
          <pc:docMk/>
          <pc:sldMk cId="2317774375" sldId="537"/>
        </pc:sldMkLst>
        <pc:spChg chg="mod ord">
          <ac:chgData name="Louis Davidson" userId="80677fb08b3162e4" providerId="LiveId" clId="{338E3C45-26D9-4C97-86CC-B0FA8FF78875}" dt="2021-09-22T01:25:31.503" v="202" actId="700"/>
          <ac:spMkLst>
            <pc:docMk/>
            <pc:sldMk cId="2317774375" sldId="537"/>
            <ac:spMk id="2" creationId="{00000000-0000-0000-0000-000000000000}"/>
          </ac:spMkLst>
        </pc:spChg>
        <pc:spChg chg="add mod">
          <ac:chgData name="Louis Davidson" userId="80677fb08b3162e4" providerId="LiveId" clId="{338E3C45-26D9-4C97-86CC-B0FA8FF78875}" dt="2021-09-22T01:31:29.495" v="246" actId="164"/>
          <ac:spMkLst>
            <pc:docMk/>
            <pc:sldMk cId="2317774375" sldId="537"/>
            <ac:spMk id="3" creationId="{F7AF6D78-1BC4-4096-94FA-B5E057BF685D}"/>
          </ac:spMkLst>
        </pc:spChg>
        <pc:spChg chg="add mod">
          <ac:chgData name="Louis Davidson" userId="80677fb08b3162e4" providerId="LiveId" clId="{338E3C45-26D9-4C97-86CC-B0FA8FF78875}" dt="2021-09-22T01:31:29.495" v="246" actId="164"/>
          <ac:spMkLst>
            <pc:docMk/>
            <pc:sldMk cId="2317774375" sldId="537"/>
            <ac:spMk id="7" creationId="{61CD49B2-B8D6-4533-AA28-861FE4CA997E}"/>
          </ac:spMkLst>
        </pc:spChg>
        <pc:grpChg chg="add mod">
          <ac:chgData name="Louis Davidson" userId="80677fb08b3162e4" providerId="LiveId" clId="{338E3C45-26D9-4C97-86CC-B0FA8FF78875}" dt="2021-09-22T02:13:47.172" v="388" actId="1076"/>
          <ac:grpSpMkLst>
            <pc:docMk/>
            <pc:sldMk cId="2317774375" sldId="537"/>
            <ac:grpSpMk id="18" creationId="{BEC19EE3-1018-4B26-A619-1B5381384FC8}"/>
          </ac:grpSpMkLst>
        </pc:grpChg>
        <pc:grpChg chg="mod">
          <ac:chgData name="Louis Davidson" userId="80677fb08b3162e4" providerId="LiveId" clId="{338E3C45-26D9-4C97-86CC-B0FA8FF78875}" dt="2021-09-22T02:13:41.711" v="387" actId="1076"/>
          <ac:grpSpMkLst>
            <pc:docMk/>
            <pc:sldMk cId="2317774375" sldId="537"/>
            <ac:grpSpMk id="45" creationId="{519F6576-E634-5C40-A255-EC5E23A7B1DA}"/>
          </ac:grpSpMkLst>
        </pc:grpChg>
        <pc:picChg chg="mod ord">
          <ac:chgData name="Louis Davidson" userId="80677fb08b3162e4" providerId="LiveId" clId="{338E3C45-26D9-4C97-86CC-B0FA8FF78875}" dt="2021-09-22T01:29:03.462" v="214" actId="14100"/>
          <ac:picMkLst>
            <pc:docMk/>
            <pc:sldMk cId="2317774375" sldId="537"/>
            <ac:picMk id="4" creationId="{00000000-0000-0000-0000-000000000000}"/>
          </ac:picMkLst>
        </pc:picChg>
        <pc:picChg chg="mod">
          <ac:chgData name="Louis Davidson" userId="80677fb08b3162e4" providerId="LiveId" clId="{338E3C45-26D9-4C97-86CC-B0FA8FF78875}" dt="2021-09-22T01:26:12.037" v="207" actId="1076"/>
          <ac:picMkLst>
            <pc:docMk/>
            <pc:sldMk cId="2317774375" sldId="537"/>
            <ac:picMk id="5" creationId="{00000000-0000-0000-0000-000000000000}"/>
          </ac:picMkLst>
        </pc:picChg>
        <pc:inkChg chg="del">
          <ac:chgData name="Louis Davidson" userId="80677fb08b3162e4" providerId="LiveId" clId="{338E3C45-26D9-4C97-86CC-B0FA8FF78875}" dt="2021-09-22T02:13:38.647" v="386" actId="478"/>
          <ac:inkMkLst>
            <pc:docMk/>
            <pc:sldMk cId="2317774375" sldId="537"/>
            <ac:inkMk id="8" creationId="{DC947B60-8903-D542-917C-B7039E57F9E1}"/>
          </ac:inkMkLst>
        </pc:inkChg>
        <pc:cxnChg chg="add mod">
          <ac:chgData name="Louis Davidson" userId="80677fb08b3162e4" providerId="LiveId" clId="{338E3C45-26D9-4C97-86CC-B0FA8FF78875}" dt="2021-09-22T01:31:29.495" v="246" actId="164"/>
          <ac:cxnSpMkLst>
            <pc:docMk/>
            <pc:sldMk cId="2317774375" sldId="537"/>
            <ac:cxnSpMk id="9" creationId="{EFACED55-F4C6-4F92-89DA-6571CE3FA4C0}"/>
          </ac:cxnSpMkLst>
        </pc:cxnChg>
        <pc:cxnChg chg="add mod">
          <ac:chgData name="Louis Davidson" userId="80677fb08b3162e4" providerId="LiveId" clId="{338E3C45-26D9-4C97-86CC-B0FA8FF78875}" dt="2021-09-22T01:31:29.495" v="246" actId="164"/>
          <ac:cxnSpMkLst>
            <pc:docMk/>
            <pc:sldMk cId="2317774375" sldId="537"/>
            <ac:cxnSpMk id="10" creationId="{37728618-85EA-4986-AC57-C88DF39AAE9F}"/>
          </ac:cxnSpMkLst>
        </pc:cxnChg>
        <pc:cxnChg chg="add mod">
          <ac:chgData name="Louis Davidson" userId="80677fb08b3162e4" providerId="LiveId" clId="{338E3C45-26D9-4C97-86CC-B0FA8FF78875}" dt="2021-09-22T01:31:29.495" v="246" actId="164"/>
          <ac:cxnSpMkLst>
            <pc:docMk/>
            <pc:sldMk cId="2317774375" sldId="537"/>
            <ac:cxnSpMk id="11" creationId="{B50C7C3A-EC57-42C3-B62B-9DFC8D5BDD3A}"/>
          </ac:cxnSpMkLst>
        </pc:cxnChg>
        <pc:cxnChg chg="add mod">
          <ac:chgData name="Louis Davidson" userId="80677fb08b3162e4" providerId="LiveId" clId="{338E3C45-26D9-4C97-86CC-B0FA8FF78875}" dt="2021-09-22T01:31:29.495" v="246" actId="164"/>
          <ac:cxnSpMkLst>
            <pc:docMk/>
            <pc:sldMk cId="2317774375" sldId="537"/>
            <ac:cxnSpMk id="12" creationId="{CC926821-94DF-4489-A024-26C0F638547A}"/>
          </ac:cxnSpMkLst>
        </pc:cxnChg>
        <pc:cxnChg chg="add mod">
          <ac:chgData name="Louis Davidson" userId="80677fb08b3162e4" providerId="LiveId" clId="{338E3C45-26D9-4C97-86CC-B0FA8FF78875}" dt="2021-09-22T01:31:29.495" v="246" actId="164"/>
          <ac:cxnSpMkLst>
            <pc:docMk/>
            <pc:sldMk cId="2317774375" sldId="537"/>
            <ac:cxnSpMk id="13" creationId="{B280B0D0-03FE-4BA3-B07F-533C0C1DB973}"/>
          </ac:cxnSpMkLst>
        </pc:cxnChg>
        <pc:cxnChg chg="add mod">
          <ac:chgData name="Louis Davidson" userId="80677fb08b3162e4" providerId="LiveId" clId="{338E3C45-26D9-4C97-86CC-B0FA8FF78875}" dt="2021-09-22T01:31:29.495" v="246" actId="164"/>
          <ac:cxnSpMkLst>
            <pc:docMk/>
            <pc:sldMk cId="2317774375" sldId="537"/>
            <ac:cxnSpMk id="14" creationId="{BFC9DB06-5E38-4993-9306-1453E606C1D0}"/>
          </ac:cxnSpMkLst>
        </pc:cxnChg>
        <pc:cxnChg chg="add mod">
          <ac:chgData name="Louis Davidson" userId="80677fb08b3162e4" providerId="LiveId" clId="{338E3C45-26D9-4C97-86CC-B0FA8FF78875}" dt="2021-09-22T01:31:29.495" v="246" actId="164"/>
          <ac:cxnSpMkLst>
            <pc:docMk/>
            <pc:sldMk cId="2317774375" sldId="537"/>
            <ac:cxnSpMk id="15" creationId="{C35481F6-D968-4CED-97AE-1C0B6E11B64B}"/>
          </ac:cxnSpMkLst>
        </pc:cxnChg>
        <pc:cxnChg chg="add mod">
          <ac:chgData name="Louis Davidson" userId="80677fb08b3162e4" providerId="LiveId" clId="{338E3C45-26D9-4C97-86CC-B0FA8FF78875}" dt="2021-09-22T01:31:29.495" v="246" actId="164"/>
          <ac:cxnSpMkLst>
            <pc:docMk/>
            <pc:sldMk cId="2317774375" sldId="537"/>
            <ac:cxnSpMk id="16" creationId="{12A19BD9-BCB0-4E6D-B66B-0A46251C2926}"/>
          </ac:cxnSpMkLst>
        </pc:cxnChg>
        <pc:cxnChg chg="add mod">
          <ac:chgData name="Louis Davidson" userId="80677fb08b3162e4" providerId="LiveId" clId="{338E3C45-26D9-4C97-86CC-B0FA8FF78875}" dt="2021-09-22T01:31:29.495" v="246" actId="164"/>
          <ac:cxnSpMkLst>
            <pc:docMk/>
            <pc:sldMk cId="2317774375" sldId="537"/>
            <ac:cxnSpMk id="17" creationId="{3C89ECD4-D9D7-4159-B30E-EAAE3C054A78}"/>
          </ac:cxnSpMkLst>
        </pc:cxnChg>
      </pc:sldChg>
      <pc:sldChg chg="modSp new mod">
        <pc:chgData name="Louis Davidson" userId="80677fb08b3162e4" providerId="LiveId" clId="{338E3C45-26D9-4C97-86CC-B0FA8FF78875}" dt="2021-09-22T02:24:59.146" v="1167" actId="21"/>
        <pc:sldMkLst>
          <pc:docMk/>
          <pc:sldMk cId="898180988" sldId="538"/>
        </pc:sldMkLst>
        <pc:spChg chg="mod">
          <ac:chgData name="Louis Davidson" userId="80677fb08b3162e4" providerId="LiveId" clId="{338E3C45-26D9-4C97-86CC-B0FA8FF78875}" dt="2021-09-22T02:18:11.700" v="516" actId="20577"/>
          <ac:spMkLst>
            <pc:docMk/>
            <pc:sldMk cId="898180988" sldId="538"/>
            <ac:spMk id="2" creationId="{AA947A4F-3B21-4FC2-81E9-DB52E432FA1F}"/>
          </ac:spMkLst>
        </pc:spChg>
        <pc:spChg chg="mod">
          <ac:chgData name="Louis Davidson" userId="80677fb08b3162e4" providerId="LiveId" clId="{338E3C45-26D9-4C97-86CC-B0FA8FF78875}" dt="2021-09-22T02:24:59.146" v="1167" actId="21"/>
          <ac:spMkLst>
            <pc:docMk/>
            <pc:sldMk cId="898180988" sldId="538"/>
            <ac:spMk id="3" creationId="{95963BD9-1BD1-47BA-9BC9-64827319E599}"/>
          </ac:spMkLst>
        </pc:spChg>
      </pc:sldChg>
      <pc:sldChg chg="modSp new mod modAnim">
        <pc:chgData name="Louis Davidson" userId="80677fb08b3162e4" providerId="LiveId" clId="{338E3C45-26D9-4C97-86CC-B0FA8FF78875}" dt="2021-09-22T02:35:21.768" v="2225" actId="33524"/>
        <pc:sldMkLst>
          <pc:docMk/>
          <pc:sldMk cId="2669270847" sldId="539"/>
        </pc:sldMkLst>
        <pc:spChg chg="mod">
          <ac:chgData name="Louis Davidson" userId="80677fb08b3162e4" providerId="LiveId" clId="{338E3C45-26D9-4C97-86CC-B0FA8FF78875}" dt="2021-09-22T02:29:11.537" v="1678" actId="20577"/>
          <ac:spMkLst>
            <pc:docMk/>
            <pc:sldMk cId="2669270847" sldId="539"/>
            <ac:spMk id="2" creationId="{F6633347-04CF-46B1-B7F1-562AB103C615}"/>
          </ac:spMkLst>
        </pc:spChg>
        <pc:spChg chg="mod">
          <ac:chgData name="Louis Davidson" userId="80677fb08b3162e4" providerId="LiveId" clId="{338E3C45-26D9-4C97-86CC-B0FA8FF78875}" dt="2021-09-22T02:35:21.768" v="2225" actId="33524"/>
          <ac:spMkLst>
            <pc:docMk/>
            <pc:sldMk cId="2669270847" sldId="539"/>
            <ac:spMk id="3" creationId="{258A4505-D26E-4AD6-98B6-4C935A9C5452}"/>
          </ac:spMkLst>
        </pc:spChg>
      </pc:sldChg>
      <pc:sldChg chg="modSp new mod modAnim">
        <pc:chgData name="Louis Davidson" userId="80677fb08b3162e4" providerId="LiveId" clId="{338E3C45-26D9-4C97-86CC-B0FA8FF78875}" dt="2021-09-22T02:34:44.537" v="2143" actId="33524"/>
        <pc:sldMkLst>
          <pc:docMk/>
          <pc:sldMk cId="1911459720" sldId="540"/>
        </pc:sldMkLst>
        <pc:spChg chg="mod">
          <ac:chgData name="Louis Davidson" userId="80677fb08b3162e4" providerId="LiveId" clId="{338E3C45-26D9-4C97-86CC-B0FA8FF78875}" dt="2021-09-22T02:25:17.586" v="1202" actId="20577"/>
          <ac:spMkLst>
            <pc:docMk/>
            <pc:sldMk cId="1911459720" sldId="540"/>
            <ac:spMk id="2" creationId="{CF9EC9EA-3089-47AE-B08B-ADF0844B2CEE}"/>
          </ac:spMkLst>
        </pc:spChg>
        <pc:spChg chg="mod">
          <ac:chgData name="Louis Davidson" userId="80677fb08b3162e4" providerId="LiveId" clId="{338E3C45-26D9-4C97-86CC-B0FA8FF78875}" dt="2021-09-22T02:34:44.537" v="2143" actId="33524"/>
          <ac:spMkLst>
            <pc:docMk/>
            <pc:sldMk cId="1911459720" sldId="540"/>
            <ac:spMk id="3" creationId="{09438B7B-F4A4-4938-ABF5-23BDA318773F}"/>
          </ac:spMkLst>
        </pc:spChg>
      </pc:sldChg>
      <pc:sldChg chg="modSp new mod modAnim">
        <pc:chgData name="Louis Davidson" userId="80677fb08b3162e4" providerId="LiveId" clId="{338E3C45-26D9-4C97-86CC-B0FA8FF78875}" dt="2021-09-22T02:34:23.571" v="2140"/>
        <pc:sldMkLst>
          <pc:docMk/>
          <pc:sldMk cId="975102383" sldId="541"/>
        </pc:sldMkLst>
        <pc:spChg chg="mod">
          <ac:chgData name="Louis Davidson" userId="80677fb08b3162e4" providerId="LiveId" clId="{338E3C45-26D9-4C97-86CC-B0FA8FF78875}" dt="2021-09-22T02:32:40.493" v="1911" actId="20577"/>
          <ac:spMkLst>
            <pc:docMk/>
            <pc:sldMk cId="975102383" sldId="541"/>
            <ac:spMk id="2" creationId="{C54FAC7E-495C-4C04-822A-7F2BB8B77ED3}"/>
          </ac:spMkLst>
        </pc:spChg>
        <pc:spChg chg="mod">
          <ac:chgData name="Louis Davidson" userId="80677fb08b3162e4" providerId="LiveId" clId="{338E3C45-26D9-4C97-86CC-B0FA8FF78875}" dt="2021-09-22T02:34:10.316" v="2139" actId="20577"/>
          <ac:spMkLst>
            <pc:docMk/>
            <pc:sldMk cId="975102383" sldId="541"/>
            <ac:spMk id="3" creationId="{C3531D51-C199-441B-9619-13F008F41FDE}"/>
          </ac:spMkLst>
        </pc:spChg>
      </pc:sldChg>
      <pc:sldChg chg="modSp del mod modAnim">
        <pc:chgData name="Louis Davidson" userId="80677fb08b3162e4" providerId="LiveId" clId="{338E3C45-26D9-4C97-86CC-B0FA8FF78875}" dt="2021-09-22T02:16:33.921" v="392" actId="2696"/>
        <pc:sldMkLst>
          <pc:docMk/>
          <pc:sldMk cId="2811787593" sldId="547"/>
        </pc:sldMkLst>
        <pc:spChg chg="mod">
          <ac:chgData name="Louis Davidson" userId="80677fb08b3162e4" providerId="LiveId" clId="{338E3C45-26D9-4C97-86CC-B0FA8FF78875}" dt="2021-09-22T01:24:49.068" v="198" actId="20577"/>
          <ac:spMkLst>
            <pc:docMk/>
            <pc:sldMk cId="2811787593" sldId="547"/>
            <ac:spMk id="2" creationId="{9D901C24-260E-45E7-A431-13D1B25A0966}"/>
          </ac:spMkLst>
        </pc:spChg>
        <pc:spChg chg="mod">
          <ac:chgData name="Louis Davidson" userId="80677fb08b3162e4" providerId="LiveId" clId="{338E3C45-26D9-4C97-86CC-B0FA8FF78875}" dt="2021-09-22T01:11:52.950" v="112" actId="27636"/>
          <ac:spMkLst>
            <pc:docMk/>
            <pc:sldMk cId="2811787593" sldId="547"/>
            <ac:spMk id="3" creationId="{DBDB4BD7-D8A0-4F32-8176-E2C6590C642F}"/>
          </ac:spMkLst>
        </pc:spChg>
      </pc:sldChg>
      <pc:sldChg chg="del">
        <pc:chgData name="Louis Davidson" userId="80677fb08b3162e4" providerId="LiveId" clId="{338E3C45-26D9-4C97-86CC-B0FA8FF78875}" dt="2021-09-22T01:11:58.437" v="113" actId="47"/>
        <pc:sldMkLst>
          <pc:docMk/>
          <pc:sldMk cId="1801819109" sldId="548"/>
        </pc:sldMkLst>
      </pc:sldChg>
      <pc:sldChg chg="add">
        <pc:chgData name="Louis Davidson" userId="80677fb08b3162e4" providerId="LiveId" clId="{338E3C45-26D9-4C97-86CC-B0FA8FF78875}" dt="2021-09-24T02:07:41.659" v="2337"/>
        <pc:sldMkLst>
          <pc:docMk/>
          <pc:sldMk cId="1440037456" sldId="54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27.56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372 0 12287,'0'14'0,"0"-6"0,0-2 0,0-6 0,0-12 0,0 9 0,0-10 0,-1 13 0,-4 0 0,2 0 0,-6 0 0,4 2 0,-4 2 0,0-1 0,-5 7 0,-5-6 0,1 6 0,-5-1 0,5 5 0,-7-1 0,2 1 0,-3 0 0,-2 0 0,2 0 0,3 0 0,-2-1 0,7 1 0,-1 0 0,6 0 0,5-5 0,3 0 0,5-6 0,5 2 0,4-3 0,10-2 0,-3 0 0,8 0 0,-1-5 0,4 0 0,1 1 0,0 4 0,-1 0 0,1 0 0,0 0 0,-1 0 0,-1 6 0,-3 3 0,2 3 0,-6 2 0,-6 2 0,-3 2 0,-7 4 0,1 5 0,-2-1 0,-2-3 0,-8 4 0,-6-4 0,0-2 0,-4 2 0,-2-6 0,2 2 0,-6-4 0,6-1 0,0-2 0,4-3 0,-5 2 0,1-6 0,4 4 0,5-5 0,0 1 0,-5-5 0,6 0 0,2 0 0,12-5 0,3 1 0,-1-7 0,1 2 0,2-3 0,7-2 0,-2 0 0,4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33.40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179 56 12287,'-8'0'0,"2"0"0,6 0 0,-6 0 0,4 0 0,-4 0 0,6-6 0,0 4 0,0-4 0,0 0 0,0 4 0,0-4 0,0 0 0,0 5 0,0-6 0,0 1 0,0 5 0,0-5 0,6 6 0,-4 0 0,4 0 0,0 0 0,-4 0 0,4 0 0,-17 4 0,-3 1 0,-3 1 0,4-1 0,-1-2 0,0 6 0,0-4 0,0 4 0,0-6 0,1 1 0,3 3 0,1-3 0,6 2 0,-2-1 0,4-3 0,1 4 0,6-6 0,3 0 0,4 0 0,0 0 0,3 0 0,2 0 0,-1 4 0,6 1 0,-6 6 0,2-2 0,-4 3 0,-1 2 0,0 0 0,-1 0 0,-5 0 0,-3-1 0,-4 6 0,-1-1 0,-6 1 0,-3-5 0,-3-1 0,-2 1 0,0 0 0,0 0 0,-4-2 0,-1-3 0,1 2 0,4-6 0,0 4 0,0-4 0,-6 5 0,5-8 0,-5 4 0,12-8 0,4-2 0,4-4 0,4-6 0,4 2 0,6 3 0,4-3 0,1 2 0,5 0 0,-1 0 0,-1 0 0,1 5 0,-2-4 0,2 4 0,2 1 0,-7 4 0,6 6 0,-6 3 0,5 8 0,-5 1 0,-1 7 0,-7-2 0,0 8 0,-5 1 0,0 0 0,-5-4 0,0 0 0,0-1 0,0-5 0,0-4 0,-7-9 0,4 2 0,-6-6 0,6-1 0,-3-5 0,6-4 0,0-2 0,0-7 0,0 0 0,1 5 0,4-1 0,-3 1 0,2-5 0,4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33.93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83 1 12287,'-13'6'0,"0"2"0,4 5 0,1 1 0,4 0 0,1 4 0,-7 1 0,7 6 0,-1-2 0,1 1 0,-2-1 0,4-3 0,-4-6 0,3 0 0,2 0 0,7-7 0,-4-5 0,6-7 0,0-5 0,5 0 0,0-4 0,0-4 0,-1 3 0,1-4 0,5 2 0,-1-1 0,1 3 0,-6-4 0,6 4 0,-1 1 0,1 0 0,-5 0 0,-1 5 0,1 0 0,-4 4 0,-1-4 0,-6 6 0,3-3 0,-12 7 0,-3 4 0,-4 3 0,-1 5 0,-4 1 0,0 0 0,-6 4 0,6 1 0,-5-1 0,5-4 0,-1 0 0,5 0 0,0 0 0,1 0 0,5-1 0,2 1 0,12-2 0,3-2 0,10-4 0,4-6 0,4 0 0,6 0 0,-4 6 0,11 2 0,-11-1 0,5 6 0,-7-1 0,1 6 0,0 7 0,-7-3 0,-7 5 0,-8 1 0,-6 0 0,0-1 0,0 1 0,-6 0 0,5-7 0,-12-1 0,6-12 0,-7 4 0,6-10 0,-4 4 0,10-6 0,-8-2 0,5-2 0,0-4 0,5-6 0,0-1 0,0-4 0,5-1 0,0-3 0,5-3 0,-1 3 0,4 1 0,1-1 0,-1 0 0,1-4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35.521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112 635 12287,'-10'8'0,"1"-4"0,5-2 0,-6-2 0,7 0 0,-9 6 0,4-5 0,-1 6 0,0-7 0,6 0 0,-10 0 0,10 0 0,-6 0 0,6 0 0,-3 0 0,6-7 0,0 4 0,0-6 0,0 0 0,6-11 0,-4 5 0,10-5 0,-3 6 0,3 0 0,2 0 0,0-3 0,0 3 0,0-3 0,0 10 0,-1-1 0,0 3 0,-4 10 0,2 4 0,-7 10 0,1 2 0,-5 7 0,0 4 0,0 0 0,0 1 0,0-6 0,-6-5 0,4 4 0,-4-4 0,0-1 0,4-1 0,-4-12 0,6 4 0,0-10 0,0 4 0,0-19 0,0 4 0,6-17 0,2 11 0,0-5 0,4 6 0,-4-6 0,6 5 0,-1-4 0,1-2 0,6 5 0,-4-10 0,5 6 0,-2-3 0,-4 1 0,3 4 0,2 3 0,-1-4 0,-1 5 0,-4 5 0,-6-3 0,-2 10 0,-6-4 0,-6 6 0,-3 0 0,-5 6 0,-5 4 0,4 2 0,-3 2 0,1 6 0,-2 3 0,4-2 0,-4 2 0,4-4 0,1 4 0,0-5 0,0 5 0,7-6 0,2 2 0,-3-4 0,8-3 0,0-2 0,7-4 0,6-6 0,3-2 0,2-2 0,2 0 0,3-5 0,2 0 0,-7-5 0,5 0 0,-4 1 0,4 3 0,-5 1 0,1 4 0,-5-4 0,-5 6 0,0-1 0,-6 2 0,3 2 0,-6-6 0,5-2 0,0-6 0,5-6 0,0-3 0,-3-4 0,2-6 0,1-2 0,4-6 0,-1-1 0,1 1 0,0-6 0,0 1 0,-5-1 0,0 1 0,-1 7 0,1-2 0,-1 14 0,-4 4 0,-2 13 0,4 5 0,-6 10 0,0 10 0,0 13 0,0 5 0,0 9 0,0 6 0,0 2 0,0 4 0,0 2 0,0 0 0,0 4 0,0-1 0,0 5 0,-1-4 0,-4 5 0,3-13 0,-2-1 0,2-7 0,2-8 0,0-15 0,0-21 0,0-18 0,0-11 0,0-4 0,0-5 0,0 1 0,0-8 0,0-1 0,0-4 0,0 3 0,0 6 0,0 4 0,-4 6 0,-1-1 0,-4 3 0,4 1 0,-5 7 0,2 1 0,-1 12 0,-1 3 0,7 10 0,-1 3 0,8 6 0,-1-5 0,7 0 0,-1 0 0,5 5 0,1-5 0,3 0 0,-2 1 0,2 4 0,4-5 0,1 0 0,-2-1 0,2 1 0,-4 2 0,4-7 0,-6 2 0,1-1 0,2-3 0,-1 2 0,-1-2 0,-4-2 0,0 0 0,0 4 0,0 1 0,-5 6 0,0-2 0,-6 3 0,2 2 0,1 4 0,-2 1 0,3 4 0,-3-5 0,2 1 0,4-5 0,2 0 0,-3-1 0,3-5 0,2-3 0,0-4 0,0-1 0,1-1 0,4-4 0,-4-3 0,4-5 0,-4-6 0,-1 1 0,0-7 0,-1 2 0,0-2 0,-4 2 0,-1-3 0,-4 3 0,-2-3 0,2-2 0,3 7 0,-3 2 0,1 4 0,-5 1 0,0 0 0,0 1 0,1 5 0,4 3 0,-4 4 0,6 7 0,-7 3 0,1 3 0,4 2 0,-4 6 0,4 3 0,1-1 0,-1 1 0,1 0 0,-2 5 0,-2-1 0,3 1 0,1-5 0,-2 0 0,1-6 0,-5 1 0,1-2 0,4-2 0,-3-7 0,4-1 0,-12-24 0,4 1 0,-3-15 0,4 3 0,1 1 0,0-1 0,0-4 0,0 3 0,0-7 0,1 1 0,4-1 0,4-1 0,10 6 0,2-1 0,7 6 0,0 1 0,-1 3 0,1 4 0,0 10 0,-1 3 0,1 6 0,-13 1 0,-5 4 0,-7 4 0,-3 10 0,-7 2 0,-2 7 0,-9 1 0,-5 3 0,-3-1 0,-2 6 0,-4-5 0,-1 5 0,1-6 0,4 1 0,1-3 0,-1-1 0,7-2 0,2-3 0,10-3 0,4-6 0,4 0 0,11-6 0,4-4 0,11-2 0,3-2 0,1-2 0,8-2 0,-2-4 0,2-6 0,1 0 0,-5 0 0,4 1 0,-5-1 0,5-2 0,-5-2 0,0 2 0,-4-10 0,0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35.80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69 83 12287,'-8'6'0,"-4"0"0,2 4 0,4 2 0,-5-9 0,7 6 0,-1-6 0,7 5 0,2-3 0,4-4 0,6 4 0,6-4 0,3-1 0,8 0 0,1 0 0,8-6 0,1-3 0,-4 1 0,5-1 0,-4 0 0,4-5 0,-7-4 0,-3-1 0,-9 5 0,-4 5 0,-10 0 0,-4-5 0,-11 6 0,-8 4 0,-12 2 0,-11 2 0,-5 2 0,-4 2 0,-2 9 0,-2 5 0,2 2 0,7-2 0,5 2 0,4 4 0,4 2 0,5-3 0,5 1 0,9-1 0,4 2 0,10-7 0,2 5 0,7-4 0,6 1 0,3-2 0,-3-2 0,6 10 0,-4-5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36.87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234 1 12287,'14'0'0,"0"0"0,-1 0 0,-3 0 0,-1 0 0,-6 0 0,9 0 0,-10 0 0,4 0 0,-12 4 0,-3 1 0,-5 1 0,-5-1 0,2-2 0,-6 6 0,0-5 0,-4 6 0,-1-3 0,0 3 0,1 0 0,-1-5 0,6 4 0,4-4 0,3-1 0,7-4 0,3 0 0,10 0 0,9 0 0,9 0 0,4 0 0,6 0 0,-3 0 0,7 0 0,-6 0 0,1 0 0,-2 0 0,-3 0 0,-2 7 0,-7 2 0,-1 5 0,-12 4 0,-2-1 0,-8 6 0,-4-4 0,-9 4 0,-5-7 0,-10 3 0,-2 1 0,-7-2 0,5-1 0,1-8 0,6 2 0,3-6 0,1-1 0,7-4 0,7 0 0,7-6 0,10-3 0,9 0 0,9-5 0,9 3 0,5-7 0,-2 2 0,2 3 0,0-1 0,5-6 0,-1-2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37.096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56 1 12287,'-9'0'0,"0"0"0,6 6 0,-10 2 0,12 6 0,-4-1 0,2 1 0,-1 0 0,2 5 0,-3-1 0,4 2 0,1-2 0,0-1 0,0 6 0,0-6 0,0 2 0,0-4 0,0-1 0,0 0 0,0 0 0,0-1 0,0-3 0,0-1 0,0-6 0,0 3 0,0-18 0,0-4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37.56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34 0 12287,'-9'8'0,"0"-4"0,6-1 0,-2 2 0,-3-3 0,8 8 0,0-5 0,2 1 0,7-1 0,2-4 0,7 4 0,-1-2 0,6 2 0,0-4 0,5 4 0,0-4 0,-1-1 0,3 0 0,2 0 0,-3 0 0,3 0 0,-4 0 0,-5 0 0,2-4 0,-7-1 0,1 0 0,-6 5 0,1-6 0,0 5 0,-2-7 0,-2 3 0,-4 4 0,-6-5 0,-6 6 0,-4 0 0,3 1 0,-3 4 0,3-2 0,-2 6 0,-4-4 0,4 4 0,-2-4 0,2 4 0,-3-4 0,3 4 0,-2-5 0,2 6 0,-4-3 0,4 2 0,1 2 0,-1-6 0,5 4 0,-6-4 0,7-1 0,-3 2 0,12-4 0,3 3 0,4-8 0,1-2 0,6-6 0,3 2 0,1-2 0,-1 2 0,2-2 0,-7 7 0,7-6 0,-2 6 0,-3-1 0,-2 5 0,-1 0 0,2 0 0,-8 6 0,2 3 0,-3 5 0,-1 5 0,-3-4 0,-6 4 0,0 1 0,0-2 0,0 5 0,0-4 0,0-1 0,-2-4 0,-2 0 0,2-7 0,-4-1 0,6-6 0,6-6 0,2-1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39.01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70 838 12287,'-8'6'0,"-4"-4"0,9 4 0,-7-6 0,7 0 0,-9 0 0,10 0 0,-10 0 0,11-6 0,-4-4 0,3-3 0,2-6 0,5 2 0,0-6 0,5 2 0,0-2 0,2-5 0,2 0 0,4 1 0,1-6 0,5 9 0,-1 1 0,3 4 0,2-4 0,-6 11 0,-4-2 0,-3 9 0,-1 1 0,0 10 0,0 8 0,-6 6 0,-4 7 0,-2 1 0,-2 0 0,-5-1 0,1 1 0,-7 0 0,2-1 0,1-5 0,-1-4 0,4-2 0,-4-2 0,6-7 0,-3-1 0,6-6 0,1-10 0,4-4 0,-2-3 0,6 3 0,2-1 0,7-4 0,-2 4 0,2-4 0,-3 6 0,-1 3 0,-1-2 0,-4 3 0,3 3 0,-9 0 0,6 6 0,-5 1 0,0 4 0,-2 2 0,-2 7 0,-5 0 0,0 0 0,-4 4 0,5 1 0,-3-1 0,3-4 0,1-2 0,-6-2 0,5 2 0,0-3 0,2-3 0,2 0 0,0-6 0,6-1 0,4-4 0,2-2 0,2-7 0,4 0 0,1 0 0,5 0 0,-1 0 0,2 2 0,-2 3 0,2-2 0,-7 7 0,-4-6 0,-5 6 0,-6-1 0,9 11 0,-15 2 0,3 6 0,-9 4 0,0 1 0,1-1 0,-1-4 0,4-2 0,-4-3 0,6 4 0,-9-6 0,10 1 0,-2-8 0,8-9 0,4-5 0,6-4 0,0 1 0,0-6 0,4 0 0,0-5 0,5-6 0,-4-3 0,4-9 0,-5-5 0,7-2 0,-2-3 0,2-5 0,-2-4 0,-2 4 0,-2 1 0,-9 9 0,4 5 0,-3 15 0,3 11 0,-6 22 0,-4 12 0,-2 9 0,-2 14 0,-5 1 0,0 13 0,-5 6 0,0 7 0,3-1 0,-2 2 0,-1-1 0,-3 5 0,-1 2-108,0 3 1,-2-8 107,-2 3 0,1-10 0,-6-4 0,6-7 0,-1-11 0,2-16 0,3-12 0,5-13 0,3-10 0,-1-6 0,1-8 0,1 0 0,4 1 0,-5-5 0,1-1 0,-1-4 107,5 5 1,0-2-108,0 2 0,0 4 0,0 1 0,0-1 0,0 5 0,0-2 0,0 2 0,2 8 0,2 6 0,-1 6 0,6-2 0,-4 3 0,4 2 0,-1 2 0,1 3 0,3 2 0,-2 7 0,2 0 0,2 0 0,4-5 0,1 0 0,5 0 0,-1 5 0,-1-4 0,1-1 0,-2 0 0,3 5 0,0-5 0,-5 0 0,-1 0 0,-4 5 0,0 0 0,0 0 0,-2-5 0,-3 0 0,-1 1 0,-4 3 0,-2-3 0,3-1 0,-4-4 0,-1 4 0,-1-5 0,-4 6 0,3-7 0,-4 3 0,6-8 0,0-2 0,0 1 0,0-7 0,5 1 0,-1-5 0,7 0 0,-2 1 0,2-6 0,-2 1 0,4-1 0,-4 5 0,2 1 0,-2-1 0,2 5 0,-7-1 0,7 1 0,-9 1 0,4 2 0,-6 8 0,0 2 0,0 0 0,0 5 0,0 0 0,0 5 0,0-5 0,0 0 0,0 0 0,0 5 0,0-4 0,0-1 0,4-5 0,1 6 0,6-7 0,-2 1 0,-1 2 0,1-1 0,0 0 0,5-5 0,0 0 0,-7-2 0,-2-3 0,-2 2 0,2-6 0,-4 5 0,4-6 0,-4 1 0,-1-5 0,0 0 0,0 1 0,0-1 0,0 0 0,0-4 0,0-1 0,0-4 0,0 5 0,0-5 0,0 4 0,0 1 0,0 4 0,7 0 0,0 6 0,7 4 0,1 2 0,4 2 0,-2 2 0,6 2 0,6 5 0,8 10 0,4-4 0,6 4 0,2-8 0,6-2 0,7-6 0,2 1 0,10-4-146,4-4 0,-2-5 146,-3-10 0,-2-1 0,-2-3 0,-9-2 0,-9 7 0,-10-7 0,-17 4 0,-4-7 0,-5 1 0,-4-1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39.94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381 42 12287,'-7'-6'0,"0"4"0,3-6 0,-1 4 0,1 2 0,-3-10 0,0 10 0,-7-2 0,0 2 0,0 2 0,-6 2 0,-3 2 0,-4 4 0,-6 6 0,4 4 0,-3 1 0,0 1 0,4-2 0,-1-2 0,10 2 0,1-3 0,10-1 0,14-6 0,13-3 0,7-4 0,6-1 0,3 0 0,7 0 0,4 0 0,0 0 0,-1 2 0,-8 2 0,-4 4 0,-5 6 0,-8 1 0,-6 4 0,-2 2 0,-7 7 0,-4-5 0,-10 0 0,-2 0 0,-12 5 0,0-2 0,-4-3 0,-1 0 0,0-9 0,2 1 0,3-10 0,-3 5 0,12-10 0,0 0 0,7-6 0,7-7 0,3-3 0,6-2 0,2-2 0,12-3 0,1-3 0,9 2 0,-4 3 0,3-2 0,2 4 0,-2-4 0,2 5 0,-2-5 0,-3 6 0,11-9 0,-4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40.68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263 0 12287,'-14'10'0,"0"-1"0,5-5 0,0 6 0,0-1 0,-5 5 0,-5-1 0,1 1 0,-2 5 0,1-1 0,3 8 0,-7 2 0,6 0 0,-2 4 0,4-7 0,1-2 0,6-6 0,4 1 0,2-3 0,2-7 0,6-2 0,4-6 0,2-6 0,2-3 0,6-5 0,3-4 0,-2 1 0,2-6 0,-1 4 0,1-4 0,1 6 0,-5-1 0,4-2 0,-5 1 0,5 2 0,-4 8 0,-1-3 0,-4 3 0,0-4 0,0 6 0,-5 0 0,0 7 0,-6 7 0,2 2 0,-5 3 0,-5 2 0,2 6 0,-6 3 0,0-1 0,-5 1 0,-4 0 0,-1 4 0,-1-4 0,2 0 0,1-1 0,-6 1 0,6 2 0,-2-7 0,6-4 0,3-5 0,-2-6 0,10 3 0,15-18 0,5-3 0,19-13 0,0 5 0,4 0 0,1 6 0,0-1 0,4-1 0,0 5 0,4 4 0,-3 10 0,-1 7 0,-5 7 0,4 8 0,-4 10 0,-8 3 0,-15 7 0,-9 5 0,-4 4 0,-7 1 0,-7-1 0,-6-8 0,-13-6 0,-4-2 0,-1 2 0,-5-3 0,1-6 0,3-7 0,2-2 0,3-5 0,1-5 0,2 1 0,3-5 0,5-2 0,8-7 0,4-9 0,6-5 0,0-7 0,0 2 0,2-3 0,2-2 0,4-5 0,6-9 0,0-7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27.80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69 1 12287,'-6'7'0,"5"1"0,-4-3 0,-1-2 0,1 6 0,-1 0 0,1 5 0,2 5 0,-6-1 0,6 2 0,-2-2 0,-1-1 0,2 6 0,-1-6 0,5 2 0,0-4 0,0-1 0,0-5 0,0 0 0,0-6 0,0 4 0,6-7 0,-3-5 0,7 0 0,-1-5 0,5 0 0,-5-3 0,0-6 0,0 4 0,5-4 0,6-2 0,2-1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42.33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14 671 12287,'-6'20'0,"5"0"0,-4 3 0,4-3 0,1-6 0,0 6 0,0 3 0,0-2 0,0 2 0,0-1 0,0 1 0,0 3 0,0-3 0,0-3 0,0-2 0,0-7 0,0-2 0,0-5 0,0 2 0,6-12 0,-5-4 0,4-8 0,-2 1 0,2-6 0,-2 0 0,6-5 0,0-1 0,5-3 0,0 1 0,0-6 0,1 6 0,3-1 0,-2 3 0,2 1 0,-2 7 0,-3 2 0,1 4 0,0 7 0,0 4 0,-6 10 0,-4 7 0,-2 9 0,-2 10 0,-5 5 0,0 9 0,-5-3 0,1 3 0,1-4 0,-1-5 0,4-2 0,-4-3 0,6-8 0,-2-1 0,4-6 0,1-4 0,1-7 0,4-6 0,4-12 0,9-11 0,-1-3 0,6-2 0,-4 1 0,4-1 0,-2 0 0,2 1 0,2-6 0,-7 1 0,1 0 0,-5 4 0,0 5 0,-1 0 0,0 6 0,-4-1 0,-3 2 0,-6 9 0,-6 0 0,-3 7 0,-1 11 0,-3 3 0,2 9 0,-8 0 0,3 3 0,-3 2 0,5 0 0,0-1 0,1-4 0,3 0 0,0-1 0,0 1 0,4-3 0,6-6 0,0-6 0,2-2 0,2-6 0,6-3 0,8-7 0,-1 1 0,6-9 0,0-2 0,5 1 0,-2-4 0,-3 5 0,2-1 0,-7 5 0,5 5 0,-5 0 0,1 6 0,-5-2 0,0 5 0,-1 5 0,-5 3 0,-3 5 0,-4 1 0,-1 0 0,0 6 0,0-4 0,0 2 0,0-9 0,0-3 0,0-18 0,0-3 0,0-13 0,5-4 0,-1-1 0,7-5 0,-2 1 0,-1-3 0,1-1 0,-4-7 0,4-3 0,-4-4 0,4-5 0,-6-3 0,2-6 0,2 1 0,3 4 0,0 11 0,0 16 0,2 10 0,-6 21 0,3 6 0,-3 12 0,-6 11 0,0 15 0,0 9 0,0 6 0,0 7 0,0 3 0,0 6 0,0-1 0,0-3 0,0 4 0,0 0 0,0 0 0,0 5 0,-1-5 0,-4-4 0,2-5 0,-6-10 0,6-14 0,-9-16 0,9-20 0,-7-10 0,7-3 0,-1-6 0,-3-4 0,3-9 0,-5 1 0,4-6 0,-4 6 0,4-1 0,-1-2 0,1 2 0,4 0 0,-4 4 0,4 2 0,1 3 0,0 3 0,0 6 0,0 5 0,0 0 0,0 6 0,1-2 0,4 10 0,1 2 0,3 7 0,4 0 0,-4 0 0,3 0 0,2-1 0,0 3 0,0 2 0,-1-7 0,1 3 0,0-3 0,0 2 0,0-3 0,0-1 0,-1-1 0,1 1 0,0 2 0,0-7 0,0 5 0,0-4 0,-1 4 0,1-4 0,0 6 0,0-2 0,0-1 0,0 1 0,-7 0 0,-2 5 0,1-5 0,-1 0 0,-1-4 0,-4 4 0,0-6 0,0 3 0,0-21 0,0-3 0,5-6 0,-1 6 0,1-4 0,-5-5 0,2-1 0,2 0 0,-2-1 0,2-3 0,3 3 0,-3-3 0,5 4 0,-4 5 0,4 3 0,-4 6 0,6 0 0,-4 6 0,7 4 0,-6 10 0,-4 8 0,4 1 0,1 8 0,-3 5 0,-1 4 0,1 0 0,-1-4 0,4 4 0,-4 1 0,4-6 0,-4-4 0,1-1 0,-2 1 0,-2-3 0,2-6 0,-2-6 0,-2 4 0,0-12 0,0 0 0,0-6 0,0-8 0,0-5 0,0 1 0,1-7 0,4 2 0,-2 2 0,6-2 0,-1 1 0,1-1 0,4-1 0,-4 5 0,3-4 0,2 5 0,4-2 0,1 1 0,4 4 0,-5-4 0,5 6 0,-4 3 0,-1 0 0,-4 5 0,0 0 0,0 5 0,0 0 0,-7 2 0,-2 2 0,-5 6 0,-5 8 0,-2 2 0,-7 3 0,-2 3 0,-2-3 0,1 3 0,-6 2 0,2 4 0,-3 1 0,-2 4 0,3-5 0,-1 6 0,1-1 0,3-1 0,6 0 0,6-6 0,3-3 0,5-1 0,5-7 0,14-2 0,8-8 0,15-3 0,-1-6 0,13-6 0,-3-3 0,10-8 0,-5-2 0,2-5 0,-3 1 0,-5-3 0,-4-2 0,-9 0 0,2 1 0,-3-1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42.69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123 28 12287,'-13'0'0,"3"0"0,1 0 0,5 0 0,-6 0 0,7 0 0,-3 6 0,6 3 0,0 4 0,0 0 0,0 1 0,0 0 0,0 0 0,5-5 0,-1 0 0,3-6 0,-3 2 0,-2-3 0,5-2 0,-2 0 0,-3-7 0,2 0 0,-8-7 0,-3 5 0,-2-1 0,-3 7 0,3-1 0,-4-2 0,-1 1 0,5 0 0,0 5 0,0 0 0,1 2 0,4 2 0,8-2 0,5 3 0,10 1 0,4-2 0,15 1 0,8-5 0,8 0 0,6 0 0,3-6 0,6-3 0,5-4-658,0 0 658,6-1 0,-9-6 0,4-2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45.722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395 1046 12287,'-6'-14'0,"5"6"0,-12-4 0,10 9 0,-6-6 0,0 6 0,-5-2 0,-1 5 0,-4 5 0,2 2 0,-6 7 0,0 0 0,-5 0 0,1 1 0,-1 4 0,0-4 0,1 4 0,4-4 0,0-1 0,6 0 0,-2-1 0,9-5 0,0-3 0,7 2 0,3-5 0,9 3 0,10-10 0,4-4 0,5 1 0,4-1 0,2 4 0,3-4 0,7 6 0,-2-2 0,-2 4 0,-3 1 0,-5 1 0,5 4 0,-11 4 0,2 10 0,-10 2 0,0 7 0,-8 4 0,-6 0 0,-8 5 0,-6-4 0,-8 0 0,-5 0 0,-3-9 0,-2 4 0,0-8 0,1 3 0,4-8 0,0-1 0,6-2 0,-2-7 0,9 0 0,0-5 0,7-6 0,-1-4 0,10-4 0,8-4 0,6-3 0,7-7 0,1 0 0,0 1 0,5-1 0,4 0 0,-1 1 0,1-1 0,-7 5 0,3 0 0,0 1 0,0-1 0,-3 0 0,-6 9 0,-5-1 0,-5 10 0,0 1 0,-2 5 0,-2 4 0,-4 4 0,-6 9 0,0-1 0,0 6 0,0-1 0,0 1 0,0 2 0,0-7 0,-2 1 0,-2-6 0,2 1 0,-2 0 0,2 0 0,2-6 0,0-2 0,0-8 0,0-2 0,2-6 0,2-8 0,4 1 0,6-6 0,-5 4 0,0-4 0,2 2 0,7-2 0,-2-3 0,2 3 0,2-4 0,-1 0 0,1-1 0,-2 0 0,2-4 0,3 0 0,-1 0 0,-4 4 0,-3 0 0,4 1 0,1 4 0,-2 0 0,-4 10 0,-5-1 0,-6 10 0,8-1 0,-6 10 0,-2 4 0,-8 9 0,-1 4 0,-3 6 0,-5 5 0,0 4 0,0-1 0,-4 1 0,-2-2 0,1 2 0,-4 1 0,5-5 0,-5-1 0,4-4 0,1-7 0,4-3 0,0-2 0,1-8 0,6-5 0,7-13 0,13 0 0,10-13 0,4-5 0,6-4 0,-3-1 0,7 6 0,5-1 0,4 0 0,-2 2 0,-7 3 0,3 3 0,-3 6 0,-3 7 0,-2 2 0,-4 5 0,-5 5 0,-3 10 0,-6 13 0,-2-1 0,-3 6 0,-2 0 0,-7 0 0,-2 1 0,-3-2 0,-2-8 0,-7 4 0,0-9 0,0-1 0,-1-4 0,-4-5 0,4-1 0,-3-4 0,7-2 0,2 2 0,1-8 0,-1-5 0,1-4 0,3 0 0,4-7 0,-4-4 0,4 3 0,1-2 0,1 0 0,4-5 0,-2 0 0,6 1 0,0-5 0,5-1 0,0-4 0,0 5 0,1-5 0,4 5 0,-2 0 0,6 4 0,-2 11 0,2 3 0,-3 10 0,-6-1 0,-2 11 0,-2 8 0,0 6 0,-5 8 0,4 4 0,-4 0 0,1 5 0,-1-5 0,-4-1 0,4-8 0,-4 3 0,-1-10 0,0 2 0,0-9 0,2-4 0,2-10 0,-1-4 0,7-9 0,-4-4 0,8-6 0,-4 1 0,9-1 0,-2-4 0,1 0 0,-1-2 0,6 1 0,-4 4 0,4-3 0,-2 3 0,2 1 0,2 7 0,-7 2 0,1 10 0,-5 4 0,-2 5 0,-3 5 0,-3 9 0,-6 9 0,0 8 0,0 1 0,-6 6 0,-3-1 0,1-3 0,-1-2 0,4-3 0,-4-1 0,5 0 0,-6-1 0,6-5 0,-6-4 0,7-8 0,-3 2 0,8-17 0,2 1 0,4-9 0,6-5 0,6-4 0,3-5 0,2-1 0,-2 0 0,4-1 0,1-3 0,0 3 0,4-3 0,-3 2 0,-1 3 0,-5 5 0,0 4 0,-2 4 0,2 5 0,-3 2 0,-12 15 0,-3 6 0,-4 8 0,-1 10 0,-6 3 0,-3 7 0,-3-1 0,-2 1 0,1-2 0,4-3 0,-2 1 0,7-6 0,-5-1 0,4-8 0,0-3 0,5-12 0,2-5 0,3-12 0,8-7 0,10-12 0,-1-1 0,1-3 0,0-3 0,5-7 0,-2-5 0,-3-4 0,2 2 0,-7-2 0,0-6 0,-4-8 0,-4-2 0,-1-2 0,-6-7-164,1-2 0,3 1 164,-3-1 0,2 8 0,-1 6 0,-4 10 0,4 17 0,-3 10 0,-2 13 0,0 20 0,0 12 0,0 8 0,0 7 0,-5 8 0,0 10 0,1 4 0,4 5 0,-5 3 0,1 6 0,-1 1 0,5-1 0,0 0 0,0 0 0,0 0 0,0 0 0,0 4 0,0-4 0,5-11 328,-1-16-328,1-7 0,-5-21 0,0-9 0,0-16 0,0-11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46.34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42 457 12287,'-13'0'0,"3"0"0,1 0 0,6 0 0,-3 0 0,18 0 0,7 0 0,5 0 0,4 0 0,0 5 0,-1 0 0,6 1 0,-1-2 0,6-1 0,-1 7 0,-1-1 0,0 5 0,-3 6 0,4 3 0,-7 3 0,3 1 0,-10 1 0,-5 0 0,-1-1 0,1 1 0,-8-6 0,-1-4 0,-6-9 0,-3-3 0,0-7 0,0-4 0,0-2 0,0-7 0,2-6 0,2-3 0,-1-2 0,6 2 0,-1-3 0,1 3 0,4-3 0,-4-2 0,3 0 0,2 1 0,-5-1 0,0 0 0,-1 7 0,1 2 0,2 4 0,-6 1 0,1 7 0,-2 2 0,-2 3 0,4 2 0,-6 7 0,0 2 0,0 3 0,0 2 0,0 4 0,0 1 0,5 5 0,-1-1 0,7-1 0,-2 1 0,2 0 0,-2 5 0,5-7 0,0-2 0,0 1 0,4-2 0,-2-4 0,-2-5 0,-1-6 0,1 2 0,0-8 0,0-2 0,-2-10 0,-3 1 0,2-9 0,-6 0 0,-1-2 0,-4 2 0,0-3 0,0 3 0,0-3 0,0-2 0,-4 1 0,-1-1 0,-6 5 0,2 0 0,-3 6 0,-2-3 0,0 12 0,0 10 0,1 12 0,5 6 0,3 7 0,4 1 0,1 0 0,0-1 0,0 1 0,0-2 0,0-3 0,6 2 0,3-7 0,5-4 0,4-5 0,-1-6 0,6 2 0,6-7 0,8-7 0,10-3 0,3-16 0,16-3 0,8-10 0,11-2-234,2-3 1,-40 24 0,0 1 233,-1-2 0,0 0 0,3 1 0,-1 1 0,-1 0 0,-2 0 0,40-16 0,-21 0 0,-7-3 0,-9-1 0,-5 6 0,-5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28.094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83 15 12287,'14'-6'0,"-4"4"0,-1-3 0,-5 4 0,6 1 0,-7 0 0,3 6 0,-12 2 0,-4 6 0,-2-1 0,-2 1 0,2 0 0,3 0 0,-10 0 0,10-2 0,-9-3 0,7 2 0,2-6 0,6 1 0,-2-2 0,3-2 0,2 4 0,7-6 0,0 0 0,7 0 0,2 0 0,2 0 0,-3 5 0,4-1 0,-2 6 0,1-6 0,-7 7 0,3-2 0,-4 3 0,4 2 0,-6-5 0,-3 1 0,-4-1 0,-1 5 0,0 0 0,-1-7 0,-4-2 0,3-4 0,-4-1 0,6-6 0,0-1 0,0-7 0,0 0 0,6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28.50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125 1 12287,'-6'35'0,"-1"2"0,-7-9 0,4 3 0,1-8 0,5-2 0,-6 2 0,6 0 0,-5 5 0,-1-7 0,-3-1 0,-1-6 0,6-6 0,2-3 0,6-10 0,0-3 0,0-6 0,1-1 0,4-3 0,3 1 0,6-6 0,-5 6 0,0-2 0,0-1 0,5 2 0,4 2 0,1 3 0,-1 6 0,-4-6 0,-5 8 0,1 0 0,-1 4 0,5 1 0,-2 11 0,-3 2 0,-3 12 0,-6 3 0,-1-1 0,-4 6 0,2-4 0,-6-1 0,4-2 0,-4-3 0,6-3 0,-2-6 0,-1-1 0,2 1 0,-1-6 0,5-2 0,6-18 0,0 3 0,4-10 0,2 2 0,-3-1 0,8 2 0,1-2 0,1 3 0,-5 1 0,6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28.87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97 194 12287,'7'-14'0,"0"1"0,1-1 0,4 0 0,-10 6 0,4 2 0,-6 6 0,-12 0 0,7 5 0,-9-1 0,8 6 0,-3-6 0,4 5 0,-4-4 0,4 4 0,-4-4 0,4 1 0,-4-1 0,6-4 0,-9 11 0,9-5 0,-6 2 0,6-2 0,-2-2 0,2-2 0,-2 6 0,4-6 0,-5 10 0,6-4 0,0-1 0,0 1 0,0 0 0,0 5 0,0 0 0,6 0 0,1-7 0,7-1 0,0-6 0,0 0 0,0 0 0,-5-6 0,0-3 0,0 1 0,5-1 0,0-2 0,0-7 0,0 1 0,0-6 0,-1 0 0,1-5 0,5-1 0,-1-3 0,1-4 0,7-11 0,3-2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29.040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152 113 12287,'5'-34'0,"-1"7"0,1-1 0,-5 13 0,0 7 0,0 12 0,0 15 0,0 9 0,-5 7 0,1 11 0,-7 3 0,2 7 0,1-1 0,-1 0 0,1 7 0,-1 2 0,-3-1 0,3 2 0,-2-7 0,2 2 0,-4 0 0,4-5 0,-2-4 0,2-14 0,-3-3 0,10-20 0,-2-10 0,2-14 0,2-13 0,6-10 0,2-2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29.625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97 165 12287,'-14'-8'0,"0"2"0,0 6 0,5 0 0,0 0 0,0 0 0,-5 6 0,6 2 0,4 6 0,2 0 0,2 0 0,2-1 0,2 1 0,5-5 0,10 1 0,2-7 0,7 1 0,4-2 0,1-2 0,5 0 0,-1 0 0,-2 0 0,2 0 0,-5-5 0,5 1 0,-11-2 0,2 1 0,-5 3 0,0-2 0,-3 2 0,-6 2 0,-6 2 0,-4 2 0,-2 6 0,-2 8 0,0 4 0,0 5 0,0-4 0,0 0 0,0-4 0,0 4 0,0-6 0,0 1 0,0-9 0,6-2 0,2-9 0,6-3 0,-1-2 0,1-7 0,0-5 0,0 1 0,0-5 0,0 5 0,-1-1 0,1 5 0,-1 0 0,-4 1 0,2-1 0,-7 0 0,1 5 0,-5-1 0,0 7 0,0-3 0,-6 6 0,3 0 0,-7 0 0,7 0 0,-9 0 0,9 0 0,-6 0 0,6 0 0,-4 0 0,7-6 0,0 5 0,7-6 0,0 7 0,7 0 0,0 2 0,0 3 0,0 2 0,-1 7 0,1 0 0,0 0 0,5 3 0,-1-4 0,2 4 0,-2-7 0,-2-4 0,2-2 0,-2 3 0,-3-3 0,-5-5 0,-3-9 0,1-3 0,-1-6 0,-1-1 0,-4-3 0,0-5 0,0 1 0,0-1 0,0-4 0,0 4 0,0 5 0,0-2 0,0 7 0,0 0 0,0 4 0,2 4 0,2 1 0,-1 6 0,7-1 0,-6 4 0,5 4 0,1 4 0,10 12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30.25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14 180 12287,'0'-14'0,"0"0"0,0 1 0,0-1 0,0 0 0,0 0 0,0 0 0,0 0 0,0 1 0,0-1 0,0 4 0,0 1 0,-4 5 0,-1-6 0,0 7 0,5-3 0,0 8 0,0 2 0,0 10 0,0 9 0,0 5 0,0 4 0,0 2 0,0 3 0,0 3 0,0-3 0,0-3 0,0-2 0,0-3 0,0-1 0,0-1 0,0 1 0,2-6 0,3-4 0,-4-9 0,5 4 0,-6-13 0,0 0 0,0-7 0,0-6 0,6-7 0,2-2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2:10:30.798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28 97 12287,'-7'8'0,"0"4"0,1-4 0,5 5 0,-5 1 0,6 0 0,0-6 0,0-2 0,0-6 0,4-2 0,1-2 0,4 1 0,-4-7 0,5 1 0,0-5 0,2 1 0,2-1 0,0 0 0,-1 0 0,1 0 0,-4 5 0,-1 0 0,-5 4 0,6-4 0,-7 6 0,4-8 0,-2 7 0,-4-7 0,6 3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nktr.ee/dr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emf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7.emf"/><Relationship Id="rId21" Type="http://schemas.openxmlformats.org/officeDocument/2006/relationships/image" Target="../media/image18.emf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1.emf"/><Relationship Id="rId7" Type="http://schemas.openxmlformats.org/officeDocument/2006/relationships/image" Target="../media/image11.emf"/><Relationship Id="rId2" Type="http://schemas.openxmlformats.org/officeDocument/2006/relationships/image" Target="../media/image8.jpeg"/><Relationship Id="rId16" Type="http://schemas.openxmlformats.org/officeDocument/2006/relationships/customXml" Target="../ink/ink7.xml"/><Relationship Id="rId29" Type="http://schemas.openxmlformats.org/officeDocument/2006/relationships/image" Target="../media/image22.emf"/><Relationship Id="rId11" Type="http://schemas.openxmlformats.org/officeDocument/2006/relationships/image" Target="../media/image13.emf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6.emf"/><Relationship Id="rId40" Type="http://schemas.openxmlformats.org/officeDocument/2006/relationships/customXml" Target="../ink/ink19.xml"/><Relationship Id="rId45" Type="http://schemas.openxmlformats.org/officeDocument/2006/relationships/image" Target="../media/image30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23" Type="http://schemas.openxmlformats.org/officeDocument/2006/relationships/image" Target="../media/image19.emf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2.emf"/><Relationship Id="rId10" Type="http://schemas.openxmlformats.org/officeDocument/2006/relationships/customXml" Target="../ink/ink4.xml"/><Relationship Id="rId19" Type="http://schemas.openxmlformats.org/officeDocument/2006/relationships/image" Target="../media/image17.emf"/><Relationship Id="rId31" Type="http://schemas.openxmlformats.org/officeDocument/2006/relationships/image" Target="../media/image23.emf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12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1.emf"/><Relationship Id="rId30" Type="http://schemas.openxmlformats.org/officeDocument/2006/relationships/customXml" Target="../ink/ink14.xml"/><Relationship Id="rId35" Type="http://schemas.openxmlformats.org/officeDocument/2006/relationships/image" Target="../media/image25.emf"/><Relationship Id="rId43" Type="http://schemas.openxmlformats.org/officeDocument/2006/relationships/image" Target="../media/image29.emf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3" Type="http://schemas.openxmlformats.org/officeDocument/2006/relationships/image" Target="../media/image9.wmf"/><Relationship Id="rId12" Type="http://schemas.openxmlformats.org/officeDocument/2006/relationships/customXml" Target="../ink/ink5.xml"/><Relationship Id="rId17" Type="http://schemas.openxmlformats.org/officeDocument/2006/relationships/image" Target="../media/image16.emf"/><Relationship Id="rId25" Type="http://schemas.openxmlformats.org/officeDocument/2006/relationships/image" Target="../media/image20.emf"/><Relationship Id="rId33" Type="http://schemas.openxmlformats.org/officeDocument/2006/relationships/image" Target="../media/image24.emf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drsql" TargetMode="External"/><Relationship Id="rId2" Type="http://schemas.openxmlformats.org/officeDocument/2006/relationships/hyperlink" Target="mailto:drsql@hot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071-EED7-449E-8A85-BA7D2B8A8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Database Design Chat 004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5FBF4-E6D9-4C00-AFDF-AC080690B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 dirty="0"/>
              <a:t>does the customer actually want?</a:t>
            </a:r>
          </a:p>
        </p:txBody>
      </p:sp>
    </p:spTree>
    <p:extLst>
      <p:ext uri="{BB962C8B-B14F-4D97-AF65-F5344CB8AC3E}">
        <p14:creationId xmlns:p14="http://schemas.microsoft.com/office/powerpoint/2010/main" val="23684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36F4-6BC4-4334-AB3A-387DF80E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7024509" cy="1303867"/>
          </a:xfrm>
        </p:spPr>
        <p:txBody>
          <a:bodyPr/>
          <a:lstStyle/>
          <a:p>
            <a:r>
              <a:rPr lang="en-US" dirty="0"/>
              <a:t>Louis Davidson (drsql)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66FE-169A-44C1-9B2B-0ED0C8A2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https://linktr.ee/drsql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's fac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85D5E3E-FCAA-4E3C-9C42-8DA0DC37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42" y="684654"/>
            <a:ext cx="4700907" cy="35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7A4F-3B21-4FC2-81E9-DB52E432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3BD9-1BD1-47BA-9BC9-64827319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episode 1, correctness was defined as meeting a specification</a:t>
            </a:r>
          </a:p>
          <a:p>
            <a:r>
              <a:rPr lang="en-US"/>
              <a:t>This specification grows out of requirements</a:t>
            </a:r>
          </a:p>
          <a:p>
            <a:r>
              <a:rPr lang="en-US"/>
              <a:t>The tricky part of requirements is getting into the head of the customer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C9EA-3089-47AE-B08B-ADF0844B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Analyst have a hard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8B7B-F4A4-4938-ABF5-23BDA318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Whoever gathers requirements must be:</a:t>
            </a:r>
          </a:p>
          <a:p>
            <a:pPr lvl="1"/>
            <a:r>
              <a:rPr lang="en-US"/>
              <a:t>Knowledgeable enough about the business to know what they are saying</a:t>
            </a:r>
          </a:p>
          <a:p>
            <a:pPr lvl="1"/>
            <a:r>
              <a:rPr lang="en-US"/>
              <a:t>Humble enough to not force their own ideas on the customer</a:t>
            </a:r>
          </a:p>
          <a:p>
            <a:pPr lvl="1"/>
            <a:r>
              <a:rPr lang="en-US"/>
              <a:t>Strong enough to press unwilling customers for details</a:t>
            </a:r>
          </a:p>
          <a:p>
            <a:pPr lvl="1"/>
            <a:r>
              <a:rPr lang="en-US"/>
              <a:t>Precise enough to specify the customers needs in a non-ambiguous manner</a:t>
            </a:r>
          </a:p>
          <a:p>
            <a:pPr lvl="1"/>
            <a:r>
              <a:rPr lang="en-US"/>
              <a:t>Calm enough not to rip the head off of a customer that won’t help out</a:t>
            </a:r>
          </a:p>
          <a:p>
            <a:r>
              <a:rPr lang="en-US"/>
              <a:t>Or in other words, practically a saint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5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3347-04CF-46B1-B7F1-562AB103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are early Test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4505-D26E-4AD6-98B6-4C935A9C5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Through the rest of the development lifecycle </a:t>
            </a:r>
          </a:p>
          <a:p>
            <a:pPr lvl="1"/>
            <a:r>
              <a:rPr lang="en-US"/>
              <a:t>Design</a:t>
            </a:r>
          </a:p>
          <a:p>
            <a:pPr lvl="1"/>
            <a:r>
              <a:rPr lang="en-US"/>
              <a:t>Implementation</a:t>
            </a:r>
          </a:p>
          <a:p>
            <a:pPr lvl="1"/>
            <a:r>
              <a:rPr lang="en-US"/>
              <a:t>Test</a:t>
            </a:r>
          </a:p>
          <a:p>
            <a:r>
              <a:rPr lang="en-US"/>
              <a:t>You will base everything off of the requirement and change them as needed</a:t>
            </a:r>
          </a:p>
          <a:p>
            <a:r>
              <a:rPr lang="en-US"/>
              <a:t>In all examples in this series, I will start out with concise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6927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AC7E-495C-4C04-822A-7F2BB8B7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versus Analysis Paralysis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1D51-C199-441B-9619-13F008F4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don’t need every requirement for a system to start</a:t>
            </a:r>
          </a:p>
          <a:p>
            <a:r>
              <a:rPr lang="en-US"/>
              <a:t>Agile methodologies break down work into small chunks</a:t>
            </a:r>
          </a:p>
          <a:p>
            <a:r>
              <a:rPr lang="en-US"/>
              <a:t>Someone should understand the general destination</a:t>
            </a:r>
          </a:p>
        </p:txBody>
      </p:sp>
    </p:spTree>
    <p:extLst>
      <p:ext uri="{BB962C8B-B14F-4D97-AF65-F5344CB8AC3E}">
        <p14:creationId xmlns:p14="http://schemas.microsoft.com/office/powerpoint/2010/main" val="9751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are like Family Vacation Plans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670861"/>
            <a:ext cx="5566077" cy="29959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4" t="-2427" r="2394" b="46616"/>
          <a:stretch/>
        </p:blipFill>
        <p:spPr>
          <a:xfrm>
            <a:off x="2729205" y="2082630"/>
            <a:ext cx="1912873" cy="1963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5806440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everyone decided on Lake Eerie (instead of Erie), then everyone is to blame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C19EE3-1018-4B26-A619-1B5381384FC8}"/>
              </a:ext>
            </a:extLst>
          </p:cNvPr>
          <p:cNvGrpSpPr/>
          <p:nvPr/>
        </p:nvGrpSpPr>
        <p:grpSpPr>
          <a:xfrm>
            <a:off x="7823457" y="2835835"/>
            <a:ext cx="3276598" cy="2921286"/>
            <a:chOff x="7420947" y="2669919"/>
            <a:chExt cx="3276598" cy="29212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AF6D78-1BC4-4096-94FA-B5E057BF685D}"/>
                </a:ext>
              </a:extLst>
            </p:cNvPr>
            <p:cNvSpPr/>
            <p:nvPr/>
          </p:nvSpPr>
          <p:spPr>
            <a:xfrm>
              <a:off x="7420947" y="2669919"/>
              <a:ext cx="3276598" cy="2921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CD49B2-B8D6-4533-AA28-861FE4CA997E}"/>
                </a:ext>
              </a:extLst>
            </p:cNvPr>
            <p:cNvSpPr txBox="1"/>
            <p:nvPr/>
          </p:nvSpPr>
          <p:spPr>
            <a:xfrm>
              <a:off x="7508808" y="2695092"/>
              <a:ext cx="2332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Requirements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ACED55-F4C6-4F92-89DA-6571CE3FA4C0}"/>
                </a:ext>
              </a:extLst>
            </p:cNvPr>
            <p:cNvCxnSpPr/>
            <p:nvPr/>
          </p:nvCxnSpPr>
          <p:spPr>
            <a:xfrm>
              <a:off x="7763843" y="3309257"/>
              <a:ext cx="26996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28618-85EA-4986-AC57-C88DF39AAE9F}"/>
                </a:ext>
              </a:extLst>
            </p:cNvPr>
            <p:cNvCxnSpPr/>
            <p:nvPr/>
          </p:nvCxnSpPr>
          <p:spPr>
            <a:xfrm>
              <a:off x="7763843" y="3474098"/>
              <a:ext cx="26996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0C7C3A-EC57-42C3-B62B-9DFC8D5BDD3A}"/>
                </a:ext>
              </a:extLst>
            </p:cNvPr>
            <p:cNvCxnSpPr/>
            <p:nvPr/>
          </p:nvCxnSpPr>
          <p:spPr>
            <a:xfrm>
              <a:off x="7763842" y="3638938"/>
              <a:ext cx="26996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926821-94DF-4489-A024-26C0F638547A}"/>
                </a:ext>
              </a:extLst>
            </p:cNvPr>
            <p:cNvCxnSpPr/>
            <p:nvPr/>
          </p:nvCxnSpPr>
          <p:spPr>
            <a:xfrm>
              <a:off x="7763842" y="3791338"/>
              <a:ext cx="26996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80B0D0-03FE-4BA3-B07F-533C0C1DB973}"/>
                </a:ext>
              </a:extLst>
            </p:cNvPr>
            <p:cNvCxnSpPr/>
            <p:nvPr/>
          </p:nvCxnSpPr>
          <p:spPr>
            <a:xfrm>
              <a:off x="7763844" y="3943739"/>
              <a:ext cx="26996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C9DB06-5E38-4993-9306-1453E606C1D0}"/>
                </a:ext>
              </a:extLst>
            </p:cNvPr>
            <p:cNvCxnSpPr/>
            <p:nvPr/>
          </p:nvCxnSpPr>
          <p:spPr>
            <a:xfrm>
              <a:off x="7763844" y="4130562"/>
              <a:ext cx="26996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5481F6-D968-4CED-97AE-1C0B6E11B64B}"/>
                </a:ext>
              </a:extLst>
            </p:cNvPr>
            <p:cNvCxnSpPr/>
            <p:nvPr/>
          </p:nvCxnSpPr>
          <p:spPr>
            <a:xfrm>
              <a:off x="7763839" y="4292080"/>
              <a:ext cx="26996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A19BD9-BCB0-4E6D-B66B-0A46251C2926}"/>
                </a:ext>
              </a:extLst>
            </p:cNvPr>
            <p:cNvCxnSpPr/>
            <p:nvPr/>
          </p:nvCxnSpPr>
          <p:spPr>
            <a:xfrm>
              <a:off x="7763841" y="4444481"/>
              <a:ext cx="26996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89ECD4-D9D7-4159-B30E-EAAE3C054A78}"/>
                </a:ext>
              </a:extLst>
            </p:cNvPr>
            <p:cNvCxnSpPr/>
            <p:nvPr/>
          </p:nvCxnSpPr>
          <p:spPr>
            <a:xfrm>
              <a:off x="7763841" y="4631304"/>
              <a:ext cx="26996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9F6576-E634-5C40-A255-EC5E23A7B1DA}"/>
              </a:ext>
            </a:extLst>
          </p:cNvPr>
          <p:cNvGrpSpPr/>
          <p:nvPr/>
        </p:nvGrpSpPr>
        <p:grpSpPr>
          <a:xfrm>
            <a:off x="8261876" y="4240802"/>
            <a:ext cx="2649240" cy="1467000"/>
            <a:chOff x="7471024" y="4332403"/>
            <a:chExt cx="2649240" cy="14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D9F29A-CE13-9A49-95E5-4787B0D122A8}"/>
                    </a:ext>
                  </a:extLst>
                </p14:cNvPr>
                <p14:cNvContentPartPr/>
                <p14:nvPr/>
              </p14:nvContentPartPr>
              <p14:xfrm>
                <a:off x="7471024" y="5032603"/>
                <a:ext cx="149040" cy="21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D9F29A-CE13-9A49-95E5-4787B0D122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40139" y="5001643"/>
                  <a:ext cx="210093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C8F3E6-9CB0-DC47-A01C-070E67E58B8D}"/>
                    </a:ext>
                  </a:extLst>
                </p14:cNvPr>
                <p14:cNvContentPartPr/>
                <p14:nvPr/>
              </p14:nvContentPartPr>
              <p14:xfrm>
                <a:off x="7669744" y="5137003"/>
                <a:ext cx="4536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C8F3E6-9CB0-DC47-A01C-070E67E58B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38784" y="5106043"/>
                  <a:ext cx="106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C45D2A-E2A3-3048-A825-584C23AE5EA9}"/>
                    </a:ext>
                  </a:extLst>
                </p14:cNvPr>
                <p14:cNvContentPartPr/>
                <p14:nvPr/>
              </p14:nvContentPartPr>
              <p14:xfrm>
                <a:off x="7749304" y="5131963"/>
                <a:ext cx="702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C45D2A-E2A3-3048-A825-584C23AE5E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18344" y="5100897"/>
                  <a:ext cx="131400" cy="166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CC8BE5-A199-C04C-9DF5-FAD74BAFD873}"/>
                    </a:ext>
                  </a:extLst>
                </p14:cNvPr>
                <p14:cNvContentPartPr/>
                <p14:nvPr/>
              </p14:nvContentPartPr>
              <p14:xfrm>
                <a:off x="7888624" y="5072203"/>
                <a:ext cx="109800" cy="144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CC8BE5-A199-C04C-9DF5-FAD74BAFD8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57664" y="5041243"/>
                  <a:ext cx="17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70A492-3E8D-1344-9999-E2155FB1F0AD}"/>
                    </a:ext>
                  </a:extLst>
                </p14:cNvPr>
                <p14:cNvContentPartPr/>
                <p14:nvPr/>
              </p14:nvContentPartPr>
              <p14:xfrm>
                <a:off x="8018224" y="5052403"/>
                <a:ext cx="109800" cy="124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70A492-3E8D-1344-9999-E2155FB1F0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87264" y="5021354"/>
                  <a:ext cx="171000" cy="1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2200BB-23E8-E146-A051-B91E3B2F3C1F}"/>
                    </a:ext>
                  </a:extLst>
                </p14:cNvPr>
                <p14:cNvContentPartPr/>
                <p14:nvPr/>
              </p14:nvContentPartPr>
              <p14:xfrm>
                <a:off x="8122984" y="4877443"/>
                <a:ext cx="60120" cy="351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2200BB-23E8-E146-A051-B91E3B2F3C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92024" y="4846451"/>
                  <a:ext cx="121320" cy="412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725172-ADD6-3A44-BCE7-E948707646F1}"/>
                    </a:ext>
                  </a:extLst>
                </p14:cNvPr>
                <p14:cNvContentPartPr/>
                <p14:nvPr/>
              </p14:nvContentPartPr>
              <p14:xfrm>
                <a:off x="8093104" y="5008123"/>
                <a:ext cx="358920" cy="164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725172-ADD6-3A44-BCE7-E948707646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62144" y="4977163"/>
                  <a:ext cx="420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65E1A3-121E-3A41-86FD-65969BC4C883}"/>
                    </a:ext>
                  </a:extLst>
                </p14:cNvPr>
                <p14:cNvContentPartPr/>
                <p14:nvPr/>
              </p14:nvContentPartPr>
              <p14:xfrm>
                <a:off x="8501344" y="4942963"/>
                <a:ext cx="10440" cy="176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65E1A3-121E-3A41-86FD-65969BC4C8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70384" y="4912066"/>
                  <a:ext cx="71640" cy="237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E383BC-0F1A-EA4A-B1A1-35172C521388}"/>
                    </a:ext>
                  </a:extLst>
                </p14:cNvPr>
                <p14:cNvContentPartPr/>
                <p14:nvPr/>
              </p14:nvContentPartPr>
              <p14:xfrm>
                <a:off x="8496304" y="5037643"/>
                <a:ext cx="60120" cy="65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E383BC-0F1A-EA4A-B1A1-35172C5213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65344" y="5006683"/>
                  <a:ext cx="121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92752F-CDF2-C246-B84F-FBCEDE245E64}"/>
                    </a:ext>
                  </a:extLst>
                </p14:cNvPr>
                <p14:cNvContentPartPr/>
                <p14:nvPr/>
              </p14:nvContentPartPr>
              <p14:xfrm>
                <a:off x="8935144" y="4748563"/>
                <a:ext cx="134280" cy="219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92752F-CDF2-C246-B84F-FBCEDE245E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04184" y="4717552"/>
                  <a:ext cx="195480" cy="280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6ADE19-6DE1-094C-805F-8121E70C2C4D}"/>
                    </a:ext>
                  </a:extLst>
                </p14:cNvPr>
                <p14:cNvContentPartPr/>
                <p14:nvPr/>
              </p14:nvContentPartPr>
              <p14:xfrm>
                <a:off x="9074104" y="4838203"/>
                <a:ext cx="154800" cy="209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6ADE19-6DE1-094C-805F-8121E70C2C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3144" y="4807243"/>
                  <a:ext cx="216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427270B-3547-F642-879F-D28FC02270AC}"/>
                    </a:ext>
                  </a:extLst>
                </p14:cNvPr>
                <p14:cNvContentPartPr/>
                <p14:nvPr/>
              </p14:nvContentPartPr>
              <p14:xfrm>
                <a:off x="9238264" y="4664683"/>
                <a:ext cx="642960" cy="324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427270B-3547-F642-879F-D28FC02270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07304" y="4633723"/>
                  <a:ext cx="7041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2E03F6-1583-D542-9C70-2380A0D9D99F}"/>
                    </a:ext>
                  </a:extLst>
                </p14:cNvPr>
                <p14:cNvContentPartPr/>
                <p14:nvPr/>
              </p14:nvContentPartPr>
              <p14:xfrm>
                <a:off x="9856384" y="4793563"/>
                <a:ext cx="183600" cy="144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2E03F6-1583-D542-9C70-2380A0D9D9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25424" y="4762603"/>
                  <a:ext cx="244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9C9105-D485-A649-BFF5-2138ABCF5AD3}"/>
                    </a:ext>
                  </a:extLst>
                </p14:cNvPr>
                <p14:cNvContentPartPr/>
                <p14:nvPr/>
              </p14:nvContentPartPr>
              <p14:xfrm>
                <a:off x="8765944" y="5261563"/>
                <a:ext cx="128880" cy="12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9C9105-D485-A649-BFF5-2138ABCF5A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34984" y="5230514"/>
                  <a:ext cx="190080" cy="1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7209FF-4274-D94D-9A7B-4C2EB0B9966A}"/>
                    </a:ext>
                  </a:extLst>
                </p14:cNvPr>
                <p14:cNvContentPartPr/>
                <p14:nvPr/>
              </p14:nvContentPartPr>
              <p14:xfrm>
                <a:off x="8999224" y="5251483"/>
                <a:ext cx="20160" cy="11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7209FF-4274-D94D-9A7B-4C2EB0B996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68264" y="5220523"/>
                  <a:ext cx="81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25B6C2-0C9C-8F44-9068-FBBAAEC4419E}"/>
                    </a:ext>
                  </a:extLst>
                </p14:cNvPr>
                <p14:cNvContentPartPr/>
                <p14:nvPr/>
              </p14:nvContentPartPr>
              <p14:xfrm>
                <a:off x="8977264" y="5306563"/>
                <a:ext cx="23184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25B6C2-0C9C-8F44-9068-FBBAAEC441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46304" y="5275603"/>
                  <a:ext cx="293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CD1817-4826-D744-BBAE-D0D3811D8FBC}"/>
                    </a:ext>
                  </a:extLst>
                </p14:cNvPr>
                <p14:cNvContentPartPr/>
                <p14:nvPr/>
              </p14:nvContentPartPr>
              <p14:xfrm>
                <a:off x="9253384" y="5099563"/>
                <a:ext cx="866880" cy="38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CD1817-4826-D744-BBAE-D0D3811D8F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22437" y="5068603"/>
                  <a:ext cx="928055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80C0520-AD53-B149-8C8A-02AEA03CB181}"/>
                    </a:ext>
                  </a:extLst>
                </p14:cNvPr>
                <p14:cNvContentPartPr/>
                <p14:nvPr/>
              </p14:nvContentPartPr>
              <p14:xfrm>
                <a:off x="7557424" y="5421043"/>
                <a:ext cx="212400" cy="18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80C0520-AD53-B149-8C8A-02AEA03CB18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26464" y="5390083"/>
                  <a:ext cx="273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F793251-DDE7-254E-BFAF-5B5B90F330F9}"/>
                    </a:ext>
                  </a:extLst>
                </p14:cNvPr>
                <p14:cNvContentPartPr/>
                <p14:nvPr/>
              </p14:nvContentPartPr>
              <p14:xfrm>
                <a:off x="7729504" y="5480803"/>
                <a:ext cx="293760" cy="318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F793251-DDE7-254E-BFAF-5B5B90F330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98544" y="5449843"/>
                  <a:ext cx="3549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29F3E41-782C-894D-A240-D5CB4218B33B}"/>
                    </a:ext>
                  </a:extLst>
                </p14:cNvPr>
                <p14:cNvContentPartPr/>
                <p14:nvPr/>
              </p14:nvContentPartPr>
              <p14:xfrm>
                <a:off x="7988344" y="5224483"/>
                <a:ext cx="682560" cy="411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9F3E41-782C-894D-A240-D5CB4218B3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57384" y="5193496"/>
                  <a:ext cx="743760" cy="472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F7802E6-E5A7-7745-A1AA-6CA47E522FC6}"/>
                    </a:ext>
                  </a:extLst>
                </p14:cNvPr>
                <p14:cNvContentPartPr/>
                <p14:nvPr/>
              </p14:nvContentPartPr>
              <p14:xfrm>
                <a:off x="8576584" y="5575483"/>
                <a:ext cx="273600" cy="50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F7802E6-E5A7-7745-A1AA-6CA47E522FC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45624" y="5544744"/>
                  <a:ext cx="334800" cy="110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FFC831-2D2C-2540-9001-236127486F56}"/>
                    </a:ext>
                  </a:extLst>
                </p14:cNvPr>
                <p14:cNvContentPartPr/>
                <p14:nvPr/>
              </p14:nvContentPartPr>
              <p14:xfrm>
                <a:off x="7552384" y="4332403"/>
                <a:ext cx="884520" cy="565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FFC831-2D2C-2540-9001-236127486F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21437" y="4301443"/>
                  <a:ext cx="945695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191C9E-26A5-EE48-BA55-963C401BEBB0}"/>
                    </a:ext>
                  </a:extLst>
                </p14:cNvPr>
                <p14:cNvContentPartPr/>
                <p14:nvPr/>
              </p14:nvContentPartPr>
              <p14:xfrm>
                <a:off x="8366704" y="4414843"/>
                <a:ext cx="767160" cy="279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191C9E-26A5-EE48-BA55-963C401BE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35744" y="4383843"/>
                  <a:ext cx="828360" cy="34063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777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B1BE-62F6-46F2-903C-534F6F3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Until 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0AE9-AD30-4EF0-9E4F-869974FD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Remember that correctness is the only goal worth achieving. </a:t>
            </a:r>
          </a:p>
          <a:p>
            <a:r>
              <a:rPr lang="en-US"/>
              <a:t>How you measure what is actually correct starts with requirements</a:t>
            </a:r>
          </a:p>
          <a:p>
            <a:r>
              <a:rPr lang="en-US"/>
              <a:t>It is the hardest part of almost any project</a:t>
            </a:r>
          </a:p>
          <a:p>
            <a:r>
              <a:rPr lang="en-US"/>
              <a:t>How to know when you have enough leads into next episode’s subject</a:t>
            </a:r>
          </a:p>
          <a:p>
            <a:pPr lvl="1"/>
            <a:r>
              <a:rPr lang="en-US"/>
              <a:t>Good enough</a:t>
            </a:r>
          </a:p>
        </p:txBody>
      </p:sp>
    </p:spTree>
    <p:extLst>
      <p:ext uri="{BB962C8B-B14F-4D97-AF65-F5344CB8AC3E}">
        <p14:creationId xmlns:p14="http://schemas.microsoft.com/office/powerpoint/2010/main" val="40960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535D-1646-46A3-9AE3-4C52D52A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79A9-C747-4BC1-AB0D-6072FF3B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questions, you can:</a:t>
            </a:r>
          </a:p>
          <a:p>
            <a:pPr lvl="1"/>
            <a:r>
              <a:rPr lang="en-US" dirty="0"/>
              <a:t>Comment on YouTube</a:t>
            </a:r>
          </a:p>
          <a:p>
            <a:pPr lvl="1"/>
            <a:r>
              <a:rPr lang="en-US" dirty="0"/>
              <a:t>Email </a:t>
            </a:r>
            <a:r>
              <a:rPr lang="en-US" dirty="0">
                <a:hlinkClick r:id="rId2"/>
              </a:rPr>
              <a:t>drsql@hotmail.com</a:t>
            </a:r>
            <a:endParaRPr lang="en-US" dirty="0"/>
          </a:p>
          <a:p>
            <a:pPr lvl="1"/>
            <a:r>
              <a:rPr lang="en-US" dirty="0"/>
              <a:t>Message me on Twitter at drsql</a:t>
            </a:r>
          </a:p>
          <a:p>
            <a:pPr lvl="1"/>
            <a:r>
              <a:rPr lang="en-US" dirty="0"/>
              <a:t>Contact me anywhere on </a:t>
            </a:r>
            <a:r>
              <a:rPr lang="en-US" dirty="0">
                <a:hlinkClick r:id="rId3"/>
              </a:rPr>
              <a:t>https://linktr.ee/drsql</a:t>
            </a:r>
            <a:endParaRPr lang="en-US" dirty="0"/>
          </a:p>
          <a:p>
            <a:r>
              <a:rPr lang="en-US" dirty="0"/>
              <a:t>I may add an episode to discuss or reply directly</a:t>
            </a:r>
          </a:p>
        </p:txBody>
      </p:sp>
    </p:spTree>
    <p:extLst>
      <p:ext uri="{BB962C8B-B14F-4D97-AF65-F5344CB8AC3E}">
        <p14:creationId xmlns:p14="http://schemas.microsoft.com/office/powerpoint/2010/main" val="144003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316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Database Design Chat 004</vt:lpstr>
      <vt:lpstr>Louis Davidson (drsql)               </vt:lpstr>
      <vt:lpstr>Requirements</vt:lpstr>
      <vt:lpstr>Business Analyst have a hard job</vt:lpstr>
      <vt:lpstr>Requirements are early Test Plans</vt:lpstr>
      <vt:lpstr>Agile versus Analysis Paralysis</vt:lpstr>
      <vt:lpstr>Requirements are like Family Vacation Plans</vt:lpstr>
      <vt:lpstr>Until next time…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Louis Davidson</dc:creator>
  <cp:lastModifiedBy>Louis Davidson</cp:lastModifiedBy>
  <cp:revision>1</cp:revision>
  <dcterms:created xsi:type="dcterms:W3CDTF">2021-09-21T14:14:24Z</dcterms:created>
  <dcterms:modified xsi:type="dcterms:W3CDTF">2021-09-24T02:08:38Z</dcterms:modified>
</cp:coreProperties>
</file>