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50" r:id="rId3"/>
    <p:sldId id="549" r:id="rId4"/>
    <p:sldId id="548" r:id="rId5"/>
    <p:sldId id="547" r:id="rId6"/>
    <p:sldId id="262" r:id="rId7"/>
    <p:sldId id="551" r:id="rId8"/>
    <p:sldId id="55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ACC89-EAF0-4AE4-895C-A94EA4086543}" v="449" dt="2021-10-07T04:42:28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24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48DACC89-EAF0-4AE4-895C-A94EA4086543}"/>
    <pc:docChg chg="custSel addSld delSld modSld sldOrd">
      <pc:chgData name="Louis Davidson" userId="80677fb08b3162e4" providerId="LiveId" clId="{48DACC89-EAF0-4AE4-895C-A94EA4086543}" dt="2021-10-07T04:42:28.104" v="790"/>
      <pc:docMkLst>
        <pc:docMk/>
      </pc:docMkLst>
      <pc:sldChg chg="modSp mod">
        <pc:chgData name="Louis Davidson" userId="80677fb08b3162e4" providerId="LiveId" clId="{48DACC89-EAF0-4AE4-895C-A94EA4086543}" dt="2021-09-22T13:23:33.203" v="3" actId="6549"/>
        <pc:sldMkLst>
          <pc:docMk/>
          <pc:sldMk cId="2368454425" sldId="256"/>
        </pc:sldMkLst>
        <pc:spChg chg="mod">
          <ac:chgData name="Louis Davidson" userId="80677fb08b3162e4" providerId="LiveId" clId="{48DACC89-EAF0-4AE4-895C-A94EA4086543}" dt="2021-09-22T13:23:29.966" v="2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48DACC89-EAF0-4AE4-895C-A94EA4086543}" dt="2021-09-22T13:23:33.203" v="3" actId="6549"/>
          <ac:spMkLst>
            <pc:docMk/>
            <pc:sldMk cId="2368454425" sldId="256"/>
            <ac:spMk id="3" creationId="{9D45FBF4-E6D9-4C00-AFDF-AC080690B66C}"/>
          </ac:spMkLst>
        </pc:spChg>
      </pc:sldChg>
      <pc:sldChg chg="del">
        <pc:chgData name="Louis Davidson" userId="80677fb08b3162e4" providerId="LiveId" clId="{48DACC89-EAF0-4AE4-895C-A94EA4086543}" dt="2021-09-27T18:19:34.611" v="557" actId="47"/>
        <pc:sldMkLst>
          <pc:docMk/>
          <pc:sldMk cId="818827031" sldId="257"/>
        </pc:sldMkLst>
      </pc:sldChg>
      <pc:sldChg chg="modSp mod modAnim">
        <pc:chgData name="Louis Davidson" userId="80677fb08b3162e4" providerId="LiveId" clId="{48DACC89-EAF0-4AE4-895C-A94EA4086543}" dt="2021-09-22T20:57:50.565" v="555" actId="20577"/>
        <pc:sldMkLst>
          <pc:docMk/>
          <pc:sldMk cId="4096037955" sldId="262"/>
        </pc:sldMkLst>
        <pc:spChg chg="mod">
          <ac:chgData name="Louis Davidson" userId="80677fb08b3162e4" providerId="LiveId" clId="{48DACC89-EAF0-4AE4-895C-A94EA4086543}" dt="2021-09-22T20:57:50.565" v="555" actId="20577"/>
          <ac:spMkLst>
            <pc:docMk/>
            <pc:sldMk cId="4096037955" sldId="262"/>
            <ac:spMk id="3" creationId="{571C0AE9-AD30-4EF0-9E4F-869974FDDF00}"/>
          </ac:spMkLst>
        </pc:spChg>
      </pc:sldChg>
      <pc:sldChg chg="modSp modAnim">
        <pc:chgData name="Louis Davidson" userId="80677fb08b3162e4" providerId="LiveId" clId="{48DACC89-EAF0-4AE4-895C-A94EA4086543}" dt="2021-09-22T20:48:45.163" v="396" actId="15"/>
        <pc:sldMkLst>
          <pc:docMk/>
          <pc:sldMk cId="2811787593" sldId="547"/>
        </pc:sldMkLst>
        <pc:spChg chg="mod">
          <ac:chgData name="Louis Davidson" userId="80677fb08b3162e4" providerId="LiveId" clId="{48DACC89-EAF0-4AE4-895C-A94EA4086543}" dt="2021-09-22T20:48:45.163" v="396" actId="15"/>
          <ac:spMkLst>
            <pc:docMk/>
            <pc:sldMk cId="2811787593" sldId="547"/>
            <ac:spMk id="3" creationId="{DBDB4BD7-D8A0-4F32-8176-E2C6590C642F}"/>
          </ac:spMkLst>
        </pc:spChg>
      </pc:sldChg>
      <pc:sldChg chg="addSp delSp modSp new mod modClrScheme modAnim chgLayout">
        <pc:chgData name="Louis Davidson" userId="80677fb08b3162e4" providerId="LiveId" clId="{48DACC89-EAF0-4AE4-895C-A94EA4086543}" dt="2021-09-22T20:49:04.193" v="397"/>
        <pc:sldMkLst>
          <pc:docMk/>
          <pc:sldMk cId="1079475882" sldId="548"/>
        </pc:sldMkLst>
        <pc:spChg chg="mod ord">
          <ac:chgData name="Louis Davidson" userId="80677fb08b3162e4" providerId="LiveId" clId="{48DACC89-EAF0-4AE4-895C-A94EA4086543}" dt="2021-09-22T20:45:24.942" v="54" actId="700"/>
          <ac:spMkLst>
            <pc:docMk/>
            <pc:sldMk cId="1079475882" sldId="548"/>
            <ac:spMk id="2" creationId="{2BA859CF-C722-4FE5-B71C-401875B1A0D7}"/>
          </ac:spMkLst>
        </pc:spChg>
        <pc:spChg chg="mod ord">
          <ac:chgData name="Louis Davidson" userId="80677fb08b3162e4" providerId="LiveId" clId="{48DACC89-EAF0-4AE4-895C-A94EA4086543}" dt="2021-09-22T20:46:04.692" v="63" actId="6549"/>
          <ac:spMkLst>
            <pc:docMk/>
            <pc:sldMk cId="1079475882" sldId="548"/>
            <ac:spMk id="3" creationId="{7309D2C6-BDB0-4A5B-B94E-1DB01307C314}"/>
          </ac:spMkLst>
        </pc:spChg>
        <pc:spChg chg="add del mod ord">
          <ac:chgData name="Louis Davidson" userId="80677fb08b3162e4" providerId="LiveId" clId="{48DACC89-EAF0-4AE4-895C-A94EA4086543}" dt="2021-09-22T20:45:52.107" v="55" actId="931"/>
          <ac:spMkLst>
            <pc:docMk/>
            <pc:sldMk cId="1079475882" sldId="548"/>
            <ac:spMk id="4" creationId="{90EE61FC-A9D0-4603-90A7-72AFF7F23CCC}"/>
          </ac:spMkLst>
        </pc:spChg>
        <pc:picChg chg="add mod">
          <ac:chgData name="Louis Davidson" userId="80677fb08b3162e4" providerId="LiveId" clId="{48DACC89-EAF0-4AE4-895C-A94EA4086543}" dt="2021-09-22T20:45:52.107" v="55" actId="931"/>
          <ac:picMkLst>
            <pc:docMk/>
            <pc:sldMk cId="1079475882" sldId="548"/>
            <ac:picMk id="6" creationId="{C3C8AF9E-663A-4ED4-AC3B-161F0545AD62}"/>
          </ac:picMkLst>
        </pc:picChg>
      </pc:sldChg>
      <pc:sldChg chg="addSp delSp modSp new mod ord modAnim">
        <pc:chgData name="Louis Davidson" userId="80677fb08b3162e4" providerId="LiveId" clId="{48DACC89-EAF0-4AE4-895C-A94EA4086543}" dt="2021-09-22T20:56:40.317" v="455"/>
        <pc:sldMkLst>
          <pc:docMk/>
          <pc:sldMk cId="204898812" sldId="549"/>
        </pc:sldMkLst>
        <pc:spChg chg="mod">
          <ac:chgData name="Louis Davidson" userId="80677fb08b3162e4" providerId="LiveId" clId="{48DACC89-EAF0-4AE4-895C-A94EA4086543}" dt="2021-09-22T20:54:53.218" v="437" actId="20577"/>
          <ac:spMkLst>
            <pc:docMk/>
            <pc:sldMk cId="204898812" sldId="549"/>
            <ac:spMk id="2" creationId="{AEB3930E-3080-46EC-9CF5-81C24B6982B7}"/>
          </ac:spMkLst>
        </pc:spChg>
        <pc:spChg chg="del">
          <ac:chgData name="Louis Davidson" userId="80677fb08b3162e4" providerId="LiveId" clId="{48DACC89-EAF0-4AE4-895C-A94EA4086543}" dt="2021-09-22T20:53:33.405" v="402" actId="931"/>
          <ac:spMkLst>
            <pc:docMk/>
            <pc:sldMk cId="204898812" sldId="549"/>
            <ac:spMk id="3" creationId="{C601D513-D633-4F04-AA00-FD4FC49375DD}"/>
          </ac:spMkLst>
        </pc:spChg>
        <pc:spChg chg="del">
          <ac:chgData name="Louis Davidson" userId="80677fb08b3162e4" providerId="LiveId" clId="{48DACC89-EAF0-4AE4-895C-A94EA4086543}" dt="2021-09-22T20:54:34.190" v="405" actId="931"/>
          <ac:spMkLst>
            <pc:docMk/>
            <pc:sldMk cId="204898812" sldId="549"/>
            <ac:spMk id="4" creationId="{0B4637E2-18EA-4BA3-954A-BFFC17E81CE2}"/>
          </ac:spMkLst>
        </pc:spChg>
        <pc:spChg chg="add mod">
          <ac:chgData name="Louis Davidson" userId="80677fb08b3162e4" providerId="LiveId" clId="{48DACC89-EAF0-4AE4-895C-A94EA4086543}" dt="2021-09-22T20:55:14.913" v="444" actId="1076"/>
          <ac:spMkLst>
            <pc:docMk/>
            <pc:sldMk cId="204898812" sldId="549"/>
            <ac:spMk id="9" creationId="{534C42D8-4047-4919-B27B-8E95BEAEF784}"/>
          </ac:spMkLst>
        </pc:spChg>
        <pc:spChg chg="add mod">
          <ac:chgData name="Louis Davidson" userId="80677fb08b3162e4" providerId="LiveId" clId="{48DACC89-EAF0-4AE4-895C-A94EA4086543}" dt="2021-09-22T20:56:01.272" v="450" actId="164"/>
          <ac:spMkLst>
            <pc:docMk/>
            <pc:sldMk cId="204898812" sldId="549"/>
            <ac:spMk id="12" creationId="{D975894A-DD1B-44D0-BF7E-B3AA4FD8D432}"/>
          </ac:spMkLst>
        </pc:spChg>
        <pc:grpChg chg="add mod">
          <ac:chgData name="Louis Davidson" userId="80677fb08b3162e4" providerId="LiveId" clId="{48DACC89-EAF0-4AE4-895C-A94EA4086543}" dt="2021-09-22T20:56:01.272" v="450" actId="164"/>
          <ac:grpSpMkLst>
            <pc:docMk/>
            <pc:sldMk cId="204898812" sldId="549"/>
            <ac:grpSpMk id="13" creationId="{2AFCD848-583E-4D6E-9ADB-E07933018D98}"/>
          </ac:grpSpMkLst>
        </pc:grpChg>
        <pc:picChg chg="add mod">
          <ac:chgData name="Louis Davidson" userId="80677fb08b3162e4" providerId="LiveId" clId="{48DACC89-EAF0-4AE4-895C-A94EA4086543}" dt="2021-09-22T20:54:58.249" v="438" actId="14100"/>
          <ac:picMkLst>
            <pc:docMk/>
            <pc:sldMk cId="204898812" sldId="549"/>
            <ac:picMk id="6" creationId="{EC15C2B6-E3BC-46FB-B553-28C9423FF462}"/>
          </ac:picMkLst>
        </pc:picChg>
        <pc:picChg chg="add mod">
          <ac:chgData name="Louis Davidson" userId="80677fb08b3162e4" providerId="LiveId" clId="{48DACC89-EAF0-4AE4-895C-A94EA4086543}" dt="2021-09-22T20:55:10.861" v="443" actId="14100"/>
          <ac:picMkLst>
            <pc:docMk/>
            <pc:sldMk cId="204898812" sldId="549"/>
            <ac:picMk id="8" creationId="{228AB1BA-6134-429E-A49C-A5AB6CFBFA37}"/>
          </ac:picMkLst>
        </pc:picChg>
        <pc:picChg chg="add mod">
          <ac:chgData name="Louis Davidson" userId="80677fb08b3162e4" providerId="LiveId" clId="{48DACC89-EAF0-4AE4-895C-A94EA4086543}" dt="2021-09-22T20:56:01.272" v="450" actId="164"/>
          <ac:picMkLst>
            <pc:docMk/>
            <pc:sldMk cId="204898812" sldId="549"/>
            <ac:picMk id="11" creationId="{ACA6EA19-CFB1-402E-88FA-E3A5E41FF7AA}"/>
          </ac:picMkLst>
        </pc:picChg>
      </pc:sldChg>
      <pc:sldChg chg="add">
        <pc:chgData name="Louis Davidson" userId="80677fb08b3162e4" providerId="LiveId" clId="{48DACC89-EAF0-4AE4-895C-A94EA4086543}" dt="2021-09-27T18:19:32.364" v="556"/>
        <pc:sldMkLst>
          <pc:docMk/>
          <pc:sldMk cId="3441950390" sldId="550"/>
        </pc:sldMkLst>
      </pc:sldChg>
      <pc:sldChg chg="add">
        <pc:chgData name="Louis Davidson" userId="80677fb08b3162e4" providerId="LiveId" clId="{48DACC89-EAF0-4AE4-895C-A94EA4086543}" dt="2021-09-27T18:20:38.598" v="558"/>
        <pc:sldMkLst>
          <pc:docMk/>
          <pc:sldMk cId="1440037456" sldId="551"/>
        </pc:sldMkLst>
      </pc:sldChg>
      <pc:sldChg chg="modSp new mod modAnim">
        <pc:chgData name="Louis Davidson" userId="80677fb08b3162e4" providerId="LiveId" clId="{48DACC89-EAF0-4AE4-895C-A94EA4086543}" dt="2021-10-07T04:42:28.104" v="790"/>
        <pc:sldMkLst>
          <pc:docMk/>
          <pc:sldMk cId="3732600321" sldId="552"/>
        </pc:sldMkLst>
        <pc:spChg chg="mod">
          <ac:chgData name="Louis Davidson" userId="80677fb08b3162e4" providerId="LiveId" clId="{48DACC89-EAF0-4AE4-895C-A94EA4086543}" dt="2021-10-07T04:41:58.619" v="787" actId="20577"/>
          <ac:spMkLst>
            <pc:docMk/>
            <pc:sldMk cId="3732600321" sldId="552"/>
            <ac:spMk id="2" creationId="{9CB23FDF-3A65-4854-8EB3-0F9DC0C1D6B1}"/>
          </ac:spMkLst>
        </pc:spChg>
        <pc:spChg chg="mod">
          <ac:chgData name="Louis Davidson" userId="80677fb08b3162e4" providerId="LiveId" clId="{48DACC89-EAF0-4AE4-895C-A94EA4086543}" dt="2021-10-07T04:40:10.147" v="773" actId="20577"/>
          <ac:spMkLst>
            <pc:docMk/>
            <pc:sldMk cId="3732600321" sldId="552"/>
            <ac:spMk id="3" creationId="{93F0726C-D98A-40FB-94EB-8582844E12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tr.ee/dr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k.gamepedia.com/Brick_(Primitive_Plus)" TargetMode="External"/><Relationship Id="rId3" Type="http://schemas.openxmlformats.org/officeDocument/2006/relationships/hyperlink" Target="https://pixabay.com/vectors/car-automobile-vehicle-red-306442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www.pngall.com/bicycle-png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drsql" TargetMode="External"/><Relationship Id="rId2" Type="http://schemas.openxmlformats.org/officeDocument/2006/relationships/hyperlink" Target="mailto:drsql@hot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071-EED7-449E-8A85-BA7D2B8A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Database Design Chat 005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FBF4-E6D9-4C00-AFDF-AC080690B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dirty="0"/>
              <a:t>does good enough mean to you?</a:t>
            </a:r>
          </a:p>
        </p:txBody>
      </p:sp>
    </p:spTree>
    <p:extLst>
      <p:ext uri="{BB962C8B-B14F-4D97-AF65-F5344CB8AC3E}">
        <p14:creationId xmlns:p14="http://schemas.microsoft.com/office/powerpoint/2010/main" val="23684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F4-6BC4-4334-AB3A-387DF80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024509" cy="1303867"/>
          </a:xfrm>
        </p:spPr>
        <p:txBody>
          <a:bodyPr/>
          <a:lstStyle/>
          <a:p>
            <a:r>
              <a:rPr lang="en-US" dirty="0"/>
              <a:t>Louis Davidson (drsql)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6FE-169A-44C1-9B2B-0ED0C8A2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https://linktr.ee/drsql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5D5E3E-FCAA-4E3C-9C42-8DA0DC3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2" y="684654"/>
            <a:ext cx="4700907" cy="35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930E-3080-46EC-9CF5-81C24B6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enough needs context</a:t>
            </a:r>
          </a:p>
        </p:txBody>
      </p:sp>
      <p:pic>
        <p:nvPicPr>
          <p:cNvPr id="6" name="Content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EC15C2B6-E3BC-46FB-B553-28C9423FF4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294" y="3176053"/>
            <a:ext cx="3221102" cy="1610551"/>
          </a:xfrm>
        </p:spPr>
      </p:pic>
      <p:pic>
        <p:nvPicPr>
          <p:cNvPr id="8" name="Content Placeholder 7" descr="A picture containing bicycle&#10;&#10;Description automatically generated">
            <a:extLst>
              <a:ext uri="{FF2B5EF4-FFF2-40B4-BE49-F238E27FC236}">
                <a16:creationId xmlns:a16="http://schemas.microsoft.com/office/drawing/2014/main" id="{228AB1BA-6134-429E-A49C-A5AB6CFBF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68558" y="3147376"/>
            <a:ext cx="2393295" cy="14246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4C42D8-4047-4919-B27B-8E95BEAEF784}"/>
              </a:ext>
            </a:extLst>
          </p:cNvPr>
          <p:cNvSpPr txBox="1"/>
          <p:nvPr/>
        </p:nvSpPr>
        <p:spPr>
          <a:xfrm>
            <a:off x="4744810" y="4786604"/>
            <a:ext cx="471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://www.pngall.com/bicycle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nc/3.0/"/>
              </a:rPr>
              <a:t>CC BY-NC</a:t>
            </a:r>
            <a:endParaRPr lang="en-US" sz="9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FCD848-583E-4D6E-9ADB-E07933018D98}"/>
              </a:ext>
            </a:extLst>
          </p:cNvPr>
          <p:cNvGrpSpPr/>
          <p:nvPr/>
        </p:nvGrpSpPr>
        <p:grpSpPr>
          <a:xfrm>
            <a:off x="7975237" y="2565918"/>
            <a:ext cx="2451518" cy="2820850"/>
            <a:chOff x="7975237" y="2565918"/>
            <a:chExt cx="2451518" cy="2820850"/>
          </a:xfrm>
        </p:grpSpPr>
        <p:pic>
          <p:nvPicPr>
            <p:cNvPr id="11" name="Picture 10" descr="A picture containing building, building material, brick&#10;&#10;Description automatically generated">
              <a:extLst>
                <a:ext uri="{FF2B5EF4-FFF2-40B4-BE49-F238E27FC236}">
                  <a16:creationId xmlns:a16="http://schemas.microsoft.com/office/drawing/2014/main" id="{ACA6EA19-CFB1-402E-88FA-E3A5E41F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975237" y="2565918"/>
              <a:ext cx="2451518" cy="245151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75894A-DD1B-44D0-BF7E-B3AA4FD8D432}"/>
                </a:ext>
              </a:extLst>
            </p:cNvPr>
            <p:cNvSpPr txBox="1"/>
            <p:nvPr/>
          </p:nvSpPr>
          <p:spPr>
            <a:xfrm>
              <a:off x="8033459" y="5015501"/>
              <a:ext cx="2393295" cy="37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8" tooltip="https://ark.gamepedia.com/Brick_(Primitive_Plus)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9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048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9CF-C722-4FE5-B71C-401875B1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upon a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D2C6-BDB0-4A5B-B94E-1DB01307C3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Except this really happened…</a:t>
            </a:r>
          </a:p>
        </p:txBody>
      </p:sp>
      <p:pic>
        <p:nvPicPr>
          <p:cNvPr id="6" name="Content Placeholder 5" descr="White origami unicorn">
            <a:extLst>
              <a:ext uri="{FF2B5EF4-FFF2-40B4-BE49-F238E27FC236}">
                <a16:creationId xmlns:a16="http://schemas.microsoft.com/office/drawing/2014/main" id="{C3C8AF9E-663A-4ED4-AC3B-161F0545AD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643307"/>
            <a:ext cx="4718050" cy="3144598"/>
          </a:xfrm>
        </p:spPr>
      </p:pic>
    </p:spTree>
    <p:extLst>
      <p:ext uri="{BB962C8B-B14F-4D97-AF65-F5344CB8AC3E}">
        <p14:creationId xmlns:p14="http://schemas.microsoft.com/office/powerpoint/2010/main" val="107947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1C24-260E-45E7-A431-13D1B2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good enough?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4BD7-D8A0-4F32-8176-E2C6590C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big question</a:t>
            </a:r>
          </a:p>
          <a:p>
            <a:r>
              <a:rPr lang="en-US" dirty="0"/>
              <a:t>And can “correct” and “good enough” live together in peace and harmony?</a:t>
            </a:r>
          </a:p>
          <a:p>
            <a:endParaRPr lang="en-US" dirty="0"/>
          </a:p>
          <a:p>
            <a:r>
              <a:rPr lang="en-US" dirty="0"/>
              <a:t>Sort of…</a:t>
            </a:r>
          </a:p>
          <a:p>
            <a:pPr lvl="1"/>
            <a:r>
              <a:rPr lang="en-US" dirty="0"/>
              <a:t>Good enough should be limited to how well you meet the correctness goal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1BE-62F6-46F2-903C-534F6F3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0AE9-AD30-4EF0-9E4F-869974FD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correctness in meeting a specification is the one true goal. </a:t>
            </a:r>
          </a:p>
          <a:p>
            <a:r>
              <a:rPr lang="en-US" dirty="0"/>
              <a:t>Correct enough isn’t really a possibility</a:t>
            </a:r>
          </a:p>
          <a:p>
            <a:r>
              <a:rPr lang="en-US" dirty="0"/>
              <a:t>Good enough must still meet the correctness goal, or </a:t>
            </a:r>
            <a:r>
              <a:rPr lang="en-US"/>
              <a:t>it isn’t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35D-1646-46A3-9AE3-4C52D52A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79A9-C747-4BC1-AB0D-6072FF3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questions, you can:</a:t>
            </a:r>
          </a:p>
          <a:p>
            <a:pPr lvl="1"/>
            <a:r>
              <a:rPr lang="en-US" dirty="0"/>
              <a:t>Comment on YouTube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2"/>
              </a:rPr>
              <a:t>drsql@hotmail.com</a:t>
            </a:r>
            <a:endParaRPr lang="en-US" dirty="0"/>
          </a:p>
          <a:p>
            <a:pPr lvl="1"/>
            <a:r>
              <a:rPr lang="en-US" dirty="0"/>
              <a:t>Message me on Twitter at drsql</a:t>
            </a:r>
          </a:p>
          <a:p>
            <a:pPr lvl="1"/>
            <a:r>
              <a:rPr lang="en-US" dirty="0"/>
              <a:t>Contact me anywhere on </a:t>
            </a:r>
            <a:r>
              <a:rPr lang="en-US" dirty="0">
                <a:hlinkClick r:id="rId3"/>
              </a:rPr>
              <a:t>https://linktr.ee/drsql</a:t>
            </a:r>
            <a:endParaRPr lang="en-US" dirty="0"/>
          </a:p>
          <a:p>
            <a:r>
              <a:rPr lang="en-US" dirty="0"/>
              <a:t>I may add an episode to discuss or reply directly</a:t>
            </a:r>
          </a:p>
        </p:txBody>
      </p:sp>
    </p:spTree>
    <p:extLst>
      <p:ext uri="{BB962C8B-B14F-4D97-AF65-F5344CB8AC3E}">
        <p14:creationId xmlns:p14="http://schemas.microsoft.com/office/powerpoint/2010/main" val="144003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3FDF-3A65-4854-8EB3-0F9DC0C1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Enough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726C-D98A-40FB-94EB-8582844E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must meet requirements</a:t>
            </a:r>
          </a:p>
          <a:p>
            <a:r>
              <a:rPr lang="en-US" dirty="0"/>
              <a:t>Arguments usually are about:</a:t>
            </a:r>
          </a:p>
          <a:p>
            <a:pPr lvl="1"/>
            <a:r>
              <a:rPr lang="en-US" dirty="0"/>
              <a:t>Look and feel</a:t>
            </a:r>
          </a:p>
          <a:p>
            <a:pPr lvl="1"/>
            <a:r>
              <a:rPr lang="en-US" dirty="0"/>
              <a:t>Trying to do more than the requirements state</a:t>
            </a:r>
          </a:p>
          <a:p>
            <a:pPr lvl="1"/>
            <a:r>
              <a:rPr lang="en-US" dirty="0"/>
              <a:t>Requirements that aren’t specific enough.</a:t>
            </a:r>
          </a:p>
        </p:txBody>
      </p:sp>
    </p:spTree>
    <p:extLst>
      <p:ext uri="{BB962C8B-B14F-4D97-AF65-F5344CB8AC3E}">
        <p14:creationId xmlns:p14="http://schemas.microsoft.com/office/powerpoint/2010/main" val="37326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211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Database Design Chat 005</vt:lpstr>
      <vt:lpstr>Louis Davidson (drsql)               </vt:lpstr>
      <vt:lpstr>Good enough needs context</vt:lpstr>
      <vt:lpstr>One upon a time…</vt:lpstr>
      <vt:lpstr>What is good enough? </vt:lpstr>
      <vt:lpstr>Until next time…</vt:lpstr>
      <vt:lpstr>Questions?</vt:lpstr>
      <vt:lpstr>Good Enough Clarification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Louis Davidson</dc:creator>
  <cp:lastModifiedBy>Louis Davidson</cp:lastModifiedBy>
  <cp:revision>5</cp:revision>
  <dcterms:created xsi:type="dcterms:W3CDTF">2021-09-21T14:14:24Z</dcterms:created>
  <dcterms:modified xsi:type="dcterms:W3CDTF">2021-10-07T04:42:37Z</dcterms:modified>
</cp:coreProperties>
</file>