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552" r:id="rId3"/>
    <p:sldId id="547" r:id="rId4"/>
    <p:sldId id="548" r:id="rId5"/>
    <p:sldId id="551" r:id="rId6"/>
    <p:sldId id="553" r:id="rId7"/>
    <p:sldId id="262" r:id="rId8"/>
    <p:sldId id="5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F0D20-D681-4E5C-A6A7-E1F4EFC3FC07}" v="355" dt="2021-10-06T02:20:13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24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052F0D20-D681-4E5C-A6A7-E1F4EFC3FC07}"/>
    <pc:docChg chg="custSel addSld delSld modSld sldOrd">
      <pc:chgData name="Louis Davidson" userId="80677fb08b3162e4" providerId="LiveId" clId="{052F0D20-D681-4E5C-A6A7-E1F4EFC3FC07}" dt="2021-10-06T02:20:13.101" v="1619"/>
      <pc:docMkLst>
        <pc:docMk/>
      </pc:docMkLst>
      <pc:sldChg chg="modSp mod">
        <pc:chgData name="Louis Davidson" userId="80677fb08b3162e4" providerId="LiveId" clId="{052F0D20-D681-4E5C-A6A7-E1F4EFC3FC07}" dt="2021-10-06T01:48:37.633" v="1618" actId="20577"/>
        <pc:sldMkLst>
          <pc:docMk/>
          <pc:sldMk cId="2368454425" sldId="256"/>
        </pc:sldMkLst>
        <pc:spChg chg="mod">
          <ac:chgData name="Louis Davidson" userId="80677fb08b3162e4" providerId="LiveId" clId="{052F0D20-D681-4E5C-A6A7-E1F4EFC3FC07}" dt="2021-10-06T01:48:37.633" v="1618" actId="20577"/>
          <ac:spMkLst>
            <pc:docMk/>
            <pc:sldMk cId="2368454425" sldId="256"/>
            <ac:spMk id="2" creationId="{9B96E071-EED7-449E-8A85-BA7D2B8A8F1F}"/>
          </ac:spMkLst>
        </pc:spChg>
        <pc:spChg chg="mod">
          <ac:chgData name="Louis Davidson" userId="80677fb08b3162e4" providerId="LiveId" clId="{052F0D20-D681-4E5C-A6A7-E1F4EFC3FC07}" dt="2021-09-24T19:19:30.240" v="1388" actId="20577"/>
          <ac:spMkLst>
            <pc:docMk/>
            <pc:sldMk cId="2368454425" sldId="256"/>
            <ac:spMk id="3" creationId="{9D45FBF4-E6D9-4C00-AFDF-AC080690B66C}"/>
          </ac:spMkLst>
        </pc:spChg>
      </pc:sldChg>
      <pc:sldChg chg="del">
        <pc:chgData name="Louis Davidson" userId="80677fb08b3162e4" providerId="LiveId" clId="{052F0D20-D681-4E5C-A6A7-E1F4EFC3FC07}" dt="2021-09-27T18:19:52.896" v="1392" actId="47"/>
        <pc:sldMkLst>
          <pc:docMk/>
          <pc:sldMk cId="818827031" sldId="257"/>
        </pc:sldMkLst>
      </pc:sldChg>
      <pc:sldChg chg="modSp modAnim">
        <pc:chgData name="Louis Davidson" userId="80677fb08b3162e4" providerId="LiveId" clId="{052F0D20-D681-4E5C-A6A7-E1F4EFC3FC07}" dt="2021-09-24T19:16:22.948" v="1360" actId="33524"/>
        <pc:sldMkLst>
          <pc:docMk/>
          <pc:sldMk cId="4096037955" sldId="262"/>
        </pc:sldMkLst>
        <pc:spChg chg="mod">
          <ac:chgData name="Louis Davidson" userId="80677fb08b3162e4" providerId="LiveId" clId="{052F0D20-D681-4E5C-A6A7-E1F4EFC3FC07}" dt="2021-09-24T19:16:22.948" v="1360" actId="33524"/>
          <ac:spMkLst>
            <pc:docMk/>
            <pc:sldMk cId="4096037955" sldId="262"/>
            <ac:spMk id="3" creationId="{571C0AE9-AD30-4EF0-9E4F-869974FDDF00}"/>
          </ac:spMkLst>
        </pc:spChg>
      </pc:sldChg>
      <pc:sldChg chg="modSp mod modAnim">
        <pc:chgData name="Louis Davidson" userId="80677fb08b3162e4" providerId="LiveId" clId="{052F0D20-D681-4E5C-A6A7-E1F4EFC3FC07}" dt="2021-09-24T18:51:38.838" v="171" actId="20577"/>
        <pc:sldMkLst>
          <pc:docMk/>
          <pc:sldMk cId="2811787593" sldId="547"/>
        </pc:sldMkLst>
        <pc:spChg chg="mod">
          <ac:chgData name="Louis Davidson" userId="80677fb08b3162e4" providerId="LiveId" clId="{052F0D20-D681-4E5C-A6A7-E1F4EFC3FC07}" dt="2021-09-24T18:48:19.924" v="38" actId="6549"/>
          <ac:spMkLst>
            <pc:docMk/>
            <pc:sldMk cId="2811787593" sldId="547"/>
            <ac:spMk id="2" creationId="{9D901C24-260E-45E7-A431-13D1B25A0966}"/>
          </ac:spMkLst>
        </pc:spChg>
        <pc:spChg chg="mod">
          <ac:chgData name="Louis Davidson" userId="80677fb08b3162e4" providerId="LiveId" clId="{052F0D20-D681-4E5C-A6A7-E1F4EFC3FC07}" dt="2021-09-24T18:51:38.838" v="171" actId="20577"/>
          <ac:spMkLst>
            <pc:docMk/>
            <pc:sldMk cId="2811787593" sldId="547"/>
            <ac:spMk id="3" creationId="{DBDB4BD7-D8A0-4F32-8176-E2C6590C642F}"/>
          </ac:spMkLst>
        </pc:spChg>
      </pc:sldChg>
      <pc:sldChg chg="modSp mod">
        <pc:chgData name="Louis Davidson" userId="80677fb08b3162e4" providerId="LiveId" clId="{052F0D20-D681-4E5C-A6A7-E1F4EFC3FC07}" dt="2021-09-24T18:54:13.608" v="517" actId="6549"/>
        <pc:sldMkLst>
          <pc:docMk/>
          <pc:sldMk cId="3802019298" sldId="548"/>
        </pc:sldMkLst>
        <pc:spChg chg="mod">
          <ac:chgData name="Louis Davidson" userId="80677fb08b3162e4" providerId="LiveId" clId="{052F0D20-D681-4E5C-A6A7-E1F4EFC3FC07}" dt="2021-09-24T18:52:00.011" v="202" actId="20577"/>
          <ac:spMkLst>
            <pc:docMk/>
            <pc:sldMk cId="3802019298" sldId="548"/>
            <ac:spMk id="2" creationId="{E0CE9AD8-CD5F-4E08-AE02-7088CE849179}"/>
          </ac:spMkLst>
        </pc:spChg>
        <pc:spChg chg="mod">
          <ac:chgData name="Louis Davidson" userId="80677fb08b3162e4" providerId="LiveId" clId="{052F0D20-D681-4E5C-A6A7-E1F4EFC3FC07}" dt="2021-09-24T18:54:13.608" v="517" actId="6549"/>
          <ac:spMkLst>
            <pc:docMk/>
            <pc:sldMk cId="3802019298" sldId="548"/>
            <ac:spMk id="3" creationId="{F8D0C57E-1CE6-4DF6-A852-BEDB86D265D0}"/>
          </ac:spMkLst>
        </pc:spChg>
      </pc:sldChg>
      <pc:sldChg chg="del">
        <pc:chgData name="Louis Davidson" userId="80677fb08b3162e4" providerId="LiveId" clId="{052F0D20-D681-4E5C-A6A7-E1F4EFC3FC07}" dt="2021-09-24T18:54:17.601" v="518" actId="47"/>
        <pc:sldMkLst>
          <pc:docMk/>
          <pc:sldMk cId="3544313891" sldId="549"/>
        </pc:sldMkLst>
      </pc:sldChg>
      <pc:sldChg chg="add">
        <pc:chgData name="Louis Davidson" userId="80677fb08b3162e4" providerId="LiveId" clId="{052F0D20-D681-4E5C-A6A7-E1F4EFC3FC07}" dt="2021-09-24T18:47:59.502" v="0"/>
        <pc:sldMkLst>
          <pc:docMk/>
          <pc:sldMk cId="1440037456" sldId="550"/>
        </pc:sldMkLst>
      </pc:sldChg>
      <pc:sldChg chg="modSp add mod modAnim">
        <pc:chgData name="Louis Davidson" userId="80677fb08b3162e4" providerId="LiveId" clId="{052F0D20-D681-4E5C-A6A7-E1F4EFC3FC07}" dt="2021-10-06T02:20:13.101" v="1619"/>
        <pc:sldMkLst>
          <pc:docMk/>
          <pc:sldMk cId="1489284379" sldId="551"/>
        </pc:sldMkLst>
        <pc:spChg chg="mod">
          <ac:chgData name="Louis Davidson" userId="80677fb08b3162e4" providerId="LiveId" clId="{052F0D20-D681-4E5C-A6A7-E1F4EFC3FC07}" dt="2021-09-24T18:54:30.920" v="537" actId="20577"/>
          <ac:spMkLst>
            <pc:docMk/>
            <pc:sldMk cId="1489284379" sldId="551"/>
            <ac:spMk id="2" creationId="{E0CE9AD8-CD5F-4E08-AE02-7088CE849179}"/>
          </ac:spMkLst>
        </pc:spChg>
        <pc:spChg chg="mod">
          <ac:chgData name="Louis Davidson" userId="80677fb08b3162e4" providerId="LiveId" clId="{052F0D20-D681-4E5C-A6A7-E1F4EFC3FC07}" dt="2021-09-24T19:04:13.491" v="1141" actId="20577"/>
          <ac:spMkLst>
            <pc:docMk/>
            <pc:sldMk cId="1489284379" sldId="551"/>
            <ac:spMk id="3" creationId="{F8D0C57E-1CE6-4DF6-A852-BEDB86D265D0}"/>
          </ac:spMkLst>
        </pc:spChg>
      </pc:sldChg>
      <pc:sldChg chg="add ord">
        <pc:chgData name="Louis Davidson" userId="80677fb08b3162e4" providerId="LiveId" clId="{052F0D20-D681-4E5C-A6A7-E1F4EFC3FC07}" dt="2021-09-27T18:19:55.472" v="1395"/>
        <pc:sldMkLst>
          <pc:docMk/>
          <pc:sldMk cId="3441950390" sldId="552"/>
        </pc:sldMkLst>
      </pc:sldChg>
      <pc:sldChg chg="modSp add mod">
        <pc:chgData name="Louis Davidson" userId="80677fb08b3162e4" providerId="LiveId" clId="{052F0D20-D681-4E5C-A6A7-E1F4EFC3FC07}" dt="2021-10-01T03:16:01.952" v="1616" actId="20577"/>
        <pc:sldMkLst>
          <pc:docMk/>
          <pc:sldMk cId="3250795622" sldId="553"/>
        </pc:sldMkLst>
        <pc:spChg chg="mod">
          <ac:chgData name="Louis Davidson" userId="80677fb08b3162e4" providerId="LiveId" clId="{052F0D20-D681-4E5C-A6A7-E1F4EFC3FC07}" dt="2021-10-01T03:14:53.112" v="1435" actId="20577"/>
          <ac:spMkLst>
            <pc:docMk/>
            <pc:sldMk cId="3250795622" sldId="553"/>
            <ac:spMk id="2" creationId="{E0CE9AD8-CD5F-4E08-AE02-7088CE849179}"/>
          </ac:spMkLst>
        </pc:spChg>
        <pc:spChg chg="mod">
          <ac:chgData name="Louis Davidson" userId="80677fb08b3162e4" providerId="LiveId" clId="{052F0D20-D681-4E5C-A6A7-E1F4EFC3FC07}" dt="2021-10-01T03:16:01.952" v="1616" actId="20577"/>
          <ac:spMkLst>
            <pc:docMk/>
            <pc:sldMk cId="3250795622" sldId="553"/>
            <ac:spMk id="3" creationId="{F8D0C57E-1CE6-4DF6-A852-BEDB86D265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nktr.ee/drsq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drsql" TargetMode="External"/><Relationship Id="rId2" Type="http://schemas.openxmlformats.org/officeDocument/2006/relationships/hyperlink" Target="mailto:drsql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071-EED7-449E-8A85-BA7D2B8A8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Database Design Chat 006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FBF4-E6D9-4C00-AFDF-AC080690B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Normalization is dead, right?</a:t>
            </a:r>
          </a:p>
        </p:txBody>
      </p:sp>
    </p:spTree>
    <p:extLst>
      <p:ext uri="{BB962C8B-B14F-4D97-AF65-F5344CB8AC3E}">
        <p14:creationId xmlns:p14="http://schemas.microsoft.com/office/powerpoint/2010/main" val="23684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36F4-6BC4-4334-AB3A-387DF80E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7024509" cy="1303867"/>
          </a:xfrm>
        </p:spPr>
        <p:txBody>
          <a:bodyPr/>
          <a:lstStyle/>
          <a:p>
            <a:r>
              <a:rPr lang="en-US" dirty="0"/>
              <a:t>Louis Davidson (drsql)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66FE-169A-44C1-9B2B-0ED0C8A2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https://linktr.ee/drsql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's fac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D85D5E3E-FCAA-4E3C-9C42-8DA0DC37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842" y="684654"/>
            <a:ext cx="4700907" cy="352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1C24-260E-45E7-A431-13D1B25A0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Trouble with the 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4BD7-D8A0-4F32-8176-E2C6590C6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sound old</a:t>
            </a:r>
          </a:p>
          <a:p>
            <a:r>
              <a:rPr lang="en-US" dirty="0"/>
              <a:t>They require you to meet lower forms before progressing</a:t>
            </a:r>
          </a:p>
          <a:p>
            <a:r>
              <a:rPr lang="en-US" dirty="0"/>
              <a:t>Normal? What?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8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9AD8-CD5F-4E08-AE02-7088CE84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with the Normal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C57E-1CE6-4DF6-A852-BEDB86D2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Blueprint for how you should structure your data</a:t>
            </a:r>
          </a:p>
          <a:p>
            <a:r>
              <a:rPr lang="en-US" dirty="0"/>
              <a:t>In my opinion</a:t>
            </a:r>
          </a:p>
          <a:p>
            <a:pPr lvl="1"/>
            <a:r>
              <a:rPr lang="en-US" dirty="0"/>
              <a:t>Ignore a lot of the structuredness</a:t>
            </a:r>
          </a:p>
          <a:p>
            <a:pPr lvl="1"/>
            <a:r>
              <a:rPr lang="en-US" dirty="0"/>
              <a:t>Every normal form has value for you as a database designer</a:t>
            </a:r>
          </a:p>
          <a:p>
            <a:pPr lvl="1"/>
            <a:r>
              <a:rPr lang="en-US" dirty="0"/>
              <a:t>Because you can’t perfectly apply a lower form, don’t give up</a:t>
            </a:r>
          </a:p>
        </p:txBody>
      </p:sp>
    </p:spTree>
    <p:extLst>
      <p:ext uri="{BB962C8B-B14F-4D97-AF65-F5344CB8AC3E}">
        <p14:creationId xmlns:p14="http://schemas.microsoft.com/office/powerpoint/2010/main" val="380201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9AD8-CD5F-4E08-AE02-7088CE84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Forms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C57E-1CE6-4DF6-A852-BEDB86D2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Unnormalized – doesn’t meet any requirements of normalization</a:t>
            </a:r>
          </a:p>
          <a:p>
            <a:r>
              <a:rPr lang="en-US" dirty="0"/>
              <a:t>Relational form – table meets the criteria to be a relation (strict definition of a table)</a:t>
            </a:r>
          </a:p>
          <a:p>
            <a:r>
              <a:rPr lang="en-US" dirty="0"/>
              <a:t>First Normal Form – Columns are atomic, no repeating groups</a:t>
            </a:r>
          </a:p>
          <a:p>
            <a:r>
              <a:rPr lang="en-US" dirty="0"/>
              <a:t>Second Normal Form – Columns of a table reference the whole candidate key</a:t>
            </a:r>
          </a:p>
          <a:p>
            <a:r>
              <a:rPr lang="en-US" dirty="0"/>
              <a:t>Third Normal Form – Remove functional dependency on non-key columns</a:t>
            </a:r>
          </a:p>
          <a:p>
            <a:r>
              <a:rPr lang="en-US" dirty="0"/>
              <a:t>Fourth and Fifth – Very generally, key column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2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9AD8-CD5F-4E08-AE02-7088CE84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not going to cover it this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C57E-1CE6-4DF6-A852-BEDB86D2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Instead, in coming episodes, I will cover some of the practical challenges</a:t>
            </a:r>
          </a:p>
          <a:p>
            <a:r>
              <a:rPr lang="en-US" dirty="0"/>
              <a:t>If you know the normal forms, you will </a:t>
            </a:r>
            <a:r>
              <a:rPr lang="en-US"/>
              <a:t>notice a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79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B1BE-62F6-46F2-903C-534F6F3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Until 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0AE9-AD30-4EF0-9E4F-869974FDD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starts with proper structure</a:t>
            </a:r>
          </a:p>
          <a:p>
            <a:r>
              <a:rPr lang="en-US" dirty="0"/>
              <a:t>Normalization, as I will cover in the future, is a big part of that</a:t>
            </a:r>
          </a:p>
          <a:p>
            <a:r>
              <a:rPr lang="en-US" dirty="0"/>
              <a:t>The normal forms are generally very strict, but you don’t live in a textbook</a:t>
            </a:r>
          </a:p>
        </p:txBody>
      </p:sp>
    </p:spTree>
    <p:extLst>
      <p:ext uri="{BB962C8B-B14F-4D97-AF65-F5344CB8AC3E}">
        <p14:creationId xmlns:p14="http://schemas.microsoft.com/office/powerpoint/2010/main" val="40960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535D-1646-46A3-9AE3-4C52D52A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679A9-C747-4BC1-AB0D-6072FF3BA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questions, you can:</a:t>
            </a:r>
          </a:p>
          <a:p>
            <a:pPr lvl="1"/>
            <a:r>
              <a:rPr lang="en-US" dirty="0"/>
              <a:t>Comment on YouTube</a:t>
            </a:r>
          </a:p>
          <a:p>
            <a:pPr lvl="1"/>
            <a:r>
              <a:rPr lang="en-US" dirty="0"/>
              <a:t>Email </a:t>
            </a:r>
            <a:r>
              <a:rPr lang="en-US" dirty="0">
                <a:hlinkClick r:id="rId2"/>
              </a:rPr>
              <a:t>drsql@hotmail.com</a:t>
            </a:r>
            <a:endParaRPr lang="en-US" dirty="0"/>
          </a:p>
          <a:p>
            <a:pPr lvl="1"/>
            <a:r>
              <a:rPr lang="en-US" dirty="0"/>
              <a:t>Message me on Twitter at drsql</a:t>
            </a:r>
          </a:p>
          <a:p>
            <a:pPr lvl="1"/>
            <a:r>
              <a:rPr lang="en-US" dirty="0"/>
              <a:t>Contact me anywhere on </a:t>
            </a:r>
            <a:r>
              <a:rPr lang="en-US" dirty="0">
                <a:hlinkClick r:id="rId3"/>
              </a:rPr>
              <a:t>https://linktr.ee/drsql</a:t>
            </a:r>
            <a:endParaRPr lang="en-US" dirty="0"/>
          </a:p>
          <a:p>
            <a:r>
              <a:rPr lang="en-US" dirty="0"/>
              <a:t>I may add an episode to discuss or reply directly</a:t>
            </a:r>
          </a:p>
        </p:txBody>
      </p:sp>
    </p:spTree>
    <p:extLst>
      <p:ext uri="{BB962C8B-B14F-4D97-AF65-F5344CB8AC3E}">
        <p14:creationId xmlns:p14="http://schemas.microsoft.com/office/powerpoint/2010/main" val="144003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329</TotalTime>
  <Words>285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Database Design Chat 006</vt:lpstr>
      <vt:lpstr>Louis Davidson (drsql)               </vt:lpstr>
      <vt:lpstr>The Trouble with the Normal Forms</vt:lpstr>
      <vt:lpstr>The Value with the Normal Forms</vt:lpstr>
      <vt:lpstr>Normal Forms In General</vt:lpstr>
      <vt:lpstr>I am not going to cover it this way</vt:lpstr>
      <vt:lpstr>Until next time…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Louis Davidson</dc:creator>
  <cp:lastModifiedBy>Louis Davidson</cp:lastModifiedBy>
  <cp:revision>8</cp:revision>
  <dcterms:created xsi:type="dcterms:W3CDTF">2021-09-21T14:14:24Z</dcterms:created>
  <dcterms:modified xsi:type="dcterms:W3CDTF">2021-10-06T02:20:22Z</dcterms:modified>
</cp:coreProperties>
</file>