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552" r:id="rId3"/>
    <p:sldId id="568" r:id="rId4"/>
    <p:sldId id="522" r:id="rId5"/>
    <p:sldId id="506" r:id="rId6"/>
    <p:sldId id="507" r:id="rId7"/>
    <p:sldId id="569" r:id="rId8"/>
    <p:sldId id="570" r:id="rId9"/>
    <p:sldId id="567" r:id="rId10"/>
    <p:sldId id="538" r:id="rId11"/>
    <p:sldId id="504" r:id="rId12"/>
    <p:sldId id="505" r:id="rId13"/>
    <p:sldId id="571" r:id="rId14"/>
    <p:sldId id="262" r:id="rId15"/>
    <p:sldId id="55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79E22-2230-8A49-ADD4-B8E08D57BDEF}" v="228" dt="2022-01-10T05:10:49.946"/>
    <p1510:client id="{BC5ED496-9039-4F0C-9551-75CB9E115F2A}" v="3" dt="2022-01-13T03:07:33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2EC8AD89-75BB-4F42-A967-C71CAAEA7607}"/>
    <pc:docChg chg="delSld modSld">
      <pc:chgData name="Louis Davidson" userId="80677fb08b3162e4" providerId="LiveId" clId="{2EC8AD89-75BB-4F42-A967-C71CAAEA7607}" dt="2021-10-01T03:34:09.626" v="191" actId="20577"/>
      <pc:docMkLst>
        <pc:docMk/>
      </pc:docMkLst>
      <pc:sldChg chg="modSp mod">
        <pc:chgData name="Louis Davidson" userId="80677fb08b3162e4" providerId="LiveId" clId="{2EC8AD89-75BB-4F42-A967-C71CAAEA7607}" dt="2021-10-01T03:19:18.923" v="45" actId="20577"/>
        <pc:sldMkLst>
          <pc:docMk/>
          <pc:sldMk cId="2368454425" sldId="256"/>
        </pc:sldMkLst>
        <pc:spChg chg="mod">
          <ac:chgData name="Louis Davidson" userId="80677fb08b3162e4" providerId="LiveId" clId="{2EC8AD89-75BB-4F42-A967-C71CAAEA7607}" dt="2021-10-01T03:19:18.923" v="45" actId="20577"/>
          <ac:spMkLst>
            <pc:docMk/>
            <pc:sldMk cId="2368454425" sldId="256"/>
            <ac:spMk id="3" creationId="{9D45FBF4-E6D9-4C00-AFDF-AC080690B66C}"/>
          </ac:spMkLst>
        </pc:spChg>
      </pc:sldChg>
      <pc:sldChg chg="modSp modAnim">
        <pc:chgData name="Louis Davidson" userId="80677fb08b3162e4" providerId="LiveId" clId="{2EC8AD89-75BB-4F42-A967-C71CAAEA7607}" dt="2021-10-01T03:19:45.721" v="64" actId="6549"/>
        <pc:sldMkLst>
          <pc:docMk/>
          <pc:sldMk cId="4096037955" sldId="262"/>
        </pc:sldMkLst>
        <pc:spChg chg="mod">
          <ac:chgData name="Louis Davidson" userId="80677fb08b3162e4" providerId="LiveId" clId="{2EC8AD89-75BB-4F42-A967-C71CAAEA7607}" dt="2021-10-01T03:19:41.579" v="63" actId="6549"/>
          <ac:spMkLst>
            <pc:docMk/>
            <pc:sldMk cId="4096037955" sldId="262"/>
            <ac:spMk id="3" creationId="{571C0AE9-AD30-4EF0-9E4F-869974FDDF00}"/>
          </ac:spMkLst>
        </pc:spChg>
      </pc:sldChg>
      <pc:sldChg chg="addSp modSp mod modAnim">
        <pc:chgData name="Louis Davidson" userId="80677fb08b3162e4" providerId="LiveId" clId="{2EC8AD89-75BB-4F42-A967-C71CAAEA7607}" dt="2021-10-01T03:34:09.626" v="191" actId="20577"/>
        <pc:sldMkLst>
          <pc:docMk/>
          <pc:sldMk cId="2811787593" sldId="547"/>
        </pc:sldMkLst>
        <pc:spChg chg="mod">
          <ac:chgData name="Louis Davidson" userId="80677fb08b3162e4" providerId="LiveId" clId="{2EC8AD89-75BB-4F42-A967-C71CAAEA7607}" dt="2021-10-01T03:19:28.948" v="61" actId="20577"/>
          <ac:spMkLst>
            <pc:docMk/>
            <pc:sldMk cId="2811787593" sldId="547"/>
            <ac:spMk id="2" creationId="{9D901C24-260E-45E7-A431-13D1B25A0966}"/>
          </ac:spMkLst>
        </pc:spChg>
        <pc:spChg chg="mod">
          <ac:chgData name="Louis Davidson" userId="80677fb08b3162e4" providerId="LiveId" clId="{2EC8AD89-75BB-4F42-A967-C71CAAEA7607}" dt="2021-10-01T03:34:09.626" v="191" actId="20577"/>
          <ac:spMkLst>
            <pc:docMk/>
            <pc:sldMk cId="2811787593" sldId="547"/>
            <ac:spMk id="3" creationId="{DBDB4BD7-D8A0-4F32-8176-E2C6590C642F}"/>
          </ac:spMkLst>
        </pc:spChg>
        <pc:picChg chg="add mod">
          <ac:chgData name="Louis Davidson" userId="80677fb08b3162e4" providerId="LiveId" clId="{2EC8AD89-75BB-4F42-A967-C71CAAEA7607}" dt="2021-10-01T03:26:21.434" v="127" actId="1076"/>
          <ac:picMkLst>
            <pc:docMk/>
            <pc:sldMk cId="2811787593" sldId="547"/>
            <ac:picMk id="5" creationId="{B7ADDE60-455D-4412-98B0-BFB0E577034D}"/>
          </ac:picMkLst>
        </pc:picChg>
        <pc:picChg chg="add mod">
          <ac:chgData name="Louis Davidson" userId="80677fb08b3162e4" providerId="LiveId" clId="{2EC8AD89-75BB-4F42-A967-C71CAAEA7607}" dt="2021-10-01T03:30:09.991" v="130" actId="1076"/>
          <ac:picMkLst>
            <pc:docMk/>
            <pc:sldMk cId="2811787593" sldId="547"/>
            <ac:picMk id="7" creationId="{3F17F125-DB03-4760-AF68-D4DEC9B730DA}"/>
          </ac:picMkLst>
        </pc:picChg>
      </pc:sldChg>
      <pc:sldChg chg="del">
        <pc:chgData name="Louis Davidson" userId="80677fb08b3162e4" providerId="LiveId" clId="{2EC8AD89-75BB-4F42-A967-C71CAAEA7607}" dt="2021-10-01T03:19:36.243" v="62" actId="47"/>
        <pc:sldMkLst>
          <pc:docMk/>
          <pc:sldMk cId="3802019298" sldId="548"/>
        </pc:sldMkLst>
      </pc:sldChg>
      <pc:sldChg chg="del">
        <pc:chgData name="Louis Davidson" userId="80677fb08b3162e4" providerId="LiveId" clId="{2EC8AD89-75BB-4F42-A967-C71CAAEA7607}" dt="2021-10-01T03:19:36.243" v="62" actId="47"/>
        <pc:sldMkLst>
          <pc:docMk/>
          <pc:sldMk cId="1489284379" sldId="551"/>
        </pc:sldMkLst>
      </pc:sldChg>
      <pc:sldChg chg="del">
        <pc:chgData name="Louis Davidson" userId="80677fb08b3162e4" providerId="LiveId" clId="{2EC8AD89-75BB-4F42-A967-C71CAAEA7607}" dt="2021-10-01T03:19:36.243" v="62" actId="47"/>
        <pc:sldMkLst>
          <pc:docMk/>
          <pc:sldMk cId="3250795622" sldId="553"/>
        </pc:sldMkLst>
      </pc:sldChg>
    </pc:docChg>
  </pc:docChgLst>
  <pc:docChgLst>
    <pc:chgData name="Louis Davidson" userId="80677fb08b3162e4" providerId="LiveId" clId="{6DD79E22-2230-8A49-ADD4-B8E08D57BDEF}"/>
    <pc:docChg chg="custSel modSld">
      <pc:chgData name="Louis Davidson" userId="80677fb08b3162e4" providerId="LiveId" clId="{6DD79E22-2230-8A49-ADD4-B8E08D57BDEF}" dt="2022-01-10T05:10:49.946" v="387" actId="20577"/>
      <pc:docMkLst>
        <pc:docMk/>
      </pc:docMkLst>
      <pc:sldChg chg="modSp mod">
        <pc:chgData name="Louis Davidson" userId="80677fb08b3162e4" providerId="LiveId" clId="{6DD79E22-2230-8A49-ADD4-B8E08D57BDEF}" dt="2022-01-10T05:04:01.766" v="1" actId="20577"/>
        <pc:sldMkLst>
          <pc:docMk/>
          <pc:sldMk cId="2368454425" sldId="256"/>
        </pc:sldMkLst>
        <pc:spChg chg="mod">
          <ac:chgData name="Louis Davidson" userId="80677fb08b3162e4" providerId="LiveId" clId="{6DD79E22-2230-8A49-ADD4-B8E08D57BDEF}" dt="2022-01-10T05:04:01.766" v="1" actId="20577"/>
          <ac:spMkLst>
            <pc:docMk/>
            <pc:sldMk cId="2368454425" sldId="256"/>
            <ac:spMk id="2" creationId="{9B96E071-EED7-449E-8A85-BA7D2B8A8F1F}"/>
          </ac:spMkLst>
        </pc:spChg>
      </pc:sldChg>
      <pc:sldChg chg="modSp modAnim">
        <pc:chgData name="Louis Davidson" userId="80677fb08b3162e4" providerId="LiveId" clId="{6DD79E22-2230-8A49-ADD4-B8E08D57BDEF}" dt="2022-01-10T05:10:49.946" v="387" actId="20577"/>
        <pc:sldMkLst>
          <pc:docMk/>
          <pc:sldMk cId="4096037955" sldId="262"/>
        </pc:sldMkLst>
        <pc:spChg chg="mod">
          <ac:chgData name="Louis Davidson" userId="80677fb08b3162e4" providerId="LiveId" clId="{6DD79E22-2230-8A49-ADD4-B8E08D57BDEF}" dt="2022-01-10T05:10:49.946" v="387" actId="20577"/>
          <ac:spMkLst>
            <pc:docMk/>
            <pc:sldMk cId="4096037955" sldId="262"/>
            <ac:spMk id="3" creationId="{571C0AE9-AD30-4EF0-9E4F-869974FDDF00}"/>
          </ac:spMkLst>
        </pc:spChg>
      </pc:sldChg>
      <pc:sldChg chg="modSp mod">
        <pc:chgData name="Louis Davidson" userId="80677fb08b3162e4" providerId="LiveId" clId="{6DD79E22-2230-8A49-ADD4-B8E08D57BDEF}" dt="2022-01-10T05:07:03.138" v="99" actId="20577"/>
        <pc:sldMkLst>
          <pc:docMk/>
          <pc:sldMk cId="3778529010" sldId="504"/>
        </pc:sldMkLst>
        <pc:spChg chg="mod">
          <ac:chgData name="Louis Davidson" userId="80677fb08b3162e4" providerId="LiveId" clId="{6DD79E22-2230-8A49-ADD4-B8E08D57BDEF}" dt="2022-01-10T05:07:03.138" v="99" actId="20577"/>
          <ac:spMkLst>
            <pc:docMk/>
            <pc:sldMk cId="3778529010" sldId="504"/>
            <ac:spMk id="4" creationId="{00000000-0000-0000-0000-000000000000}"/>
          </ac:spMkLst>
        </pc:spChg>
      </pc:sldChg>
      <pc:sldChg chg="modSp mod">
        <pc:chgData name="Louis Davidson" userId="80677fb08b3162e4" providerId="LiveId" clId="{6DD79E22-2230-8A49-ADD4-B8E08D57BDEF}" dt="2022-01-10T05:08:24.002" v="159" actId="20577"/>
        <pc:sldMkLst>
          <pc:docMk/>
          <pc:sldMk cId="4021785894" sldId="505"/>
        </pc:sldMkLst>
        <pc:spChg chg="mod">
          <ac:chgData name="Louis Davidson" userId="80677fb08b3162e4" providerId="LiveId" clId="{6DD79E22-2230-8A49-ADD4-B8E08D57BDEF}" dt="2022-01-10T05:08:24.002" v="159" actId="20577"/>
          <ac:spMkLst>
            <pc:docMk/>
            <pc:sldMk cId="4021785894" sldId="505"/>
            <ac:spMk id="4" creationId="{00000000-0000-0000-0000-000000000000}"/>
          </ac:spMkLst>
        </pc:spChg>
      </pc:sldChg>
      <pc:sldChg chg="modSp mod">
        <pc:chgData name="Louis Davidson" userId="80677fb08b3162e4" providerId="LiveId" clId="{6DD79E22-2230-8A49-ADD4-B8E08D57BDEF}" dt="2022-01-10T05:04:36.410" v="58" actId="5793"/>
        <pc:sldMkLst>
          <pc:docMk/>
          <pc:sldMk cId="4235883962" sldId="568"/>
        </pc:sldMkLst>
        <pc:spChg chg="mod">
          <ac:chgData name="Louis Davidson" userId="80677fb08b3162e4" providerId="LiveId" clId="{6DD79E22-2230-8A49-ADD4-B8E08D57BDEF}" dt="2022-01-10T05:04:36.410" v="58" actId="5793"/>
          <ac:spMkLst>
            <pc:docMk/>
            <pc:sldMk cId="4235883962" sldId="568"/>
            <ac:spMk id="3" creationId="{D3B198BC-F34D-4935-8257-9406E90FCF70}"/>
          </ac:spMkLst>
        </pc:spChg>
      </pc:sldChg>
    </pc:docChg>
  </pc:docChgLst>
  <pc:docChgLst>
    <pc:chgData name="Louis Davidson" userId="80677fb08b3162e4" providerId="LiveId" clId="{67D0B687-2906-4C97-A55B-5782978B9B9E}"/>
    <pc:docChg chg="undo custSel addSld delSld modSld">
      <pc:chgData name="Louis Davidson" userId="80677fb08b3162e4" providerId="LiveId" clId="{67D0B687-2906-4C97-A55B-5782978B9B9E}" dt="2021-11-10T19:41:01.015" v="1235" actId="1076"/>
      <pc:docMkLst>
        <pc:docMk/>
      </pc:docMkLst>
      <pc:sldChg chg="modSp mod">
        <pc:chgData name="Louis Davidson" userId="80677fb08b3162e4" providerId="LiveId" clId="{67D0B687-2906-4C97-A55B-5782978B9B9E}" dt="2021-11-08T16:48:31.031" v="21" actId="6549"/>
        <pc:sldMkLst>
          <pc:docMk/>
          <pc:sldMk cId="2368454425" sldId="256"/>
        </pc:sldMkLst>
        <pc:spChg chg="mod">
          <ac:chgData name="Louis Davidson" userId="80677fb08b3162e4" providerId="LiveId" clId="{67D0B687-2906-4C97-A55B-5782978B9B9E}" dt="2021-11-08T16:48:31.031" v="21" actId="6549"/>
          <ac:spMkLst>
            <pc:docMk/>
            <pc:sldMk cId="2368454425" sldId="256"/>
            <ac:spMk id="3" creationId="{9D45FBF4-E6D9-4C00-AFDF-AC080690B66C}"/>
          </ac:spMkLst>
        </pc:spChg>
      </pc:sldChg>
      <pc:sldChg chg="modSp modAnim">
        <pc:chgData name="Louis Davidson" userId="80677fb08b3162e4" providerId="LiveId" clId="{67D0B687-2906-4C97-A55B-5782978B9B9E}" dt="2021-11-10T03:40:09.188" v="1234" actId="20577"/>
        <pc:sldMkLst>
          <pc:docMk/>
          <pc:sldMk cId="4096037955" sldId="262"/>
        </pc:sldMkLst>
        <pc:spChg chg="mod">
          <ac:chgData name="Louis Davidson" userId="80677fb08b3162e4" providerId="LiveId" clId="{67D0B687-2906-4C97-A55B-5782978B9B9E}" dt="2021-11-10T03:40:09.188" v="1234" actId="20577"/>
          <ac:spMkLst>
            <pc:docMk/>
            <pc:sldMk cId="4096037955" sldId="262"/>
            <ac:spMk id="3" creationId="{571C0AE9-AD30-4EF0-9E4F-869974FDDF00}"/>
          </ac:spMkLst>
        </pc:spChg>
      </pc:sldChg>
      <pc:sldChg chg="addSp modSp add del mod">
        <pc:chgData name="Louis Davidson" userId="80677fb08b3162e4" providerId="LiveId" clId="{67D0B687-2906-4C97-A55B-5782978B9B9E}" dt="2021-11-10T03:28:33.366" v="364" actId="47"/>
        <pc:sldMkLst>
          <pc:docMk/>
          <pc:sldMk cId="1689624274" sldId="503"/>
        </pc:sldMkLst>
        <pc:spChg chg="mod">
          <ac:chgData name="Louis Davidson" userId="80677fb08b3162e4" providerId="LiveId" clId="{67D0B687-2906-4C97-A55B-5782978B9B9E}" dt="2021-11-08T22:08:50.805" v="27" actId="27636"/>
          <ac:spMkLst>
            <pc:docMk/>
            <pc:sldMk cId="1689624274" sldId="503"/>
            <ac:spMk id="3" creationId="{00000000-0000-0000-0000-000000000000}"/>
          </ac:spMkLst>
        </pc:spChg>
        <pc:picChg chg="add mod ord">
          <ac:chgData name="Louis Davidson" userId="80677fb08b3162e4" providerId="LiveId" clId="{67D0B687-2906-4C97-A55B-5782978B9B9E}" dt="2021-11-10T03:27:52.788" v="314" actId="167"/>
          <ac:picMkLst>
            <pc:docMk/>
            <pc:sldMk cId="1689624274" sldId="503"/>
            <ac:picMk id="8" creationId="{71D67738-E0B9-4F13-BD45-162AD513757A}"/>
          </ac:picMkLst>
        </pc:picChg>
      </pc:sldChg>
      <pc:sldChg chg="addSp modSp add mod">
        <pc:chgData name="Louis Davidson" userId="80677fb08b3162e4" providerId="LiveId" clId="{67D0B687-2906-4C97-A55B-5782978B9B9E}" dt="2021-11-10T03:32:09.977" v="420" actId="1076"/>
        <pc:sldMkLst>
          <pc:docMk/>
          <pc:sldMk cId="3778529010" sldId="504"/>
        </pc:sldMkLst>
        <pc:spChg chg="mod">
          <ac:chgData name="Louis Davidson" userId="80677fb08b3162e4" providerId="LiveId" clId="{67D0B687-2906-4C97-A55B-5782978B9B9E}" dt="2021-11-10T03:31:16.232" v="413" actId="20577"/>
          <ac:spMkLst>
            <pc:docMk/>
            <pc:sldMk cId="3778529010" sldId="504"/>
            <ac:spMk id="2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32:09.977" v="420" actId="1076"/>
          <ac:spMkLst>
            <pc:docMk/>
            <pc:sldMk cId="3778529010" sldId="504"/>
            <ac:spMk id="4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31:38.510" v="417" actId="27636"/>
          <ac:spMkLst>
            <pc:docMk/>
            <pc:sldMk cId="3778529010" sldId="504"/>
            <ac:spMk id="6" creationId="{00000000-0000-0000-0000-000000000000}"/>
          </ac:spMkLst>
        </pc:spChg>
        <pc:picChg chg="add mod ord">
          <ac:chgData name="Louis Davidson" userId="80677fb08b3162e4" providerId="LiveId" clId="{67D0B687-2906-4C97-A55B-5782978B9B9E}" dt="2021-11-10T03:31:06.125" v="410" actId="167"/>
          <ac:picMkLst>
            <pc:docMk/>
            <pc:sldMk cId="3778529010" sldId="504"/>
            <ac:picMk id="5" creationId="{6D345032-9B9E-4A72-896F-CDF0E6C9317F}"/>
          </ac:picMkLst>
        </pc:picChg>
      </pc:sldChg>
      <pc:sldChg chg="addSp modSp add mod">
        <pc:chgData name="Louis Davidson" userId="80677fb08b3162e4" providerId="LiveId" clId="{67D0B687-2906-4C97-A55B-5782978B9B9E}" dt="2021-11-10T03:33:52.268" v="464" actId="27636"/>
        <pc:sldMkLst>
          <pc:docMk/>
          <pc:sldMk cId="4021785894" sldId="505"/>
        </pc:sldMkLst>
        <pc:spChg chg="mod">
          <ac:chgData name="Louis Davidson" userId="80677fb08b3162e4" providerId="LiveId" clId="{67D0B687-2906-4C97-A55B-5782978B9B9E}" dt="2021-11-10T03:33:23.444" v="451" actId="20577"/>
          <ac:spMkLst>
            <pc:docMk/>
            <pc:sldMk cId="4021785894" sldId="505"/>
            <ac:spMk id="2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33:31.295" v="452" actId="1076"/>
          <ac:spMkLst>
            <pc:docMk/>
            <pc:sldMk cId="4021785894" sldId="505"/>
            <ac:spMk id="4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33:52.268" v="464" actId="27636"/>
          <ac:spMkLst>
            <pc:docMk/>
            <pc:sldMk cId="4021785894" sldId="505"/>
            <ac:spMk id="6" creationId="{00000000-0000-0000-0000-000000000000}"/>
          </ac:spMkLst>
        </pc:spChg>
        <pc:picChg chg="add mod ord">
          <ac:chgData name="Louis Davidson" userId="80677fb08b3162e4" providerId="LiveId" clId="{67D0B687-2906-4C97-A55B-5782978B9B9E}" dt="2021-11-10T03:32:33.910" v="424" actId="1076"/>
          <ac:picMkLst>
            <pc:docMk/>
            <pc:sldMk cId="4021785894" sldId="505"/>
            <ac:picMk id="5" creationId="{AA35CA1D-5229-4546-A369-CF071F2149AF}"/>
          </ac:picMkLst>
        </pc:picChg>
      </pc:sldChg>
      <pc:sldChg chg="addSp modSp add mod modAnim">
        <pc:chgData name="Louis Davidson" userId="80677fb08b3162e4" providerId="LiveId" clId="{67D0B687-2906-4C97-A55B-5782978B9B9E}" dt="2021-11-10T19:41:01.015" v="1235" actId="1076"/>
        <pc:sldMkLst>
          <pc:docMk/>
          <pc:sldMk cId="2819901956" sldId="506"/>
        </pc:sldMkLst>
        <pc:spChg chg="mod">
          <ac:chgData name="Louis Davidson" userId="80677fb08b3162e4" providerId="LiveId" clId="{67D0B687-2906-4C97-A55B-5782978B9B9E}" dt="2021-11-10T03:28:57.699" v="368" actId="20577"/>
          <ac:spMkLst>
            <pc:docMk/>
            <pc:sldMk cId="2819901956" sldId="506"/>
            <ac:spMk id="2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22:02.923" v="224" actId="1076"/>
          <ac:spMkLst>
            <pc:docMk/>
            <pc:sldMk cId="2819901956" sldId="506"/>
            <ac:spMk id="4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22:02.923" v="224" actId="1076"/>
          <ac:spMkLst>
            <pc:docMk/>
            <pc:sldMk cId="2819901956" sldId="506"/>
            <ac:spMk id="5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21:51.850" v="223" actId="27636"/>
          <ac:spMkLst>
            <pc:docMk/>
            <pc:sldMk cId="2819901956" sldId="506"/>
            <ac:spMk id="6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22:02.923" v="224" actId="1076"/>
          <ac:spMkLst>
            <pc:docMk/>
            <pc:sldMk cId="2819901956" sldId="506"/>
            <ac:spMk id="7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22:02.923" v="224" actId="1076"/>
          <ac:spMkLst>
            <pc:docMk/>
            <pc:sldMk cId="2819901956" sldId="506"/>
            <ac:spMk id="8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22:02.923" v="224" actId="1076"/>
          <ac:spMkLst>
            <pc:docMk/>
            <pc:sldMk cId="2819901956" sldId="506"/>
            <ac:spMk id="9" creationId="{00000000-0000-0000-0000-000000000000}"/>
          </ac:spMkLst>
        </pc:spChg>
        <pc:picChg chg="add mod ord">
          <ac:chgData name="Louis Davidson" userId="80677fb08b3162e4" providerId="LiveId" clId="{67D0B687-2906-4C97-A55B-5782978B9B9E}" dt="2021-11-10T19:41:01.015" v="1235" actId="1076"/>
          <ac:picMkLst>
            <pc:docMk/>
            <pc:sldMk cId="2819901956" sldId="506"/>
            <ac:picMk id="10" creationId="{D08AF8CA-4EF1-4E4F-BC01-0484A0DC0F36}"/>
          </ac:picMkLst>
        </pc:picChg>
      </pc:sldChg>
      <pc:sldChg chg="addSp delSp modSp add mod modClrScheme modAnim chgLayout">
        <pc:chgData name="Louis Davidson" userId="80677fb08b3162e4" providerId="LiveId" clId="{67D0B687-2906-4C97-A55B-5782978B9B9E}" dt="2021-11-10T03:26:32.026" v="303" actId="1035"/>
        <pc:sldMkLst>
          <pc:docMk/>
          <pc:sldMk cId="1759029471" sldId="507"/>
        </pc:sldMkLst>
        <pc:spChg chg="add del mod ord">
          <ac:chgData name="Louis Davidson" userId="80677fb08b3162e4" providerId="LiveId" clId="{67D0B687-2906-4C97-A55B-5782978B9B9E}" dt="2021-11-10T03:24:02.444" v="249" actId="478"/>
          <ac:spMkLst>
            <pc:docMk/>
            <pc:sldMk cId="1759029471" sldId="507"/>
            <ac:spMk id="2" creationId="{B699C683-0D18-41DF-B132-AB28B7C776AD}"/>
          </ac:spMkLst>
        </pc:spChg>
        <pc:spChg chg="del mod ord">
          <ac:chgData name="Louis Davidson" userId="80677fb08b3162e4" providerId="LiveId" clId="{67D0B687-2906-4C97-A55B-5782978B9B9E}" dt="2021-11-10T03:22:34.406" v="226" actId="478"/>
          <ac:spMkLst>
            <pc:docMk/>
            <pc:sldMk cId="1759029471" sldId="507"/>
            <ac:spMk id="3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26:15.490" v="287" actId="1076"/>
          <ac:spMkLst>
            <pc:docMk/>
            <pc:sldMk cId="1759029471" sldId="507"/>
            <ac:spMk id="4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24:30.464" v="270" actId="1076"/>
          <ac:spMkLst>
            <pc:docMk/>
            <pc:sldMk cId="1759029471" sldId="507"/>
            <ac:spMk id="5" creationId="{00000000-0000-0000-0000-000000000000}"/>
          </ac:spMkLst>
        </pc:spChg>
        <pc:spChg chg="del mod ord">
          <ac:chgData name="Louis Davidson" userId="80677fb08b3162e4" providerId="LiveId" clId="{67D0B687-2906-4C97-A55B-5782978B9B9E}" dt="2021-11-10T03:22:52.868" v="229" actId="478"/>
          <ac:spMkLst>
            <pc:docMk/>
            <pc:sldMk cId="1759029471" sldId="507"/>
            <ac:spMk id="6" creationId="{00000000-0000-0000-0000-000000000000}"/>
          </ac:spMkLst>
        </pc:spChg>
        <pc:spChg chg="add mod">
          <ac:chgData name="Louis Davidson" userId="80677fb08b3162e4" providerId="LiveId" clId="{67D0B687-2906-4C97-A55B-5782978B9B9E}" dt="2021-11-10T03:24:23.031" v="269" actId="5793"/>
          <ac:spMkLst>
            <pc:docMk/>
            <pc:sldMk cId="1759029471" sldId="507"/>
            <ac:spMk id="7" creationId="{4C86E712-9710-45A1-9BDA-278599CFE4E1}"/>
          </ac:spMkLst>
        </pc:spChg>
        <pc:picChg chg="add mod ord">
          <ac:chgData name="Louis Davidson" userId="80677fb08b3162e4" providerId="LiveId" clId="{67D0B687-2906-4C97-A55B-5782978B9B9E}" dt="2021-11-10T03:26:32.026" v="303" actId="1035"/>
          <ac:picMkLst>
            <pc:docMk/>
            <pc:sldMk cId="1759029471" sldId="507"/>
            <ac:picMk id="9" creationId="{61D4F7D9-D015-434A-A6A0-A20214C8DDA5}"/>
          </ac:picMkLst>
        </pc:picChg>
      </pc:sldChg>
      <pc:sldChg chg="addSp modSp add mod setBg">
        <pc:chgData name="Louis Davidson" userId="80677fb08b3162e4" providerId="LiveId" clId="{67D0B687-2906-4C97-A55B-5782978B9B9E}" dt="2021-11-10T03:20:58.512" v="218" actId="27636"/>
        <pc:sldMkLst>
          <pc:docMk/>
          <pc:sldMk cId="3464100121" sldId="522"/>
        </pc:sldMkLst>
        <pc:spChg chg="mod">
          <ac:chgData name="Louis Davidson" userId="80677fb08b3162e4" providerId="LiveId" clId="{67D0B687-2906-4C97-A55B-5782978B9B9E}" dt="2021-11-10T03:20:28.639" v="171" actId="26606"/>
          <ac:spMkLst>
            <pc:docMk/>
            <pc:sldMk cId="3464100121" sldId="522"/>
            <ac:spMk id="2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20:58.512" v="218" actId="27636"/>
          <ac:spMkLst>
            <pc:docMk/>
            <pc:sldMk cId="3464100121" sldId="522"/>
            <ac:spMk id="3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20:28.639" v="171" actId="26606"/>
          <ac:spMkLst>
            <pc:docMk/>
            <pc:sldMk cId="3464100121" sldId="522"/>
            <ac:spMk id="6" creationId="{E0A051AC-2801-4485-A957-AC252086312B}"/>
          </ac:spMkLst>
        </pc:spChg>
        <pc:grpChg chg="add">
          <ac:chgData name="Louis Davidson" userId="80677fb08b3162e4" providerId="LiveId" clId="{67D0B687-2906-4C97-A55B-5782978B9B9E}" dt="2021-11-10T03:20:28.639" v="171" actId="26606"/>
          <ac:grpSpMkLst>
            <pc:docMk/>
            <pc:sldMk cId="3464100121" sldId="522"/>
            <ac:grpSpMk id="11" creationId="{DFB5D1BB-0703-437B-BD1E-1D07F8A2730B}"/>
          </ac:grpSpMkLst>
        </pc:grpChg>
        <pc:picChg chg="mod ord">
          <ac:chgData name="Louis Davidson" userId="80677fb08b3162e4" providerId="LiveId" clId="{67D0B687-2906-4C97-A55B-5782978B9B9E}" dt="2021-11-10T03:20:28.639" v="171" actId="26606"/>
          <ac:picMkLst>
            <pc:docMk/>
            <pc:sldMk cId="3464100121" sldId="522"/>
            <ac:picMk id="5" creationId="{FB436402-F1D3-4CA6-B298-DA615E9B45CF}"/>
          </ac:picMkLst>
        </pc:picChg>
        <pc:cxnChg chg="add">
          <ac:chgData name="Louis Davidson" userId="80677fb08b3162e4" providerId="LiveId" clId="{67D0B687-2906-4C97-A55B-5782978B9B9E}" dt="2021-11-10T03:20:28.639" v="171" actId="26606"/>
          <ac:cxnSpMkLst>
            <pc:docMk/>
            <pc:sldMk cId="3464100121" sldId="522"/>
            <ac:cxnSpMk id="17" creationId="{883F92AF-2403-4558-B1D7-72130A1E4BC7}"/>
          </ac:cxnSpMkLst>
        </pc:cxnChg>
      </pc:sldChg>
      <pc:sldChg chg="addSp delSp modSp add mod delAnim">
        <pc:chgData name="Louis Davidson" userId="80677fb08b3162e4" providerId="LiveId" clId="{67D0B687-2906-4C97-A55B-5782978B9B9E}" dt="2021-11-10T03:30:45.459" v="408" actId="1076"/>
        <pc:sldMkLst>
          <pc:docMk/>
          <pc:sldMk cId="1449490543" sldId="538"/>
        </pc:sldMkLst>
        <pc:spChg chg="del mod">
          <ac:chgData name="Louis Davidson" userId="80677fb08b3162e4" providerId="LiveId" clId="{67D0B687-2906-4C97-A55B-5782978B9B9E}" dt="2021-11-10T03:30:40.083" v="407" actId="478"/>
          <ac:spMkLst>
            <pc:docMk/>
            <pc:sldMk cId="1449490543" sldId="538"/>
            <ac:spMk id="3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30:25.745" v="403" actId="1076"/>
          <ac:spMkLst>
            <pc:docMk/>
            <pc:sldMk cId="1449490543" sldId="538"/>
            <ac:spMk id="7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30:31.792" v="404" actId="1076"/>
          <ac:spMkLst>
            <pc:docMk/>
            <pc:sldMk cId="1449490543" sldId="538"/>
            <ac:spMk id="9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30:45.459" v="408" actId="1076"/>
          <ac:spMkLst>
            <pc:docMk/>
            <pc:sldMk cId="1449490543" sldId="538"/>
            <ac:spMk id="10" creationId="{00000000-0000-0000-0000-000000000000}"/>
          </ac:spMkLst>
        </pc:spChg>
        <pc:picChg chg="add mod ord">
          <ac:chgData name="Louis Davidson" userId="80677fb08b3162e4" providerId="LiveId" clId="{67D0B687-2906-4C97-A55B-5782978B9B9E}" dt="2021-11-10T03:30:22.459" v="402" actId="167"/>
          <ac:picMkLst>
            <pc:docMk/>
            <pc:sldMk cId="1449490543" sldId="538"/>
            <ac:picMk id="8" creationId="{9C2F1C51-4639-4DF1-97C0-CC2E122934FF}"/>
          </ac:picMkLst>
        </pc:picChg>
      </pc:sldChg>
      <pc:sldChg chg="del">
        <pc:chgData name="Louis Davidson" userId="80677fb08b3162e4" providerId="LiveId" clId="{67D0B687-2906-4C97-A55B-5782978B9B9E}" dt="2021-11-08T16:48:40.336" v="22" actId="47"/>
        <pc:sldMkLst>
          <pc:docMk/>
          <pc:sldMk cId="2811787593" sldId="547"/>
        </pc:sldMkLst>
      </pc:sldChg>
      <pc:sldChg chg="modSp add mod">
        <pc:chgData name="Louis Davidson" userId="80677fb08b3162e4" providerId="LiveId" clId="{67D0B687-2906-4C97-A55B-5782978B9B9E}" dt="2021-11-10T03:29:17.105" v="373" actId="1076"/>
        <pc:sldMkLst>
          <pc:docMk/>
          <pc:sldMk cId="2741309325" sldId="567"/>
        </pc:sldMkLst>
        <pc:spChg chg="mod">
          <ac:chgData name="Louis Davidson" userId="80677fb08b3162e4" providerId="LiveId" clId="{67D0B687-2906-4C97-A55B-5782978B9B9E}" dt="2021-11-10T03:29:06.200" v="370" actId="20577"/>
          <ac:spMkLst>
            <pc:docMk/>
            <pc:sldMk cId="2741309325" sldId="567"/>
            <ac:spMk id="3" creationId="{00000000-0000-0000-0000-000000000000}"/>
          </ac:spMkLst>
        </pc:spChg>
        <pc:spChg chg="mod">
          <ac:chgData name="Louis Davidson" userId="80677fb08b3162e4" providerId="LiveId" clId="{67D0B687-2906-4C97-A55B-5782978B9B9E}" dt="2021-11-10T03:29:17.105" v="373" actId="1076"/>
          <ac:spMkLst>
            <pc:docMk/>
            <pc:sldMk cId="2741309325" sldId="567"/>
            <ac:spMk id="13" creationId="{8435B905-0C24-427F-97B9-050399016569}"/>
          </ac:spMkLst>
        </pc:spChg>
        <pc:picChg chg="mod">
          <ac:chgData name="Louis Davidson" userId="80677fb08b3162e4" providerId="LiveId" clId="{67D0B687-2906-4C97-A55B-5782978B9B9E}" dt="2021-11-10T03:29:14.132" v="372" actId="1076"/>
          <ac:picMkLst>
            <pc:docMk/>
            <pc:sldMk cId="2741309325" sldId="567"/>
            <ac:picMk id="12" creationId="{FB3C7256-73AA-49D2-B1D0-B1CF79D49F83}"/>
          </ac:picMkLst>
        </pc:picChg>
      </pc:sldChg>
      <pc:sldChg chg="modSp new mod">
        <pc:chgData name="Louis Davidson" userId="80677fb08b3162e4" providerId="LiveId" clId="{67D0B687-2906-4C97-A55B-5782978B9B9E}" dt="2021-11-10T03:20:16.075" v="170" actId="20577"/>
        <pc:sldMkLst>
          <pc:docMk/>
          <pc:sldMk cId="4235883962" sldId="568"/>
        </pc:sldMkLst>
        <pc:spChg chg="mod">
          <ac:chgData name="Louis Davidson" userId="80677fb08b3162e4" providerId="LiveId" clId="{67D0B687-2906-4C97-A55B-5782978B9B9E}" dt="2021-11-10T03:19:40.971" v="81" actId="20577"/>
          <ac:spMkLst>
            <pc:docMk/>
            <pc:sldMk cId="4235883962" sldId="568"/>
            <ac:spMk id="2" creationId="{0BAFC3FB-521D-4182-8448-725B91796AB8}"/>
          </ac:spMkLst>
        </pc:spChg>
        <pc:spChg chg="mod">
          <ac:chgData name="Louis Davidson" userId="80677fb08b3162e4" providerId="LiveId" clId="{67D0B687-2906-4C97-A55B-5782978B9B9E}" dt="2021-11-10T03:20:16.075" v="170" actId="20577"/>
          <ac:spMkLst>
            <pc:docMk/>
            <pc:sldMk cId="4235883962" sldId="568"/>
            <ac:spMk id="3" creationId="{D3B198BC-F34D-4935-8257-9406E90FCF70}"/>
          </ac:spMkLst>
        </pc:spChg>
      </pc:sldChg>
      <pc:sldChg chg="addSp delSp modSp new mod modClrScheme modAnim chgLayout">
        <pc:chgData name="Louis Davidson" userId="80677fb08b3162e4" providerId="LiveId" clId="{67D0B687-2906-4C97-A55B-5782978B9B9E}" dt="2021-11-10T03:27:09.404" v="308" actId="1076"/>
        <pc:sldMkLst>
          <pc:docMk/>
          <pc:sldMk cId="4100145547" sldId="569"/>
        </pc:sldMkLst>
        <pc:spChg chg="add del mod">
          <ac:chgData name="Louis Davidson" userId="80677fb08b3162e4" providerId="LiveId" clId="{67D0B687-2906-4C97-A55B-5782978B9B9E}" dt="2021-11-10T03:25:12.248" v="273" actId="478"/>
          <ac:spMkLst>
            <pc:docMk/>
            <pc:sldMk cId="4100145547" sldId="569"/>
            <ac:spMk id="2" creationId="{D57687D7-2142-415B-943D-8E6C6478B92C}"/>
          </ac:spMkLst>
        </pc:spChg>
        <pc:spChg chg="add mod">
          <ac:chgData name="Louis Davidson" userId="80677fb08b3162e4" providerId="LiveId" clId="{67D0B687-2906-4C97-A55B-5782978B9B9E}" dt="2021-11-10T03:26:45.478" v="305"/>
          <ac:spMkLst>
            <pc:docMk/>
            <pc:sldMk cId="4100145547" sldId="569"/>
            <ac:spMk id="6" creationId="{09B8F8F2-C0CF-4C71-9AFB-9A7B77B54F94}"/>
          </ac:spMkLst>
        </pc:spChg>
        <pc:spChg chg="add mod">
          <ac:chgData name="Louis Davidson" userId="80677fb08b3162e4" providerId="LiveId" clId="{67D0B687-2906-4C97-A55B-5782978B9B9E}" dt="2021-11-10T03:27:09.404" v="308" actId="1076"/>
          <ac:spMkLst>
            <pc:docMk/>
            <pc:sldMk cId="4100145547" sldId="569"/>
            <ac:spMk id="7" creationId="{B3047B65-64A7-4D65-BB60-E79B69EE4585}"/>
          </ac:spMkLst>
        </pc:spChg>
        <pc:spChg chg="add mod">
          <ac:chgData name="Louis Davidson" userId="80677fb08b3162e4" providerId="LiveId" clId="{67D0B687-2906-4C97-A55B-5782978B9B9E}" dt="2021-11-10T03:27:09.404" v="308" actId="1076"/>
          <ac:spMkLst>
            <pc:docMk/>
            <pc:sldMk cId="4100145547" sldId="569"/>
            <ac:spMk id="8" creationId="{A5A3C7CE-2ED8-445A-A417-16F863F501BA}"/>
          </ac:spMkLst>
        </pc:spChg>
        <pc:spChg chg="add mod">
          <ac:chgData name="Louis Davidson" userId="80677fb08b3162e4" providerId="LiveId" clId="{67D0B687-2906-4C97-A55B-5782978B9B9E}" dt="2021-11-10T03:27:09.404" v="308" actId="1076"/>
          <ac:spMkLst>
            <pc:docMk/>
            <pc:sldMk cId="4100145547" sldId="569"/>
            <ac:spMk id="9" creationId="{BB4E3B27-AADB-4870-932F-744CC5376ABA}"/>
          </ac:spMkLst>
        </pc:spChg>
        <pc:spChg chg="add mod">
          <ac:chgData name="Louis Davidson" userId="80677fb08b3162e4" providerId="LiveId" clId="{67D0B687-2906-4C97-A55B-5782978B9B9E}" dt="2021-11-10T03:27:09.404" v="308" actId="1076"/>
          <ac:spMkLst>
            <pc:docMk/>
            <pc:sldMk cId="4100145547" sldId="569"/>
            <ac:spMk id="10" creationId="{F21E98D8-2D93-4E42-9645-05A460048DCB}"/>
          </ac:spMkLst>
        </pc:spChg>
        <pc:picChg chg="add del">
          <ac:chgData name="Louis Davidson" userId="80677fb08b3162e4" providerId="LiveId" clId="{67D0B687-2906-4C97-A55B-5782978B9B9E}" dt="2021-11-10T03:25:47.187" v="282" actId="478"/>
          <ac:picMkLst>
            <pc:docMk/>
            <pc:sldMk cId="4100145547" sldId="569"/>
            <ac:picMk id="4" creationId="{53F05BD0-DA07-4F29-8A3F-64F7077A9023}"/>
          </ac:picMkLst>
        </pc:picChg>
        <pc:picChg chg="add mod">
          <ac:chgData name="Louis Davidson" userId="80677fb08b3162e4" providerId="LiveId" clId="{67D0B687-2906-4C97-A55B-5782978B9B9E}" dt="2021-11-10T03:26:37.228" v="304"/>
          <ac:picMkLst>
            <pc:docMk/>
            <pc:sldMk cId="4100145547" sldId="569"/>
            <ac:picMk id="5" creationId="{9380D8B5-1590-4316-8F1A-48F1F86B1F2E}"/>
          </ac:picMkLst>
        </pc:picChg>
      </pc:sldChg>
      <pc:sldChg chg="modSp add mod">
        <pc:chgData name="Louis Davidson" userId="80677fb08b3162e4" providerId="LiveId" clId="{67D0B687-2906-4C97-A55B-5782978B9B9E}" dt="2021-11-10T03:30:11.174" v="400" actId="14100"/>
        <pc:sldMkLst>
          <pc:docMk/>
          <pc:sldMk cId="2324499471" sldId="570"/>
        </pc:sldMkLst>
        <pc:spChg chg="mod">
          <ac:chgData name="Louis Davidson" userId="80677fb08b3162e4" providerId="LiveId" clId="{67D0B687-2906-4C97-A55B-5782978B9B9E}" dt="2021-11-10T03:28:23.647" v="363" actId="404"/>
          <ac:spMkLst>
            <pc:docMk/>
            <pc:sldMk cId="2324499471" sldId="570"/>
            <ac:spMk id="6" creationId="{09B8F8F2-C0CF-4C71-9AFB-9A7B77B54F94}"/>
          </ac:spMkLst>
        </pc:spChg>
        <pc:picChg chg="mod">
          <ac:chgData name="Louis Davidson" userId="80677fb08b3162e4" providerId="LiveId" clId="{67D0B687-2906-4C97-A55B-5782978B9B9E}" dt="2021-11-10T03:30:11.174" v="400" actId="14100"/>
          <ac:picMkLst>
            <pc:docMk/>
            <pc:sldMk cId="2324499471" sldId="570"/>
            <ac:picMk id="5" creationId="{9380D8B5-1590-4316-8F1A-48F1F86B1F2E}"/>
          </ac:picMkLst>
        </pc:picChg>
      </pc:sldChg>
      <pc:sldChg chg="modSp new mod">
        <pc:chgData name="Louis Davidson" userId="80677fb08b3162e4" providerId="LiveId" clId="{67D0B687-2906-4C97-A55B-5782978B9B9E}" dt="2021-11-10T03:38:47.726" v="994" actId="313"/>
        <pc:sldMkLst>
          <pc:docMk/>
          <pc:sldMk cId="3451132724" sldId="571"/>
        </pc:sldMkLst>
        <pc:spChg chg="mod">
          <ac:chgData name="Louis Davidson" userId="80677fb08b3162e4" providerId="LiveId" clId="{67D0B687-2906-4C97-A55B-5782978B9B9E}" dt="2021-11-10T03:34:11.413" v="485" actId="20577"/>
          <ac:spMkLst>
            <pc:docMk/>
            <pc:sldMk cId="3451132724" sldId="571"/>
            <ac:spMk id="2" creationId="{0CD58F69-4564-4912-9236-24E2BF23EA5F}"/>
          </ac:spMkLst>
        </pc:spChg>
        <pc:spChg chg="mod">
          <ac:chgData name="Louis Davidson" userId="80677fb08b3162e4" providerId="LiveId" clId="{67D0B687-2906-4C97-A55B-5782978B9B9E}" dt="2021-11-10T03:38:47.726" v="994" actId="313"/>
          <ac:spMkLst>
            <pc:docMk/>
            <pc:sldMk cId="3451132724" sldId="571"/>
            <ac:spMk id="3" creationId="{A6E1DB43-2C3D-47EB-9692-C2F66613AE57}"/>
          </ac:spMkLst>
        </pc:spChg>
      </pc:sldChg>
    </pc:docChg>
  </pc:docChgLst>
  <pc:docChgLst>
    <pc:chgData name="Louis Davidson" userId="80677fb08b3162e4" providerId="Windows Live" clId="Web-{BC5ED496-9039-4F0C-9551-75CB9E115F2A}"/>
    <pc:docChg chg="modSld">
      <pc:chgData name="Louis Davidson" userId="80677fb08b3162e4" providerId="Windows Live" clId="Web-{BC5ED496-9039-4F0C-9551-75CB9E115F2A}" dt="2022-01-13T03:07:33.504" v="2"/>
      <pc:docMkLst>
        <pc:docMk/>
      </pc:docMkLst>
      <pc:sldChg chg="addAnim modAnim">
        <pc:chgData name="Louis Davidson" userId="80677fb08b3162e4" providerId="Windows Live" clId="Web-{BC5ED496-9039-4F0C-9551-75CB9E115F2A}" dt="2022-01-13T03:07:33.504" v="2"/>
        <pc:sldMkLst>
          <pc:docMk/>
          <pc:sldMk cId="4235883962" sldId="5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drsql" TargetMode="External"/><Relationship Id="rId2" Type="http://schemas.openxmlformats.org/officeDocument/2006/relationships/hyperlink" Target="mailto:drsql@hot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inktr.ee/dr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chemistry.stackexchange.com/questions/6281/how-do-we-represent-a-molecule-in-text-form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071-EED7-449E-8A85-BA7D2B8A8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Database Design Chat 009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5FBF4-E6D9-4C00-AFDF-AC080690B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First Normal Form</a:t>
            </a:r>
          </a:p>
        </p:txBody>
      </p:sp>
    </p:spTree>
    <p:extLst>
      <p:ext uri="{BB962C8B-B14F-4D97-AF65-F5344CB8AC3E}">
        <p14:creationId xmlns:p14="http://schemas.microsoft.com/office/powerpoint/2010/main" val="2368454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2F1C51-4639-4DF1-97C0-CC2E12293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8" y="1019182"/>
            <a:ext cx="10409130" cy="250232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5402" y="676425"/>
            <a:ext cx="9601196" cy="1303867"/>
          </a:xfrm>
        </p:spPr>
        <p:txBody>
          <a:bodyPr/>
          <a:lstStyle/>
          <a:p>
            <a:r>
              <a:rPr lang="en-US" dirty="0"/>
              <a:t>Sad Reality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087665" y="2011372"/>
            <a:ext cx="624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Email1    Email2    Email3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--------- --------- -----------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3474" y="3187749"/>
            <a:ext cx="73629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Email1Status Email1Type   Email1PrivateFlag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------------ ------------ -------------------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Email2Status Email2Type   Email2PrivateFlag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------------ ------------ -------------------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Email3Status Email3Type   Email3PrivateFlag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------------ ------------ -------------------</a:t>
            </a:r>
          </a:p>
          <a:p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CB6AC-BF38-44BA-9F3D-C07CB945D8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9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45032-9B9E-4A72-896F-CDF0E6C93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8" y="1019182"/>
            <a:ext cx="10409130" cy="2502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315" y="643929"/>
            <a:ext cx="9601196" cy="1303867"/>
          </a:xfrm>
        </p:spPr>
        <p:txBody>
          <a:bodyPr/>
          <a:lstStyle/>
          <a:p>
            <a:r>
              <a:rPr lang="en-US" dirty="0"/>
              <a:t>First Normal Form Example 2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293315" y="1947795"/>
            <a:ext cx="9601196" cy="39895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Requirement: Store users and their names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would you search for someone with a last name of Nielsen?  David? Davidson?</a:t>
            </a:r>
          </a:p>
          <a:p>
            <a:r>
              <a:rPr lang="en-US" dirty="0"/>
              <a:t>What if the name were more realistic with Suffix, Prefix, Middle names?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6895" y="2399554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PersonName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=========== ~~~~~~~~~~~~~~ ---------------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1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Drsql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Louis Davidson 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2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Kekline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	Kevin Kline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3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Sqlmal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			Mala Mahadevan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PaulNielsen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Paul Nielsen</a:t>
            </a:r>
          </a:p>
        </p:txBody>
      </p:sp>
    </p:spTree>
    <p:extLst>
      <p:ext uri="{BB962C8B-B14F-4D97-AF65-F5344CB8AC3E}">
        <p14:creationId xmlns:p14="http://schemas.microsoft.com/office/powerpoint/2010/main" val="377852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5CA1D-5229-4546-A369-CF071F214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8" y="1019182"/>
            <a:ext cx="10409130" cy="2502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657758"/>
            <a:ext cx="9601196" cy="1303867"/>
          </a:xfrm>
        </p:spPr>
        <p:txBody>
          <a:bodyPr>
            <a:normAutofit/>
          </a:bodyPr>
          <a:lstStyle/>
          <a:p>
            <a:r>
              <a:rPr lang="en-US" sz="4400" dirty="0"/>
              <a:t>Break columns into individual parts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376817" y="4008329"/>
            <a:ext cx="10363200" cy="2012412"/>
          </a:xfrm>
        </p:spPr>
        <p:txBody>
          <a:bodyPr>
            <a:normAutofit/>
          </a:bodyPr>
          <a:lstStyle/>
          <a:p>
            <a:r>
              <a:rPr lang="en-US" sz="1800" dirty="0"/>
              <a:t>This optimizes the most common search operations</a:t>
            </a:r>
          </a:p>
          <a:p>
            <a:r>
              <a:rPr lang="en-US" sz="1800" dirty="0"/>
              <a:t>It isn’t a “sin” to do partial searches on occasion, just don’t make it habitual:</a:t>
            </a:r>
          </a:p>
          <a:p>
            <a:pPr lvl="1"/>
            <a:r>
              <a:rPr lang="en-US" sz="1600" dirty="0"/>
              <a:t>I know the last name ended in “son” or “</a:t>
            </a:r>
            <a:r>
              <a:rPr lang="en-US" sz="1600" dirty="0" err="1"/>
              <a:t>sen</a:t>
            </a:r>
            <a:r>
              <a:rPr lang="en-US" sz="1600" dirty="0"/>
              <a:t>”</a:t>
            </a:r>
          </a:p>
          <a:p>
            <a:r>
              <a:rPr lang="en-US" sz="1800" dirty="0"/>
              <a:t>If you also commonly need the full name available, let the engine manage this using a calculated column:</a:t>
            </a:r>
          </a:p>
          <a:p>
            <a:pPr lvl="1"/>
            <a:r>
              <a:rPr lang="en-US" sz="1600" dirty="0" err="1"/>
              <a:t>PersonFullName</a:t>
            </a:r>
            <a:r>
              <a:rPr lang="en-US" sz="1600" dirty="0"/>
              <a:t> AS CONCAT(</a:t>
            </a:r>
            <a:r>
              <a:rPr lang="en-US" sz="1600" dirty="0" err="1"/>
              <a:t>PersonFirstName</a:t>
            </a:r>
            <a:r>
              <a:rPr lang="en-US" sz="1600" dirty="0"/>
              <a:t> + ' ', </a:t>
            </a:r>
            <a:r>
              <a:rPr lang="en-US" sz="1600" dirty="0" err="1"/>
              <a:t>PersonLastName</a:t>
            </a:r>
            <a:r>
              <a:rPr lang="en-US" sz="1600" dirty="0"/>
              <a:t>)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112707" y="1961625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UserId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PersonFirstName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PersonLastName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=========== ~~~~~~~~~~~~~~ --------------- 	--------------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1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Drsql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Louis           	Davidson 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2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Kekline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Kevin           	Kline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3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SqlMal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	Mala 	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Mahadevan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PaulNielsen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	Paul            	Nielsen</a:t>
            </a:r>
          </a:p>
        </p:txBody>
      </p:sp>
    </p:spTree>
    <p:extLst>
      <p:ext uri="{BB962C8B-B14F-4D97-AF65-F5344CB8AC3E}">
        <p14:creationId xmlns:p14="http://schemas.microsoft.com/office/powerpoint/2010/main" val="402178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8F69-4564-4912-9236-24E2BF23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speaking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DB43-2C3D-47EB-9692-C2F66613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Normal Form is performance oriented</a:t>
            </a:r>
          </a:p>
          <a:p>
            <a:r>
              <a:rPr lang="en-US" dirty="0"/>
              <a:t>Indexes work best on whole values</a:t>
            </a:r>
          </a:p>
          <a:p>
            <a:pPr lvl="1"/>
            <a:r>
              <a:rPr lang="en-US" dirty="0"/>
              <a:t>Or at least starting with the leftmost bits of a value</a:t>
            </a:r>
          </a:p>
          <a:p>
            <a:r>
              <a:rPr lang="en-US" dirty="0"/>
              <a:t>In a relational database, more tables are usually better than processing</a:t>
            </a:r>
          </a:p>
          <a:p>
            <a:r>
              <a:rPr lang="en-US" dirty="0"/>
              <a:t>It is easy to over think this rule:</a:t>
            </a:r>
          </a:p>
          <a:p>
            <a:pPr lvl="1"/>
            <a:r>
              <a:rPr lang="en-US" dirty="0"/>
              <a:t>FirstName: “Joe” could be put into a table with each character </a:t>
            </a:r>
          </a:p>
          <a:p>
            <a:pPr lvl="1"/>
            <a:r>
              <a:rPr lang="en-US" dirty="0"/>
              <a:t>Example: Letter: “J” Position: 1; Letter “o” Position: 2; Letter: “e” Position “3”</a:t>
            </a:r>
          </a:p>
        </p:txBody>
      </p:sp>
    </p:spTree>
    <p:extLst>
      <p:ext uri="{BB962C8B-B14F-4D97-AF65-F5344CB8AC3E}">
        <p14:creationId xmlns:p14="http://schemas.microsoft.com/office/powerpoint/2010/main" val="345113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B1BE-62F6-46F2-903C-534F6F3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0AE9-AD30-4EF0-9E4F-869974FD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starts with proper structure</a:t>
            </a:r>
          </a:p>
          <a:p>
            <a:r>
              <a:rPr lang="en-US" dirty="0"/>
              <a:t>After achieving First Normal Form (as best as you can), your structure is starting to gel</a:t>
            </a:r>
          </a:p>
          <a:p>
            <a:r>
              <a:rPr lang="en-US" dirty="0"/>
              <a:t>Even data warehouses use First Normal Form</a:t>
            </a:r>
          </a:p>
          <a:p>
            <a:pPr lvl="1"/>
            <a:r>
              <a:rPr lang="en-US" dirty="0"/>
              <a:t>Indexes typically work with sorted data</a:t>
            </a:r>
          </a:p>
          <a:p>
            <a:pPr lvl="1"/>
            <a:r>
              <a:rPr lang="en-US" dirty="0"/>
              <a:t>This makes it essential to work with entire values</a:t>
            </a:r>
          </a:p>
        </p:txBody>
      </p:sp>
    </p:spTree>
    <p:extLst>
      <p:ext uri="{BB962C8B-B14F-4D97-AF65-F5344CB8AC3E}">
        <p14:creationId xmlns:p14="http://schemas.microsoft.com/office/powerpoint/2010/main" val="40960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535D-1646-46A3-9AE3-4C52D52A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79A9-C747-4BC1-AB0D-6072FF3B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questions, you can:</a:t>
            </a:r>
          </a:p>
          <a:p>
            <a:pPr lvl="1"/>
            <a:r>
              <a:rPr lang="en-US" dirty="0"/>
              <a:t>Comment on YouTube</a:t>
            </a:r>
          </a:p>
          <a:p>
            <a:pPr lvl="1"/>
            <a:r>
              <a:rPr lang="en-US" dirty="0"/>
              <a:t>Email </a:t>
            </a:r>
            <a:r>
              <a:rPr lang="en-US" dirty="0">
                <a:hlinkClick r:id="rId2"/>
              </a:rPr>
              <a:t>drsql@hotmail.com</a:t>
            </a:r>
            <a:endParaRPr lang="en-US" dirty="0"/>
          </a:p>
          <a:p>
            <a:pPr lvl="1"/>
            <a:r>
              <a:rPr lang="en-US" dirty="0"/>
              <a:t>Message me on Twitter at drsql</a:t>
            </a:r>
          </a:p>
          <a:p>
            <a:pPr lvl="1"/>
            <a:r>
              <a:rPr lang="en-US" dirty="0"/>
              <a:t>Contact me anywhere on </a:t>
            </a:r>
            <a:r>
              <a:rPr lang="en-US" dirty="0">
                <a:hlinkClick r:id="rId3"/>
              </a:rPr>
              <a:t>https://linktr.ee/drsql</a:t>
            </a:r>
            <a:endParaRPr lang="en-US" dirty="0"/>
          </a:p>
          <a:p>
            <a:r>
              <a:rPr lang="en-US" dirty="0"/>
              <a:t>I may add an episode to discuss or reply directly</a:t>
            </a:r>
          </a:p>
        </p:txBody>
      </p:sp>
    </p:spTree>
    <p:extLst>
      <p:ext uri="{BB962C8B-B14F-4D97-AF65-F5344CB8AC3E}">
        <p14:creationId xmlns:p14="http://schemas.microsoft.com/office/powerpoint/2010/main" val="144003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36F4-6BC4-4334-AB3A-387DF80E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7024509" cy="1303867"/>
          </a:xfrm>
        </p:spPr>
        <p:txBody>
          <a:bodyPr/>
          <a:lstStyle/>
          <a:p>
            <a:r>
              <a:rPr lang="en-US" dirty="0"/>
              <a:t>Louis Davidson (drsql)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66FE-169A-44C1-9B2B-0ED0C8A2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https://linktr.ee/drsql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's fac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85D5E3E-FCAA-4E3C-9C42-8DA0DC37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42" y="684654"/>
            <a:ext cx="4700907" cy="35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FC3FB-521D-4182-8448-725B9179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198BC-F34D-4935-8257-9406E90FC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Everything we covered in Relational Form is true…</a:t>
            </a:r>
          </a:p>
          <a:p>
            <a:r>
              <a:rPr lang="en-US" dirty="0"/>
              <a:t>Data broken down to its lowest form</a:t>
            </a:r>
          </a:p>
          <a:p>
            <a:pPr lvl="1"/>
            <a:r>
              <a:rPr lang="en-US" dirty="0"/>
              <a:t>All rows must represent the same number of values (Sometimes referenced as “no repeating groups”)</a:t>
            </a:r>
          </a:p>
          <a:p>
            <a:pPr lvl="1"/>
            <a:r>
              <a:rPr lang="en-US" dirty="0"/>
              <a:t>Column Values are atomic</a:t>
            </a:r>
          </a:p>
          <a:p>
            <a:r>
              <a:rPr lang="en-US" dirty="0"/>
              <a:t>Continuing to shape data for the engine </a:t>
            </a:r>
          </a:p>
          <a:p>
            <a:r>
              <a:rPr lang="en-US" dirty="0"/>
              <a:t>This is good for data integrity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423588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B5D1BB-0703-437B-BD1E-1D07F8A27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886586B-3F0F-4593-B272-AE75AD0F0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0DEB59-BF94-41B5-8F16-8B10442EE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3BEF6F-FC03-43B1-8D1B-8DA3A360D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F49BA32-A501-4C79-9A72-92587AB9E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3F92AF-2403-4558-B1D7-72130A1E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2" y="2556932"/>
            <a:ext cx="625686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represented in the most granular way without losing the original characteristics</a:t>
            </a:r>
          </a:p>
          <a:p>
            <a:pPr lvl="1"/>
            <a:r>
              <a:rPr lang="en-US" dirty="0"/>
              <a:t>Similar to context of physics as we know it in the 21st century</a:t>
            </a:r>
          </a:p>
          <a:p>
            <a:pPr lvl="1"/>
            <a:r>
              <a:rPr lang="en-US" dirty="0"/>
              <a:t>Break down H</a:t>
            </a:r>
            <a:r>
              <a:rPr lang="en-US" baseline="30000" dirty="0"/>
              <a:t>2</a:t>
            </a:r>
            <a:r>
              <a:rPr lang="en-US" dirty="0"/>
              <a:t>0 into Hydrogen and Oxygen, no big deal</a:t>
            </a:r>
          </a:p>
          <a:p>
            <a:pPr lvl="1"/>
            <a:r>
              <a:rPr lang="en-US" dirty="0"/>
              <a:t>Break down Hydrogen it becomes a different sort of matter and you are going to need a new laboratory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B436402-F1D3-4CA6-B298-DA615E9B45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732" r="6" b="6"/>
          <a:stretch/>
        </p:blipFill>
        <p:spPr>
          <a:xfrm>
            <a:off x="8085026" y="2701180"/>
            <a:ext cx="2739728" cy="2852640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051AC-2801-4485-A957-AC252086312B}"/>
              </a:ext>
            </a:extLst>
          </p:cNvPr>
          <p:cNvSpPr txBox="1"/>
          <p:nvPr/>
        </p:nvSpPr>
        <p:spPr>
          <a:xfrm>
            <a:off x="8487255" y="5353765"/>
            <a:ext cx="233749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 tooltip="http://chemistry.stackexchange.com/questions/6281/how-do-we-represent-a-molecule-in-text-for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8AF8CA-4EF1-4E4F-BC01-0484A0DC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34" y="1468495"/>
            <a:ext cx="10409130" cy="25023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Example 1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Requirement: Store information about books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wrong with this table?</a:t>
            </a:r>
          </a:p>
          <a:p>
            <a:pPr lvl="1"/>
            <a:r>
              <a:rPr lang="en-US" dirty="0"/>
              <a:t>Lots of books have &gt; 1 Author.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063" y="2990589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BookISBN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BookTitle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BookPublisher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Author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=========== -------------  --------------- -----------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111111111   Normalization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Apress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Louis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222222222   T-SQL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Apress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Michael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333333333   Indexing       Microsoft       Kim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444444444   DB Design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Apress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Jessica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5063" y="463025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444444444-1 DB Design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Apress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Louis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57157" y="4346555"/>
            <a:ext cx="117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Louis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41945" y="4358559"/>
            <a:ext cx="117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&amp; Louis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4601" y="4357441"/>
            <a:ext cx="153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and Louis</a:t>
            </a:r>
          </a:p>
        </p:txBody>
      </p:sp>
    </p:spTree>
    <p:extLst>
      <p:ext uri="{BB962C8B-B14F-4D97-AF65-F5344CB8AC3E}">
        <p14:creationId xmlns:p14="http://schemas.microsoft.com/office/powerpoint/2010/main" val="281990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1D4F7D9-D015-434A-A6A0-A20214C8D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8" y="1019182"/>
            <a:ext cx="10409130" cy="25023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7585" y="2050669"/>
            <a:ext cx="7848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BookISBN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BookTitle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BookPublisher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=========== -------------  ---------------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111111111   Normalization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Apress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…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222222222   T-SQL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Apress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…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333333333   Indexing       Microsoft       …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444444444   Design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Apress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97585" y="3806721"/>
            <a:ext cx="79719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Author1     Author2     Author3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----------- ----------- -----------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Louis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Michael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Kim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Jessica     Louis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86E712-9710-45A1-9BDA-278599CFE4E1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Common Solution…</a:t>
            </a:r>
          </a:p>
        </p:txBody>
      </p:sp>
    </p:spTree>
    <p:extLst>
      <p:ext uri="{BB962C8B-B14F-4D97-AF65-F5344CB8AC3E}">
        <p14:creationId xmlns:p14="http://schemas.microsoft.com/office/powerpoint/2010/main" val="175902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0D8B5-1590-4316-8F1A-48F1F86B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8" y="1019182"/>
            <a:ext cx="10409130" cy="250232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B8F8F2-C0CF-4C71-9AFB-9A7B77B54F94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Common Solution…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47B65-64A7-4D65-BB60-E79B69EE4585}"/>
              </a:ext>
            </a:extLst>
          </p:cNvPr>
          <p:cNvSpPr txBox="1"/>
          <p:nvPr/>
        </p:nvSpPr>
        <p:spPr>
          <a:xfrm>
            <a:off x="3068878" y="1952618"/>
            <a:ext cx="655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BookISBN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BookTitle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BookPublisher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=========== -------------  ---------------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111111111   Normalization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Apress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222222222   T-SQL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Apress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333333333   Indexing       Microsoft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444444444   DMV Book       Simple Talk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3C7CE-2ED8-445A-A417-16F863F501BA}"/>
              </a:ext>
            </a:extLst>
          </p:cNvPr>
          <p:cNvSpPr txBox="1"/>
          <p:nvPr/>
        </p:nvSpPr>
        <p:spPr>
          <a:xfrm>
            <a:off x="3068878" y="3781417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BookISBN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Author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=========== =============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111111111   Louis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222222222   Michael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333333333   Kim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444444444   Jessica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E3B27-AADB-4870-932F-744CC5376ABA}"/>
              </a:ext>
            </a:extLst>
          </p:cNvPr>
          <p:cNvSpPr txBox="1"/>
          <p:nvPr/>
        </p:nvSpPr>
        <p:spPr>
          <a:xfrm>
            <a:off x="6574078" y="3807493"/>
            <a:ext cx="358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ContributionType</a:t>
            </a:r>
            <a:endParaRPr lang="en-US" sz="1800" b="1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----------------</a:t>
            </a:r>
          </a:p>
          <a:p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Principal Author</a:t>
            </a:r>
          </a:p>
          <a:p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Principal Author</a:t>
            </a:r>
          </a:p>
          <a:p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Principal Author</a:t>
            </a:r>
          </a:p>
          <a:p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Contributor</a:t>
            </a:r>
          </a:p>
          <a:p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Principal Author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E98D8-2D93-4E42-9645-05A460048DCB}"/>
              </a:ext>
            </a:extLst>
          </p:cNvPr>
          <p:cNvSpPr txBox="1"/>
          <p:nvPr/>
        </p:nvSpPr>
        <p:spPr>
          <a:xfrm>
            <a:off x="3068878" y="539328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444444444   Louis</a:t>
            </a:r>
          </a:p>
        </p:txBody>
      </p:sp>
    </p:spTree>
    <p:extLst>
      <p:ext uri="{BB962C8B-B14F-4D97-AF65-F5344CB8AC3E}">
        <p14:creationId xmlns:p14="http://schemas.microsoft.com/office/powerpoint/2010/main" val="410014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0D8B5-1590-4316-8F1A-48F1F86B1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8" y="1019182"/>
            <a:ext cx="10409130" cy="250232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B8F8F2-C0CF-4C71-9AFB-9A7B77B54F94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Correct Solution… Add tables for repeating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47B65-64A7-4D65-BB60-E79B69EE4585}"/>
              </a:ext>
            </a:extLst>
          </p:cNvPr>
          <p:cNvSpPr txBox="1"/>
          <p:nvPr/>
        </p:nvSpPr>
        <p:spPr>
          <a:xfrm>
            <a:off x="3068878" y="1952618"/>
            <a:ext cx="655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BookISBN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BookTitle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BookPublisher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=========== -------------  ---------------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111111111   Normalization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Apress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222222222   T-SQL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Apress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333333333   Indexing       Microsoft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444444444   DMV Book       Simple Talk</a:t>
            </a:r>
          </a:p>
          <a:p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3C7CE-2ED8-445A-A417-16F863F501BA}"/>
              </a:ext>
            </a:extLst>
          </p:cNvPr>
          <p:cNvSpPr txBox="1"/>
          <p:nvPr/>
        </p:nvSpPr>
        <p:spPr>
          <a:xfrm>
            <a:off x="3068878" y="3781417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BookISBN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Author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=========== =============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111111111   Louis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222222222   Michael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333333333   Kim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444444444   Jessica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E3B27-AADB-4870-932F-744CC5376ABA}"/>
              </a:ext>
            </a:extLst>
          </p:cNvPr>
          <p:cNvSpPr txBox="1"/>
          <p:nvPr/>
        </p:nvSpPr>
        <p:spPr>
          <a:xfrm>
            <a:off x="6574078" y="3807493"/>
            <a:ext cx="358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ContributionType</a:t>
            </a:r>
            <a:endParaRPr lang="en-US" sz="1800" b="1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----------------</a:t>
            </a:r>
          </a:p>
          <a:p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Principal Author</a:t>
            </a:r>
          </a:p>
          <a:p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Principal Author</a:t>
            </a:r>
          </a:p>
          <a:p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Principal Author</a:t>
            </a:r>
          </a:p>
          <a:p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Contributor</a:t>
            </a:r>
          </a:p>
          <a:p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Principal Author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1E98D8-2D93-4E42-9645-05A460048DCB}"/>
              </a:ext>
            </a:extLst>
          </p:cNvPr>
          <p:cNvSpPr txBox="1"/>
          <p:nvPr/>
        </p:nvSpPr>
        <p:spPr>
          <a:xfrm>
            <a:off x="3068878" y="5393285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444444444   Louis</a:t>
            </a:r>
          </a:p>
        </p:txBody>
      </p:sp>
    </p:spTree>
    <p:extLst>
      <p:ext uri="{BB962C8B-B14F-4D97-AF65-F5344CB8AC3E}">
        <p14:creationId xmlns:p14="http://schemas.microsoft.com/office/powerpoint/2010/main" val="232449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Normal Form Example 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3C7256-73AA-49D2-B1D0-B1CF79D4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41" y="2469257"/>
            <a:ext cx="8342718" cy="35130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35B905-0C24-427F-97B9-050399016569}"/>
              </a:ext>
            </a:extLst>
          </p:cNvPr>
          <p:cNvSpPr/>
          <p:nvPr/>
        </p:nvSpPr>
        <p:spPr>
          <a:xfrm>
            <a:off x="2094979" y="4351868"/>
            <a:ext cx="37338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09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668</TotalTime>
  <Words>762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Organic</vt:lpstr>
      <vt:lpstr>Database Design Chat 009</vt:lpstr>
      <vt:lpstr>Louis Davidson (drsql)               </vt:lpstr>
      <vt:lpstr>First Normal Form</vt:lpstr>
      <vt:lpstr>Atomicity</vt:lpstr>
      <vt:lpstr>First Normal Form Example 1</vt:lpstr>
      <vt:lpstr>PowerPoint Presentation</vt:lpstr>
      <vt:lpstr>PowerPoint Presentation</vt:lpstr>
      <vt:lpstr>PowerPoint Presentation</vt:lpstr>
      <vt:lpstr>First Normal Form Example 1</vt:lpstr>
      <vt:lpstr>Sad Reality Example</vt:lpstr>
      <vt:lpstr>First Normal Form Example 2</vt:lpstr>
      <vt:lpstr>Break columns into individual parts</vt:lpstr>
      <vt:lpstr>Practically speaking</vt:lpstr>
      <vt:lpstr>Until next time…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Louis Davidson</dc:creator>
  <cp:lastModifiedBy>Davidson, Louis</cp:lastModifiedBy>
  <cp:revision>11</cp:revision>
  <dcterms:created xsi:type="dcterms:W3CDTF">2021-09-21T14:14:24Z</dcterms:created>
  <dcterms:modified xsi:type="dcterms:W3CDTF">2022-01-13T03:07:37Z</dcterms:modified>
</cp:coreProperties>
</file>