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551" r:id="rId3"/>
    <p:sldId id="553" r:id="rId4"/>
    <p:sldId id="271" r:id="rId5"/>
    <p:sldId id="272" r:id="rId6"/>
    <p:sldId id="554" r:id="rId7"/>
    <p:sldId id="556" r:id="rId8"/>
    <p:sldId id="273" r:id="rId9"/>
    <p:sldId id="274" r:id="rId10"/>
    <p:sldId id="555" r:id="rId11"/>
    <p:sldId id="557" r:id="rId12"/>
    <p:sldId id="558" r:id="rId13"/>
    <p:sldId id="276" r:id="rId14"/>
    <p:sldId id="279" r:id="rId15"/>
    <p:sldId id="559" r:id="rId16"/>
    <p:sldId id="280" r:id="rId17"/>
    <p:sldId id="281" r:id="rId18"/>
    <p:sldId id="327" r:id="rId19"/>
    <p:sldId id="326" r:id="rId20"/>
    <p:sldId id="262" r:id="rId21"/>
    <p:sldId id="560" r:id="rId22"/>
    <p:sldId id="55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CF8078-A471-47D6-86B9-F8E5AAA688D4}" v="17" dt="2022-03-02T04:06:19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149"/>
    <p:restoredTop sz="94679"/>
  </p:normalViewPr>
  <p:slideViewPr>
    <p:cSldViewPr snapToGrid="0">
      <p:cViewPr varScale="1">
        <p:scale>
          <a:sx n="183" d="100"/>
          <a:sy n="183" d="100"/>
        </p:scale>
        <p:origin x="28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Davidson" userId="80677fb08b3162e4" providerId="LiveId" clId="{69F5026F-AF81-AD47-9DB9-4B0D5CB8B8A3}"/>
    <pc:docChg chg="modSld">
      <pc:chgData name="Louis Davidson" userId="80677fb08b3162e4" providerId="LiveId" clId="{69F5026F-AF81-AD47-9DB9-4B0D5CB8B8A3}" dt="2022-03-01T23:57:16.901" v="0" actId="20577"/>
      <pc:docMkLst>
        <pc:docMk/>
      </pc:docMkLst>
      <pc:sldChg chg="modSp mod">
        <pc:chgData name="Louis Davidson" userId="80677fb08b3162e4" providerId="LiveId" clId="{69F5026F-AF81-AD47-9DB9-4B0D5CB8B8A3}" dt="2022-03-01T23:57:16.901" v="0" actId="20577"/>
        <pc:sldMkLst>
          <pc:docMk/>
          <pc:sldMk cId="2368454425" sldId="256"/>
        </pc:sldMkLst>
        <pc:spChg chg="mod">
          <ac:chgData name="Louis Davidson" userId="80677fb08b3162e4" providerId="LiveId" clId="{69F5026F-AF81-AD47-9DB9-4B0D5CB8B8A3}" dt="2022-03-01T23:57:16.901" v="0" actId="20577"/>
          <ac:spMkLst>
            <pc:docMk/>
            <pc:sldMk cId="2368454425" sldId="256"/>
            <ac:spMk id="2" creationId="{9B96E071-EED7-449E-8A85-BA7D2B8A8F1F}"/>
          </ac:spMkLst>
        </pc:spChg>
      </pc:sldChg>
    </pc:docChg>
  </pc:docChgLst>
  <pc:docChgLst>
    <pc:chgData name="Louis Davidson" userId="80677fb08b3162e4" providerId="LiveId" clId="{E1A9AE0B-F388-854E-BF32-1AA1F2068794}"/>
    <pc:docChg chg="undo custSel addSld delSld modSld sldOrd">
      <pc:chgData name="Louis Davidson" userId="80677fb08b3162e4" providerId="LiveId" clId="{E1A9AE0B-F388-854E-BF32-1AA1F2068794}" dt="2022-01-24T18:40:48.059" v="2203" actId="20577"/>
      <pc:docMkLst>
        <pc:docMk/>
      </pc:docMkLst>
      <pc:sldChg chg="modSp mod modAnim">
        <pc:chgData name="Louis Davidson" userId="80677fb08b3162e4" providerId="LiveId" clId="{E1A9AE0B-F388-854E-BF32-1AA1F2068794}" dt="2022-01-24T18:40:48.059" v="2203" actId="20577"/>
        <pc:sldMkLst>
          <pc:docMk/>
          <pc:sldMk cId="4096037955" sldId="262"/>
        </pc:sldMkLst>
        <pc:spChg chg="mod">
          <ac:chgData name="Louis Davidson" userId="80677fb08b3162e4" providerId="LiveId" clId="{E1A9AE0B-F388-854E-BF32-1AA1F2068794}" dt="2022-01-24T18:40:48.059" v="2203" actId="20577"/>
          <ac:spMkLst>
            <pc:docMk/>
            <pc:sldMk cId="4096037955" sldId="262"/>
            <ac:spMk id="3" creationId="{571C0AE9-AD30-4EF0-9E4F-869974FDDF00}"/>
          </ac:spMkLst>
        </pc:spChg>
      </pc:sldChg>
      <pc:sldChg chg="modSp add mod chgLayout">
        <pc:chgData name="Louis Davidson" userId="80677fb08b3162e4" providerId="LiveId" clId="{E1A9AE0B-F388-854E-BF32-1AA1F2068794}" dt="2022-01-21T02:20:46.883" v="13" actId="27636"/>
        <pc:sldMkLst>
          <pc:docMk/>
          <pc:sldMk cId="1642497892" sldId="271"/>
        </pc:sldMkLst>
        <pc:spChg chg="mod ord">
          <ac:chgData name="Louis Davidson" userId="80677fb08b3162e4" providerId="LiveId" clId="{E1A9AE0B-F388-854E-BF32-1AA1F2068794}" dt="2022-01-21T02:20:46.866" v="12" actId="700"/>
          <ac:spMkLst>
            <pc:docMk/>
            <pc:sldMk cId="1642497892" sldId="271"/>
            <ac:spMk id="5" creationId="{00000000-0000-0000-0000-000000000000}"/>
          </ac:spMkLst>
        </pc:spChg>
        <pc:spChg chg="mod ord">
          <ac:chgData name="Louis Davidson" userId="80677fb08b3162e4" providerId="LiveId" clId="{E1A9AE0B-F388-854E-BF32-1AA1F2068794}" dt="2022-01-21T02:20:46.866" v="12" actId="700"/>
          <ac:spMkLst>
            <pc:docMk/>
            <pc:sldMk cId="1642497892" sldId="271"/>
            <ac:spMk id="70658" creationId="{00000000-0000-0000-0000-000000000000}"/>
          </ac:spMkLst>
        </pc:spChg>
        <pc:spChg chg="mod ord">
          <ac:chgData name="Louis Davidson" userId="80677fb08b3162e4" providerId="LiveId" clId="{E1A9AE0B-F388-854E-BF32-1AA1F2068794}" dt="2022-01-21T02:20:46.883" v="13" actId="27636"/>
          <ac:spMkLst>
            <pc:docMk/>
            <pc:sldMk cId="1642497892" sldId="271"/>
            <ac:spMk id="70659" creationId="{00000000-0000-0000-0000-000000000000}"/>
          </ac:spMkLst>
        </pc:spChg>
      </pc:sldChg>
      <pc:sldChg chg="modSp add mod chgLayout">
        <pc:chgData name="Louis Davidson" userId="80677fb08b3162e4" providerId="LiveId" clId="{E1A9AE0B-F388-854E-BF32-1AA1F2068794}" dt="2022-01-21T02:21:34.225" v="20" actId="1076"/>
        <pc:sldMkLst>
          <pc:docMk/>
          <pc:sldMk cId="1842092743" sldId="272"/>
        </pc:sldMkLst>
        <pc:spChg chg="mod ord">
          <ac:chgData name="Louis Davidson" userId="80677fb08b3162e4" providerId="LiveId" clId="{E1A9AE0B-F388-854E-BF32-1AA1F2068794}" dt="2022-01-21T02:21:03.616" v="14" actId="700"/>
          <ac:spMkLst>
            <pc:docMk/>
            <pc:sldMk cId="1842092743" sldId="272"/>
            <ac:spMk id="2" creationId="{00000000-0000-0000-0000-000000000000}"/>
          </ac:spMkLst>
        </pc:spChg>
        <pc:spChg chg="mod ord">
          <ac:chgData name="Louis Davidson" userId="80677fb08b3162e4" providerId="LiveId" clId="{E1A9AE0B-F388-854E-BF32-1AA1F2068794}" dt="2022-01-21T02:21:03.616" v="14" actId="700"/>
          <ac:spMkLst>
            <pc:docMk/>
            <pc:sldMk cId="1842092743" sldId="272"/>
            <ac:spMk id="3" creationId="{00000000-0000-0000-0000-000000000000}"/>
          </ac:spMkLst>
        </pc:spChg>
        <pc:spChg chg="mod">
          <ac:chgData name="Louis Davidson" userId="80677fb08b3162e4" providerId="LiveId" clId="{E1A9AE0B-F388-854E-BF32-1AA1F2068794}" dt="2022-01-21T02:21:34.225" v="20" actId="1076"/>
          <ac:spMkLst>
            <pc:docMk/>
            <pc:sldMk cId="1842092743" sldId="272"/>
            <ac:spMk id="5" creationId="{00000000-0000-0000-0000-000000000000}"/>
          </ac:spMkLst>
        </pc:spChg>
        <pc:spChg chg="mod">
          <ac:chgData name="Louis Davidson" userId="80677fb08b3162e4" providerId="LiveId" clId="{E1A9AE0B-F388-854E-BF32-1AA1F2068794}" dt="2022-01-21T02:21:25.885" v="18" actId="14100"/>
          <ac:spMkLst>
            <pc:docMk/>
            <pc:sldMk cId="1842092743" sldId="272"/>
            <ac:spMk id="6" creationId="{00000000-0000-0000-0000-000000000000}"/>
          </ac:spMkLst>
        </pc:spChg>
        <pc:spChg chg="mod ord">
          <ac:chgData name="Louis Davidson" userId="80677fb08b3162e4" providerId="LiveId" clId="{E1A9AE0B-F388-854E-BF32-1AA1F2068794}" dt="2022-01-21T02:21:03.616" v="14" actId="700"/>
          <ac:spMkLst>
            <pc:docMk/>
            <pc:sldMk cId="1842092743" sldId="272"/>
            <ac:spMk id="9" creationId="{00000000-0000-0000-0000-000000000000}"/>
          </ac:spMkLst>
        </pc:spChg>
        <pc:graphicFrameChg chg="mod modGraphic">
          <ac:chgData name="Louis Davidson" userId="80677fb08b3162e4" providerId="LiveId" clId="{E1A9AE0B-F388-854E-BF32-1AA1F2068794}" dt="2022-01-21T02:21:29.437" v="19" actId="1076"/>
          <ac:graphicFrameMkLst>
            <pc:docMk/>
            <pc:sldMk cId="1842092743" sldId="272"/>
            <ac:graphicFrameMk id="4" creationId="{00000000-0000-0000-0000-000000000000}"/>
          </ac:graphicFrameMkLst>
        </pc:graphicFrameChg>
      </pc:sldChg>
      <pc:sldChg chg="delSp modSp add mod ord modAnim chgLayout">
        <pc:chgData name="Louis Davidson" userId="80677fb08b3162e4" providerId="LiveId" clId="{E1A9AE0B-F388-854E-BF32-1AA1F2068794}" dt="2022-01-24T18:37:15.410" v="2120" actId="1076"/>
        <pc:sldMkLst>
          <pc:docMk/>
          <pc:sldMk cId="2621584347" sldId="273"/>
        </pc:sldMkLst>
        <pc:spChg chg="mod ord">
          <ac:chgData name="Louis Davidson" userId="80677fb08b3162e4" providerId="LiveId" clId="{E1A9AE0B-F388-854E-BF32-1AA1F2068794}" dt="2022-01-21T02:32:56.855" v="520" actId="20577"/>
          <ac:spMkLst>
            <pc:docMk/>
            <pc:sldMk cId="2621584347" sldId="273"/>
            <ac:spMk id="2" creationId="{00000000-0000-0000-0000-000000000000}"/>
          </ac:spMkLst>
        </pc:spChg>
        <pc:spChg chg="del">
          <ac:chgData name="Louis Davidson" userId="80677fb08b3162e4" providerId="LiveId" clId="{E1A9AE0B-F388-854E-BF32-1AA1F2068794}" dt="2022-01-21T02:32:53.937" v="518" actId="478"/>
          <ac:spMkLst>
            <pc:docMk/>
            <pc:sldMk cId="2621584347" sldId="273"/>
            <ac:spMk id="4" creationId="{00000000-0000-0000-0000-000000000000}"/>
          </ac:spMkLst>
        </pc:spChg>
        <pc:spChg chg="mod">
          <ac:chgData name="Louis Davidson" userId="80677fb08b3162e4" providerId="LiveId" clId="{E1A9AE0B-F388-854E-BF32-1AA1F2068794}" dt="2022-01-24T18:37:15.410" v="2120" actId="1076"/>
          <ac:spMkLst>
            <pc:docMk/>
            <pc:sldMk cId="2621584347" sldId="273"/>
            <ac:spMk id="5" creationId="{00000000-0000-0000-0000-000000000000}"/>
          </ac:spMkLst>
        </pc:spChg>
        <pc:spChg chg="mod ord">
          <ac:chgData name="Louis Davidson" userId="80677fb08b3162e4" providerId="LiveId" clId="{E1A9AE0B-F388-854E-BF32-1AA1F2068794}" dt="2022-01-24T18:37:09.900" v="2119" actId="6549"/>
          <ac:spMkLst>
            <pc:docMk/>
            <pc:sldMk cId="2621584347" sldId="273"/>
            <ac:spMk id="7" creationId="{00000000-0000-0000-0000-000000000000}"/>
          </ac:spMkLst>
        </pc:spChg>
        <pc:spChg chg="mod ord">
          <ac:chgData name="Louis Davidson" userId="80677fb08b3162e4" providerId="LiveId" clId="{E1A9AE0B-F388-854E-BF32-1AA1F2068794}" dt="2022-01-21T02:32:16.660" v="492" actId="700"/>
          <ac:spMkLst>
            <pc:docMk/>
            <pc:sldMk cId="2621584347" sldId="273"/>
            <ac:spMk id="9" creationId="{00000000-0000-0000-0000-000000000000}"/>
          </ac:spMkLst>
        </pc:spChg>
      </pc:sldChg>
      <pc:sldChg chg="modSp add mod ord">
        <pc:chgData name="Louis Davidson" userId="80677fb08b3162e4" providerId="LiveId" clId="{E1A9AE0B-F388-854E-BF32-1AA1F2068794}" dt="2022-01-24T18:37:29.293" v="2122" actId="1076"/>
        <pc:sldMkLst>
          <pc:docMk/>
          <pc:sldMk cId="4264750954" sldId="274"/>
        </pc:sldMkLst>
        <pc:spChg chg="mod">
          <ac:chgData name="Louis Davidson" userId="80677fb08b3162e4" providerId="LiveId" clId="{E1A9AE0B-F388-854E-BF32-1AA1F2068794}" dt="2022-01-24T18:37:29.293" v="2122" actId="1076"/>
          <ac:spMkLst>
            <pc:docMk/>
            <pc:sldMk cId="4264750954" sldId="274"/>
            <ac:spMk id="5" creationId="{00000000-0000-0000-0000-000000000000}"/>
          </ac:spMkLst>
        </pc:spChg>
        <pc:spChg chg="mod">
          <ac:chgData name="Louis Davidson" userId="80677fb08b3162e4" providerId="LiveId" clId="{E1A9AE0B-F388-854E-BF32-1AA1F2068794}" dt="2022-01-21T02:39:25.724" v="991" actId="1076"/>
          <ac:spMkLst>
            <pc:docMk/>
            <pc:sldMk cId="4264750954" sldId="274"/>
            <ac:spMk id="6" creationId="{00000000-0000-0000-0000-000000000000}"/>
          </ac:spMkLst>
        </pc:spChg>
        <pc:spChg chg="mod">
          <ac:chgData name="Louis Davidson" userId="80677fb08b3162e4" providerId="LiveId" clId="{E1A9AE0B-F388-854E-BF32-1AA1F2068794}" dt="2022-01-24T18:37:26.119" v="2121" actId="1076"/>
          <ac:spMkLst>
            <pc:docMk/>
            <pc:sldMk cId="4264750954" sldId="274"/>
            <ac:spMk id="7" creationId="{00000000-0000-0000-0000-000000000000}"/>
          </ac:spMkLst>
        </pc:spChg>
        <pc:spChg chg="mod">
          <ac:chgData name="Louis Davidson" userId="80677fb08b3162e4" providerId="LiveId" clId="{E1A9AE0B-F388-854E-BF32-1AA1F2068794}" dt="2022-01-21T02:37:38.484" v="887" actId="27636"/>
          <ac:spMkLst>
            <pc:docMk/>
            <pc:sldMk cId="4264750954" sldId="274"/>
            <ac:spMk id="8" creationId="{00000000-0000-0000-0000-000000000000}"/>
          </ac:spMkLst>
        </pc:spChg>
      </pc:sldChg>
      <pc:sldChg chg="modSp add del mod">
        <pc:chgData name="Louis Davidson" userId="80677fb08b3162e4" providerId="LiveId" clId="{E1A9AE0B-F388-854E-BF32-1AA1F2068794}" dt="2022-01-21T02:44:18.408" v="1085" actId="2696"/>
        <pc:sldMkLst>
          <pc:docMk/>
          <pc:sldMk cId="1891608565" sldId="275"/>
        </pc:sldMkLst>
        <pc:spChg chg="mod">
          <ac:chgData name="Louis Davidson" userId="80677fb08b3162e4" providerId="LiveId" clId="{E1A9AE0B-F388-854E-BF32-1AA1F2068794}" dt="2022-01-21T02:40:42.671" v="1036" actId="20577"/>
          <ac:spMkLst>
            <pc:docMk/>
            <pc:sldMk cId="1891608565" sldId="275"/>
            <ac:spMk id="2" creationId="{00000000-0000-0000-0000-000000000000}"/>
          </ac:spMkLst>
        </pc:spChg>
        <pc:spChg chg="mod">
          <ac:chgData name="Louis Davidson" userId="80677fb08b3162e4" providerId="LiveId" clId="{E1A9AE0B-F388-854E-BF32-1AA1F2068794}" dt="2022-01-21T02:20:00.427" v="4" actId="27636"/>
          <ac:spMkLst>
            <pc:docMk/>
            <pc:sldMk cId="1891608565" sldId="275"/>
            <ac:spMk id="7" creationId="{00000000-0000-0000-0000-000000000000}"/>
          </ac:spMkLst>
        </pc:spChg>
      </pc:sldChg>
      <pc:sldChg chg="modSp add mod">
        <pc:chgData name="Louis Davidson" userId="80677fb08b3162e4" providerId="LiveId" clId="{E1A9AE0B-F388-854E-BF32-1AA1F2068794}" dt="2022-01-21T02:46:07.137" v="1186" actId="1076"/>
        <pc:sldMkLst>
          <pc:docMk/>
          <pc:sldMk cId="3071737693" sldId="276"/>
        </pc:sldMkLst>
        <pc:spChg chg="mod">
          <ac:chgData name="Louis Davidson" userId="80677fb08b3162e4" providerId="LiveId" clId="{E1A9AE0B-F388-854E-BF32-1AA1F2068794}" dt="2022-01-21T02:45:52.951" v="1158" actId="6549"/>
          <ac:spMkLst>
            <pc:docMk/>
            <pc:sldMk cId="3071737693" sldId="276"/>
            <ac:spMk id="5" creationId="{00000000-0000-0000-0000-000000000000}"/>
          </ac:spMkLst>
        </pc:spChg>
        <pc:spChg chg="mod">
          <ac:chgData name="Louis Davidson" userId="80677fb08b3162e4" providerId="LiveId" clId="{E1A9AE0B-F388-854E-BF32-1AA1F2068794}" dt="2022-01-21T02:46:07.137" v="1186" actId="1076"/>
          <ac:spMkLst>
            <pc:docMk/>
            <pc:sldMk cId="3071737693" sldId="276"/>
            <ac:spMk id="6" creationId="{00000000-0000-0000-0000-000000000000}"/>
          </ac:spMkLst>
        </pc:spChg>
        <pc:spChg chg="mod">
          <ac:chgData name="Louis Davidson" userId="80677fb08b3162e4" providerId="LiveId" clId="{E1A9AE0B-F388-854E-BF32-1AA1F2068794}" dt="2022-01-21T02:44:54.653" v="1108" actId="404"/>
          <ac:spMkLst>
            <pc:docMk/>
            <pc:sldMk cId="3071737693" sldId="276"/>
            <ac:spMk id="7" creationId="{00000000-0000-0000-0000-000000000000}"/>
          </ac:spMkLst>
        </pc:spChg>
      </pc:sldChg>
      <pc:sldChg chg="add del">
        <pc:chgData name="Louis Davidson" userId="80677fb08b3162e4" providerId="LiveId" clId="{E1A9AE0B-F388-854E-BF32-1AA1F2068794}" dt="2022-01-21T02:48:22.782" v="1240" actId="2696"/>
        <pc:sldMkLst>
          <pc:docMk/>
          <pc:sldMk cId="1639717559" sldId="277"/>
        </pc:sldMkLst>
      </pc:sldChg>
      <pc:sldChg chg="add del">
        <pc:chgData name="Louis Davidson" userId="80677fb08b3162e4" providerId="LiveId" clId="{E1A9AE0B-F388-854E-BF32-1AA1F2068794}" dt="2022-01-21T02:48:21.147" v="1239" actId="2696"/>
        <pc:sldMkLst>
          <pc:docMk/>
          <pc:sldMk cId="3326695638" sldId="278"/>
        </pc:sldMkLst>
      </pc:sldChg>
      <pc:sldChg chg="addSp delSp modSp add mod modClrScheme addAnim delAnim modAnim chgLayout">
        <pc:chgData name="Louis Davidson" userId="80677fb08b3162e4" providerId="LiveId" clId="{E1A9AE0B-F388-854E-BF32-1AA1F2068794}" dt="2022-01-21T02:53:02.236" v="1386" actId="478"/>
        <pc:sldMkLst>
          <pc:docMk/>
          <pc:sldMk cId="3139300772" sldId="279"/>
        </pc:sldMkLst>
        <pc:spChg chg="mod ord">
          <ac:chgData name="Louis Davidson" userId="80677fb08b3162e4" providerId="LiveId" clId="{E1A9AE0B-F388-854E-BF32-1AA1F2068794}" dt="2022-01-21T02:51:48.682" v="1377" actId="1076"/>
          <ac:spMkLst>
            <pc:docMk/>
            <pc:sldMk cId="3139300772" sldId="279"/>
            <ac:spMk id="2" creationId="{00000000-0000-0000-0000-000000000000}"/>
          </ac:spMkLst>
        </pc:spChg>
        <pc:spChg chg="del">
          <ac:chgData name="Louis Davidson" userId="80677fb08b3162e4" providerId="LiveId" clId="{E1A9AE0B-F388-854E-BF32-1AA1F2068794}" dt="2022-01-21T02:48:54.815" v="1248" actId="478"/>
          <ac:spMkLst>
            <pc:docMk/>
            <pc:sldMk cId="3139300772" sldId="279"/>
            <ac:spMk id="3" creationId="{00000000-0000-0000-0000-000000000000}"/>
          </ac:spMkLst>
        </pc:spChg>
        <pc:spChg chg="del">
          <ac:chgData name="Louis Davidson" userId="80677fb08b3162e4" providerId="LiveId" clId="{E1A9AE0B-F388-854E-BF32-1AA1F2068794}" dt="2022-01-21T02:48:57.989" v="1249" actId="478"/>
          <ac:spMkLst>
            <pc:docMk/>
            <pc:sldMk cId="3139300772" sldId="279"/>
            <ac:spMk id="4" creationId="{00000000-0000-0000-0000-000000000000}"/>
          </ac:spMkLst>
        </pc:spChg>
        <pc:spChg chg="del mod">
          <ac:chgData name="Louis Davidson" userId="80677fb08b3162e4" providerId="LiveId" clId="{E1A9AE0B-F388-854E-BF32-1AA1F2068794}" dt="2022-01-21T02:49:06.478" v="1252" actId="478"/>
          <ac:spMkLst>
            <pc:docMk/>
            <pc:sldMk cId="3139300772" sldId="279"/>
            <ac:spMk id="7" creationId="{00000000-0000-0000-0000-000000000000}"/>
          </ac:spMkLst>
        </pc:spChg>
        <pc:spChg chg="add del">
          <ac:chgData name="Louis Davidson" userId="80677fb08b3162e4" providerId="LiveId" clId="{E1A9AE0B-F388-854E-BF32-1AA1F2068794}" dt="2022-01-21T02:49:46.453" v="1258" actId="22"/>
          <ac:spMkLst>
            <pc:docMk/>
            <pc:sldMk cId="3139300772" sldId="279"/>
            <ac:spMk id="10" creationId="{28C588F2-17F0-5B4D-9295-8F7D40DAC41B}"/>
          </ac:spMkLst>
        </pc:spChg>
        <pc:spChg chg="mod ord">
          <ac:chgData name="Louis Davidson" userId="80677fb08b3162e4" providerId="LiveId" clId="{E1A9AE0B-F388-854E-BF32-1AA1F2068794}" dt="2022-01-21T02:48:36.770" v="1242" actId="700"/>
          <ac:spMkLst>
            <pc:docMk/>
            <pc:sldMk cId="3139300772" sldId="279"/>
            <ac:spMk id="11" creationId="{00000000-0000-0000-0000-000000000000}"/>
          </ac:spMkLst>
        </pc:spChg>
        <pc:spChg chg="add mod">
          <ac:chgData name="Louis Davidson" userId="80677fb08b3162e4" providerId="LiveId" clId="{E1A9AE0B-F388-854E-BF32-1AA1F2068794}" dt="2022-01-21T02:51:04.567" v="1343" actId="20577"/>
          <ac:spMkLst>
            <pc:docMk/>
            <pc:sldMk cId="3139300772" sldId="279"/>
            <ac:spMk id="12" creationId="{CF1C2D9D-6191-0A4F-907E-50AF2FC3BC2E}"/>
          </ac:spMkLst>
        </pc:spChg>
        <pc:spChg chg="add del mod">
          <ac:chgData name="Louis Davidson" userId="80677fb08b3162e4" providerId="LiveId" clId="{E1A9AE0B-F388-854E-BF32-1AA1F2068794}" dt="2022-01-21T02:53:02.236" v="1386" actId="478"/>
          <ac:spMkLst>
            <pc:docMk/>
            <pc:sldMk cId="3139300772" sldId="279"/>
            <ac:spMk id="13" creationId="{CCF667AA-3E8C-5748-A102-DFC69375D7B4}"/>
          </ac:spMkLst>
        </pc:spChg>
        <pc:spChg chg="add del mod">
          <ac:chgData name="Louis Davidson" userId="80677fb08b3162e4" providerId="LiveId" clId="{E1A9AE0B-F388-854E-BF32-1AA1F2068794}" dt="2022-01-21T02:53:01.154" v="1385"/>
          <ac:spMkLst>
            <pc:docMk/>
            <pc:sldMk cId="3139300772" sldId="279"/>
            <ac:spMk id="14" creationId="{22A098E5-F0DC-4345-9EF8-7B202293E4E2}"/>
          </ac:spMkLst>
        </pc:spChg>
        <pc:picChg chg="mod">
          <ac:chgData name="Louis Davidson" userId="80677fb08b3162e4" providerId="LiveId" clId="{E1A9AE0B-F388-854E-BF32-1AA1F2068794}" dt="2022-01-21T02:48:50.395" v="1247" actId="1076"/>
          <ac:picMkLst>
            <pc:docMk/>
            <pc:sldMk cId="3139300772" sldId="279"/>
            <ac:picMk id="5" creationId="{00000000-0000-0000-0000-000000000000}"/>
          </ac:picMkLst>
        </pc:picChg>
        <pc:picChg chg="mod">
          <ac:chgData name="Louis Davidson" userId="80677fb08b3162e4" providerId="LiveId" clId="{E1A9AE0B-F388-854E-BF32-1AA1F2068794}" dt="2022-01-21T02:49:39.362" v="1256" actId="1076"/>
          <ac:picMkLst>
            <pc:docMk/>
            <pc:sldMk cId="3139300772" sldId="279"/>
            <ac:picMk id="6" creationId="{00000000-0000-0000-0000-000000000000}"/>
          </ac:picMkLst>
        </pc:picChg>
      </pc:sldChg>
      <pc:sldChg chg="modSp add mod modClrScheme chgLayout">
        <pc:chgData name="Louis Davidson" userId="80677fb08b3162e4" providerId="LiveId" clId="{E1A9AE0B-F388-854E-BF32-1AA1F2068794}" dt="2022-01-24T18:39:28.854" v="2182" actId="1076"/>
        <pc:sldMkLst>
          <pc:docMk/>
          <pc:sldMk cId="1734600223" sldId="280"/>
        </pc:sldMkLst>
        <pc:spChg chg="mod ord">
          <ac:chgData name="Louis Davidson" userId="80677fb08b3162e4" providerId="LiveId" clId="{E1A9AE0B-F388-854E-BF32-1AA1F2068794}" dt="2022-01-24T18:39:21.704" v="2180" actId="14100"/>
          <ac:spMkLst>
            <pc:docMk/>
            <pc:sldMk cId="1734600223" sldId="280"/>
            <ac:spMk id="2" creationId="{00000000-0000-0000-0000-000000000000}"/>
          </ac:spMkLst>
        </pc:spChg>
        <pc:spChg chg="mod">
          <ac:chgData name="Louis Davidson" userId="80677fb08b3162e4" providerId="LiveId" clId="{E1A9AE0B-F388-854E-BF32-1AA1F2068794}" dt="2022-01-24T18:39:28.854" v="2182" actId="1076"/>
          <ac:spMkLst>
            <pc:docMk/>
            <pc:sldMk cId="1734600223" sldId="280"/>
            <ac:spMk id="5" creationId="{00000000-0000-0000-0000-000000000000}"/>
          </ac:spMkLst>
        </pc:spChg>
        <pc:spChg chg="mod ord">
          <ac:chgData name="Louis Davidson" userId="80677fb08b3162e4" providerId="LiveId" clId="{E1A9AE0B-F388-854E-BF32-1AA1F2068794}" dt="2022-01-21T02:53:59.124" v="1397" actId="700"/>
          <ac:spMkLst>
            <pc:docMk/>
            <pc:sldMk cId="1734600223" sldId="280"/>
            <ac:spMk id="6" creationId="{00000000-0000-0000-0000-000000000000}"/>
          </ac:spMkLst>
        </pc:spChg>
        <pc:picChg chg="mod">
          <ac:chgData name="Louis Davidson" userId="80677fb08b3162e4" providerId="LiveId" clId="{E1A9AE0B-F388-854E-BF32-1AA1F2068794}" dt="2022-01-24T18:39:24.657" v="2181" actId="1076"/>
          <ac:picMkLst>
            <pc:docMk/>
            <pc:sldMk cId="1734600223" sldId="280"/>
            <ac:picMk id="2050" creationId="{00000000-0000-0000-0000-000000000000}"/>
          </ac:picMkLst>
        </pc:picChg>
      </pc:sldChg>
      <pc:sldChg chg="modSp add mod">
        <pc:chgData name="Louis Davidson" userId="80677fb08b3162e4" providerId="LiveId" clId="{E1A9AE0B-F388-854E-BF32-1AA1F2068794}" dt="2022-01-21T02:47:07.385" v="1238" actId="404"/>
        <pc:sldMkLst>
          <pc:docMk/>
          <pc:sldMk cId="2874251264" sldId="281"/>
        </pc:sldMkLst>
        <pc:spChg chg="mod">
          <ac:chgData name="Louis Davidson" userId="80677fb08b3162e4" providerId="LiveId" clId="{E1A9AE0B-F388-854E-BF32-1AA1F2068794}" dt="2022-01-21T02:47:07.385" v="1238" actId="404"/>
          <ac:spMkLst>
            <pc:docMk/>
            <pc:sldMk cId="2874251264" sldId="281"/>
            <ac:spMk id="2" creationId="{00000000-0000-0000-0000-000000000000}"/>
          </ac:spMkLst>
        </pc:spChg>
        <pc:spChg chg="mod">
          <ac:chgData name="Louis Davidson" userId="80677fb08b3162e4" providerId="LiveId" clId="{E1A9AE0B-F388-854E-BF32-1AA1F2068794}" dt="2022-01-21T02:20:00.474" v="6" actId="27636"/>
          <ac:spMkLst>
            <pc:docMk/>
            <pc:sldMk cId="2874251264" sldId="281"/>
            <ac:spMk id="3" creationId="{00000000-0000-0000-0000-000000000000}"/>
          </ac:spMkLst>
        </pc:spChg>
      </pc:sldChg>
      <pc:sldChg chg="modSp add del mod modClrScheme chgLayout">
        <pc:chgData name="Louis Davidson" userId="80677fb08b3162e4" providerId="LiveId" clId="{E1A9AE0B-F388-854E-BF32-1AA1F2068794}" dt="2022-01-21T02:53:50.223" v="1396" actId="2696"/>
        <pc:sldMkLst>
          <pc:docMk/>
          <pc:sldMk cId="560351314" sldId="323"/>
        </pc:sldMkLst>
        <pc:spChg chg="mod ord">
          <ac:chgData name="Louis Davidson" userId="80677fb08b3162e4" providerId="LiveId" clId="{E1A9AE0B-F388-854E-BF32-1AA1F2068794}" dt="2022-01-21T02:53:41.248" v="1393" actId="700"/>
          <ac:spMkLst>
            <pc:docMk/>
            <pc:sldMk cId="560351314" sldId="323"/>
            <ac:spMk id="2" creationId="{00000000-0000-0000-0000-000000000000}"/>
          </ac:spMkLst>
        </pc:spChg>
        <pc:spChg chg="mod ord">
          <ac:chgData name="Louis Davidson" userId="80677fb08b3162e4" providerId="LiveId" clId="{E1A9AE0B-F388-854E-BF32-1AA1F2068794}" dt="2022-01-21T02:53:41.248" v="1393" actId="700"/>
          <ac:spMkLst>
            <pc:docMk/>
            <pc:sldMk cId="560351314" sldId="323"/>
            <ac:spMk id="11" creationId="{00000000-0000-0000-0000-000000000000}"/>
          </ac:spMkLst>
        </pc:spChg>
        <pc:picChg chg="mod">
          <ac:chgData name="Louis Davidson" userId="80677fb08b3162e4" providerId="LiveId" clId="{E1A9AE0B-F388-854E-BF32-1AA1F2068794}" dt="2022-01-21T02:53:45.362" v="1395" actId="14100"/>
          <ac:picMkLst>
            <pc:docMk/>
            <pc:sldMk cId="560351314" sldId="323"/>
            <ac:picMk id="5" creationId="{00000000-0000-0000-0000-000000000000}"/>
          </ac:picMkLst>
        </pc:picChg>
      </pc:sldChg>
      <pc:sldChg chg="modSp add mod chgLayout">
        <pc:chgData name="Louis Davidson" userId="80677fb08b3162e4" providerId="LiveId" clId="{E1A9AE0B-F388-854E-BF32-1AA1F2068794}" dt="2022-01-24T18:40:25.687" v="2200" actId="20577"/>
        <pc:sldMkLst>
          <pc:docMk/>
          <pc:sldMk cId="586163323" sldId="326"/>
        </pc:sldMkLst>
        <pc:spChg chg="mod ord">
          <ac:chgData name="Louis Davidson" userId="80677fb08b3162e4" providerId="LiveId" clId="{E1A9AE0B-F388-854E-BF32-1AA1F2068794}" dt="2022-01-21T02:55:37.189" v="1421" actId="700"/>
          <ac:spMkLst>
            <pc:docMk/>
            <pc:sldMk cId="586163323" sldId="326"/>
            <ac:spMk id="2" creationId="{00000000-0000-0000-0000-000000000000}"/>
          </ac:spMkLst>
        </pc:spChg>
        <pc:spChg chg="mod">
          <ac:chgData name="Louis Davidson" userId="80677fb08b3162e4" providerId="LiveId" clId="{E1A9AE0B-F388-854E-BF32-1AA1F2068794}" dt="2022-01-21T02:55:41.935" v="1422" actId="1076"/>
          <ac:spMkLst>
            <pc:docMk/>
            <pc:sldMk cId="586163323" sldId="326"/>
            <ac:spMk id="5" creationId="{00000000-0000-0000-0000-000000000000}"/>
          </ac:spMkLst>
        </pc:spChg>
        <pc:spChg chg="mod ord">
          <ac:chgData name="Louis Davidson" userId="80677fb08b3162e4" providerId="LiveId" clId="{E1A9AE0B-F388-854E-BF32-1AA1F2068794}" dt="2022-01-24T18:40:25.687" v="2200" actId="20577"/>
          <ac:spMkLst>
            <pc:docMk/>
            <pc:sldMk cId="586163323" sldId="326"/>
            <ac:spMk id="7" creationId="{00000000-0000-0000-0000-000000000000}"/>
          </ac:spMkLst>
        </pc:spChg>
        <pc:spChg chg="mod ord">
          <ac:chgData name="Louis Davidson" userId="80677fb08b3162e4" providerId="LiveId" clId="{E1A9AE0B-F388-854E-BF32-1AA1F2068794}" dt="2022-01-21T02:55:37.189" v="1421" actId="700"/>
          <ac:spMkLst>
            <pc:docMk/>
            <pc:sldMk cId="586163323" sldId="326"/>
            <ac:spMk id="9" creationId="{00000000-0000-0000-0000-000000000000}"/>
          </ac:spMkLst>
        </pc:spChg>
      </pc:sldChg>
      <pc:sldChg chg="modSp add mod chgLayout">
        <pc:chgData name="Louis Davidson" userId="80677fb08b3162e4" providerId="LiveId" clId="{E1A9AE0B-F388-854E-BF32-1AA1F2068794}" dt="2022-01-24T18:40:10.030" v="2191" actId="2711"/>
        <pc:sldMkLst>
          <pc:docMk/>
          <pc:sldMk cId="1919802421" sldId="327"/>
        </pc:sldMkLst>
        <pc:spChg chg="mod ord">
          <ac:chgData name="Louis Davidson" userId="80677fb08b3162e4" providerId="LiveId" clId="{E1A9AE0B-F388-854E-BF32-1AA1F2068794}" dt="2022-01-21T02:55:02.740" v="1418" actId="700"/>
          <ac:spMkLst>
            <pc:docMk/>
            <pc:sldMk cId="1919802421" sldId="327"/>
            <ac:spMk id="2" creationId="{00000000-0000-0000-0000-000000000000}"/>
          </ac:spMkLst>
        </pc:spChg>
        <pc:spChg chg="mod">
          <ac:chgData name="Louis Davidson" userId="80677fb08b3162e4" providerId="LiveId" clId="{E1A9AE0B-F388-854E-BF32-1AA1F2068794}" dt="2022-01-24T18:40:03.100" v="2190" actId="6549"/>
          <ac:spMkLst>
            <pc:docMk/>
            <pc:sldMk cId="1919802421" sldId="327"/>
            <ac:spMk id="5" creationId="{00000000-0000-0000-0000-000000000000}"/>
          </ac:spMkLst>
        </pc:spChg>
        <pc:spChg chg="mod ord">
          <ac:chgData name="Louis Davidson" userId="80677fb08b3162e4" providerId="LiveId" clId="{E1A9AE0B-F388-854E-BF32-1AA1F2068794}" dt="2022-01-24T18:40:10.030" v="2191" actId="2711"/>
          <ac:spMkLst>
            <pc:docMk/>
            <pc:sldMk cId="1919802421" sldId="327"/>
            <ac:spMk id="7" creationId="{00000000-0000-0000-0000-000000000000}"/>
          </ac:spMkLst>
        </pc:spChg>
        <pc:spChg chg="mod ord">
          <ac:chgData name="Louis Davidson" userId="80677fb08b3162e4" providerId="LiveId" clId="{E1A9AE0B-F388-854E-BF32-1AA1F2068794}" dt="2022-01-21T02:55:02.740" v="1418" actId="700"/>
          <ac:spMkLst>
            <pc:docMk/>
            <pc:sldMk cId="1919802421" sldId="327"/>
            <ac:spMk id="9" creationId="{00000000-0000-0000-0000-000000000000}"/>
          </ac:spMkLst>
        </pc:spChg>
      </pc:sldChg>
      <pc:sldChg chg="addSp delSp modSp new mod modAnim">
        <pc:chgData name="Louis Davidson" userId="80677fb08b3162e4" providerId="LiveId" clId="{E1A9AE0B-F388-854E-BF32-1AA1F2068794}" dt="2022-01-24T18:36:36.005" v="2111"/>
        <pc:sldMkLst>
          <pc:docMk/>
          <pc:sldMk cId="3023279959" sldId="553"/>
        </pc:sldMkLst>
        <pc:spChg chg="mod">
          <ac:chgData name="Louis Davidson" userId="80677fb08b3162e4" providerId="LiveId" clId="{E1A9AE0B-F388-854E-BF32-1AA1F2068794}" dt="2022-01-21T02:21:43.926" v="27" actId="20577"/>
          <ac:spMkLst>
            <pc:docMk/>
            <pc:sldMk cId="3023279959" sldId="553"/>
            <ac:spMk id="2" creationId="{716AE550-2B20-7D4C-B888-DA419959DAAE}"/>
          </ac:spMkLst>
        </pc:spChg>
        <pc:spChg chg="mod">
          <ac:chgData name="Louis Davidson" userId="80677fb08b3162e4" providerId="LiveId" clId="{E1A9AE0B-F388-854E-BF32-1AA1F2068794}" dt="2022-01-21T02:22:29.120" v="132" actId="14100"/>
          <ac:spMkLst>
            <pc:docMk/>
            <pc:sldMk cId="3023279959" sldId="553"/>
            <ac:spMk id="3" creationId="{923324CF-6077-1C4C-A792-1D815E95D633}"/>
          </ac:spMkLst>
        </pc:spChg>
        <pc:spChg chg="add del">
          <ac:chgData name="Louis Davidson" userId="80677fb08b3162e4" providerId="LiveId" clId="{E1A9AE0B-F388-854E-BF32-1AA1F2068794}" dt="2022-01-21T02:22:37.495" v="134" actId="22"/>
          <ac:spMkLst>
            <pc:docMk/>
            <pc:sldMk cId="3023279959" sldId="553"/>
            <ac:spMk id="5" creationId="{19B0E1F7-6255-0C4B-83CC-BC3625B37421}"/>
          </ac:spMkLst>
        </pc:spChg>
        <pc:spChg chg="add mod">
          <ac:chgData name="Louis Davidson" userId="80677fb08b3162e4" providerId="LiveId" clId="{E1A9AE0B-F388-854E-BF32-1AA1F2068794}" dt="2022-01-21T02:23:16.086" v="156" actId="6549"/>
          <ac:spMkLst>
            <pc:docMk/>
            <pc:sldMk cId="3023279959" sldId="553"/>
            <ac:spMk id="7" creationId="{1B00B588-B575-554B-9F57-14FDD3B93D07}"/>
          </ac:spMkLst>
        </pc:spChg>
        <pc:spChg chg="add mod">
          <ac:chgData name="Louis Davidson" userId="80677fb08b3162e4" providerId="LiveId" clId="{E1A9AE0B-F388-854E-BF32-1AA1F2068794}" dt="2022-01-21T02:23:49.390" v="219" actId="20577"/>
          <ac:spMkLst>
            <pc:docMk/>
            <pc:sldMk cId="3023279959" sldId="553"/>
            <ac:spMk id="8" creationId="{D8FB81D4-E201-014D-83A4-3964145BB366}"/>
          </ac:spMkLst>
        </pc:spChg>
        <pc:spChg chg="add mod">
          <ac:chgData name="Louis Davidson" userId="80677fb08b3162e4" providerId="LiveId" clId="{E1A9AE0B-F388-854E-BF32-1AA1F2068794}" dt="2022-01-24T18:36:25.452" v="2109" actId="1076"/>
          <ac:spMkLst>
            <pc:docMk/>
            <pc:sldMk cId="3023279959" sldId="553"/>
            <ac:spMk id="9" creationId="{577128ED-2E29-3D47-935D-52FBB1948942}"/>
          </ac:spMkLst>
        </pc:spChg>
        <pc:graphicFrameChg chg="add mod">
          <ac:chgData name="Louis Davidson" userId="80677fb08b3162e4" providerId="LiveId" clId="{E1A9AE0B-F388-854E-BF32-1AA1F2068794}" dt="2022-01-21T02:23:01.622" v="136" actId="1076"/>
          <ac:graphicFrameMkLst>
            <pc:docMk/>
            <pc:sldMk cId="3023279959" sldId="553"/>
            <ac:graphicFrameMk id="6" creationId="{AD09DA3F-ED72-CE47-98EA-096B1A243F36}"/>
          </ac:graphicFrameMkLst>
        </pc:graphicFrameChg>
      </pc:sldChg>
      <pc:sldChg chg="addSp delSp modSp new mod setBg modAnim">
        <pc:chgData name="Louis Davidson" userId="80677fb08b3162e4" providerId="LiveId" clId="{E1A9AE0B-F388-854E-BF32-1AA1F2068794}" dt="2022-01-21T02:31:51.130" v="490" actId="26606"/>
        <pc:sldMkLst>
          <pc:docMk/>
          <pc:sldMk cId="81630350" sldId="554"/>
        </pc:sldMkLst>
        <pc:spChg chg="mod">
          <ac:chgData name="Louis Davidson" userId="80677fb08b3162e4" providerId="LiveId" clId="{E1A9AE0B-F388-854E-BF32-1AA1F2068794}" dt="2022-01-21T02:31:51.130" v="490" actId="26606"/>
          <ac:spMkLst>
            <pc:docMk/>
            <pc:sldMk cId="81630350" sldId="554"/>
            <ac:spMk id="2" creationId="{78DD0AF5-3DD3-E745-B363-5B116A281D19}"/>
          </ac:spMkLst>
        </pc:spChg>
        <pc:spChg chg="add del mod">
          <ac:chgData name="Louis Davidson" userId="80677fb08b3162e4" providerId="LiveId" clId="{E1A9AE0B-F388-854E-BF32-1AA1F2068794}" dt="2022-01-21T02:31:51.130" v="490" actId="26606"/>
          <ac:spMkLst>
            <pc:docMk/>
            <pc:sldMk cId="81630350" sldId="554"/>
            <ac:spMk id="3" creationId="{229FC16C-18B1-C547-A30E-8215B120BA99}"/>
          </ac:spMkLst>
        </pc:spChg>
        <pc:spChg chg="add del mod">
          <ac:chgData name="Louis Davidson" userId="80677fb08b3162e4" providerId="LiveId" clId="{E1A9AE0B-F388-854E-BF32-1AA1F2068794}" dt="2022-01-21T02:29:52.986" v="315"/>
          <ac:spMkLst>
            <pc:docMk/>
            <pc:sldMk cId="81630350" sldId="554"/>
            <ac:spMk id="4" creationId="{6342FC93-14B0-5242-AC34-F105C5CAE777}"/>
          </ac:spMkLst>
        </pc:spChg>
        <pc:spChg chg="add del">
          <ac:chgData name="Louis Davidson" userId="80677fb08b3162e4" providerId="LiveId" clId="{E1A9AE0B-F388-854E-BF32-1AA1F2068794}" dt="2022-01-21T02:30:24.828" v="318" actId="22"/>
          <ac:spMkLst>
            <pc:docMk/>
            <pc:sldMk cId="81630350" sldId="554"/>
            <ac:spMk id="6" creationId="{F8B0FD33-9165-114A-BD8F-22EBFB24A482}"/>
          </ac:spMkLst>
        </pc:spChg>
        <pc:picChg chg="add">
          <ac:chgData name="Louis Davidson" userId="80677fb08b3162e4" providerId="LiveId" clId="{E1A9AE0B-F388-854E-BF32-1AA1F2068794}" dt="2022-01-21T02:31:51.130" v="490" actId="26606"/>
          <ac:picMkLst>
            <pc:docMk/>
            <pc:sldMk cId="81630350" sldId="554"/>
            <ac:picMk id="7" creationId="{FE4576A3-1A63-4CC1-9EDC-1ED48B64B972}"/>
          </ac:picMkLst>
        </pc:picChg>
      </pc:sldChg>
      <pc:sldChg chg="addSp delSp modSp new mod setBg">
        <pc:chgData name="Louis Davidson" userId="80677fb08b3162e4" providerId="LiveId" clId="{E1A9AE0B-F388-854E-BF32-1AA1F2068794}" dt="2022-01-21T02:40:26.562" v="1001" actId="26606"/>
        <pc:sldMkLst>
          <pc:docMk/>
          <pc:sldMk cId="3964557358" sldId="555"/>
        </pc:sldMkLst>
        <pc:spChg chg="mod">
          <ac:chgData name="Louis Davidson" userId="80677fb08b3162e4" providerId="LiveId" clId="{E1A9AE0B-F388-854E-BF32-1AA1F2068794}" dt="2022-01-21T02:40:26.562" v="1001" actId="26606"/>
          <ac:spMkLst>
            <pc:docMk/>
            <pc:sldMk cId="3964557358" sldId="555"/>
            <ac:spMk id="2" creationId="{074C09CD-4BDB-2142-84A2-2D0E69B6A324}"/>
          </ac:spMkLst>
        </pc:spChg>
        <pc:spChg chg="mod">
          <ac:chgData name="Louis Davidson" userId="80677fb08b3162e4" providerId="LiveId" clId="{E1A9AE0B-F388-854E-BF32-1AA1F2068794}" dt="2022-01-21T02:40:26.562" v="1001" actId="26606"/>
          <ac:spMkLst>
            <pc:docMk/>
            <pc:sldMk cId="3964557358" sldId="555"/>
            <ac:spMk id="3" creationId="{704631FA-DA54-D64A-B195-1B05F6DB92F7}"/>
          </ac:spMkLst>
        </pc:spChg>
        <pc:picChg chg="add">
          <ac:chgData name="Louis Davidson" userId="80677fb08b3162e4" providerId="LiveId" clId="{E1A9AE0B-F388-854E-BF32-1AA1F2068794}" dt="2022-01-21T02:40:26.562" v="1001" actId="26606"/>
          <ac:picMkLst>
            <pc:docMk/>
            <pc:sldMk cId="3964557358" sldId="555"/>
            <ac:picMk id="5" creationId="{17E48CA7-85D7-43EA-9884-CAF625E9A1D6}"/>
          </ac:picMkLst>
        </pc:picChg>
        <pc:picChg chg="add del">
          <ac:chgData name="Louis Davidson" userId="80677fb08b3162e4" providerId="LiveId" clId="{E1A9AE0B-F388-854E-BF32-1AA1F2068794}" dt="2022-01-21T02:40:01.995" v="994" actId="26606"/>
          <ac:picMkLst>
            <pc:docMk/>
            <pc:sldMk cId="3964557358" sldId="555"/>
            <ac:picMk id="7" creationId="{3449DE2C-BC38-460C-A09F-7E74EF8D8277}"/>
          </ac:picMkLst>
        </pc:picChg>
      </pc:sldChg>
      <pc:sldChg chg="modSp add mod ord modAnim">
        <pc:chgData name="Louis Davidson" userId="80677fb08b3162e4" providerId="LiveId" clId="{E1A9AE0B-F388-854E-BF32-1AA1F2068794}" dt="2022-01-21T02:34:17.340" v="620" actId="20578"/>
        <pc:sldMkLst>
          <pc:docMk/>
          <pc:sldMk cId="3858293947" sldId="556"/>
        </pc:sldMkLst>
        <pc:spChg chg="mod">
          <ac:chgData name="Louis Davidson" userId="80677fb08b3162e4" providerId="LiveId" clId="{E1A9AE0B-F388-854E-BF32-1AA1F2068794}" dt="2022-01-21T02:34:04.492" v="619" actId="1076"/>
          <ac:spMkLst>
            <pc:docMk/>
            <pc:sldMk cId="3858293947" sldId="556"/>
            <ac:spMk id="5" creationId="{00000000-0000-0000-0000-000000000000}"/>
          </ac:spMkLst>
        </pc:spChg>
        <pc:spChg chg="mod">
          <ac:chgData name="Louis Davidson" userId="80677fb08b3162e4" providerId="LiveId" clId="{E1A9AE0B-F388-854E-BF32-1AA1F2068794}" dt="2022-01-21T02:33:36.776" v="564" actId="27636"/>
          <ac:spMkLst>
            <pc:docMk/>
            <pc:sldMk cId="3858293947" sldId="556"/>
            <ac:spMk id="7" creationId="{00000000-0000-0000-0000-000000000000}"/>
          </ac:spMkLst>
        </pc:spChg>
      </pc:sldChg>
      <pc:sldChg chg="modSp add mod ord modAnim">
        <pc:chgData name="Louis Davidson" userId="80677fb08b3162e4" providerId="LiveId" clId="{E1A9AE0B-F388-854E-BF32-1AA1F2068794}" dt="2022-01-24T18:38:39.635" v="2132" actId="20577"/>
        <pc:sldMkLst>
          <pc:docMk/>
          <pc:sldMk cId="2912837579" sldId="557"/>
        </pc:sldMkLst>
        <pc:spChg chg="mod">
          <ac:chgData name="Louis Davidson" userId="80677fb08b3162e4" providerId="LiveId" clId="{E1A9AE0B-F388-854E-BF32-1AA1F2068794}" dt="2022-01-24T18:38:39.635" v="2132" actId="20577"/>
          <ac:spMkLst>
            <pc:docMk/>
            <pc:sldMk cId="2912837579" sldId="557"/>
            <ac:spMk id="5" creationId="{00000000-0000-0000-0000-000000000000}"/>
          </ac:spMkLst>
        </pc:spChg>
        <pc:spChg chg="mod">
          <ac:chgData name="Louis Davidson" userId="80677fb08b3162e4" providerId="LiveId" clId="{E1A9AE0B-F388-854E-BF32-1AA1F2068794}" dt="2022-01-21T02:41:12.455" v="1040" actId="27636"/>
          <ac:spMkLst>
            <pc:docMk/>
            <pc:sldMk cId="2912837579" sldId="557"/>
            <ac:spMk id="7" creationId="{00000000-0000-0000-0000-000000000000}"/>
          </ac:spMkLst>
        </pc:spChg>
      </pc:sldChg>
      <pc:sldChg chg="modSp add del">
        <pc:chgData name="Louis Davidson" userId="80677fb08b3162e4" providerId="LiveId" clId="{E1A9AE0B-F388-854E-BF32-1AA1F2068794}" dt="2022-01-21T02:42:23.491" v="1064" actId="2890"/>
        <pc:sldMkLst>
          <pc:docMk/>
          <pc:sldMk cId="960662496" sldId="558"/>
        </pc:sldMkLst>
        <pc:spChg chg="mod">
          <ac:chgData name="Louis Davidson" userId="80677fb08b3162e4" providerId="LiveId" clId="{E1A9AE0B-F388-854E-BF32-1AA1F2068794}" dt="2022-01-21T02:42:08.654" v="1063"/>
          <ac:spMkLst>
            <pc:docMk/>
            <pc:sldMk cId="960662496" sldId="558"/>
            <ac:spMk id="7" creationId="{00000000-0000-0000-0000-000000000000}"/>
          </ac:spMkLst>
        </pc:spChg>
      </pc:sldChg>
      <pc:sldChg chg="modSp add mod modAnim">
        <pc:chgData name="Louis Davidson" userId="80677fb08b3162e4" providerId="LiveId" clId="{E1A9AE0B-F388-854E-BF32-1AA1F2068794}" dt="2022-01-24T18:38:28.142" v="2130" actId="20577"/>
        <pc:sldMkLst>
          <pc:docMk/>
          <pc:sldMk cId="2783204483" sldId="558"/>
        </pc:sldMkLst>
        <pc:spChg chg="mod">
          <ac:chgData name="Louis Davidson" userId="80677fb08b3162e4" providerId="LiveId" clId="{E1A9AE0B-F388-854E-BF32-1AA1F2068794}" dt="2022-01-24T18:38:18.904" v="2127" actId="20577"/>
          <ac:spMkLst>
            <pc:docMk/>
            <pc:sldMk cId="2783204483" sldId="558"/>
            <ac:spMk id="5" creationId="{00000000-0000-0000-0000-000000000000}"/>
          </ac:spMkLst>
        </pc:spChg>
        <pc:spChg chg="mod">
          <ac:chgData name="Louis Davidson" userId="80677fb08b3162e4" providerId="LiveId" clId="{E1A9AE0B-F388-854E-BF32-1AA1F2068794}" dt="2022-01-24T18:38:28.142" v="2130" actId="20577"/>
          <ac:spMkLst>
            <pc:docMk/>
            <pc:sldMk cId="2783204483" sldId="558"/>
            <ac:spMk id="7" creationId="{00000000-0000-0000-0000-000000000000}"/>
          </ac:spMkLst>
        </pc:spChg>
      </pc:sldChg>
      <pc:sldChg chg="addSp delSp modSp add mod delAnim modAnim">
        <pc:chgData name="Louis Davidson" userId="80677fb08b3162e4" providerId="LiveId" clId="{E1A9AE0B-F388-854E-BF32-1AA1F2068794}" dt="2022-01-24T18:39:08.147" v="2168" actId="20577"/>
        <pc:sldMkLst>
          <pc:docMk/>
          <pc:sldMk cId="1703420140" sldId="559"/>
        </pc:sldMkLst>
        <pc:spChg chg="mod">
          <ac:chgData name="Louis Davidson" userId="80677fb08b3162e4" providerId="LiveId" clId="{E1A9AE0B-F388-854E-BF32-1AA1F2068794}" dt="2022-01-24T18:39:08.147" v="2168" actId="20577"/>
          <ac:spMkLst>
            <pc:docMk/>
            <pc:sldMk cId="1703420140" sldId="559"/>
            <ac:spMk id="2" creationId="{00000000-0000-0000-0000-000000000000}"/>
          </ac:spMkLst>
        </pc:spChg>
        <pc:spChg chg="add mod">
          <ac:chgData name="Louis Davidson" userId="80677fb08b3162e4" providerId="LiveId" clId="{E1A9AE0B-F388-854E-BF32-1AA1F2068794}" dt="2022-01-21T02:52:20.822" v="1379"/>
          <ac:spMkLst>
            <pc:docMk/>
            <pc:sldMk cId="1703420140" sldId="559"/>
            <ac:spMk id="8" creationId="{0C4A384B-9506-F74A-B02E-A5B9853865F1}"/>
          </ac:spMkLst>
        </pc:spChg>
        <pc:spChg chg="add mod">
          <ac:chgData name="Louis Davidson" userId="80677fb08b3162e4" providerId="LiveId" clId="{E1A9AE0B-F388-854E-BF32-1AA1F2068794}" dt="2022-01-21T02:53:27.093" v="1392" actId="14100"/>
          <ac:spMkLst>
            <pc:docMk/>
            <pc:sldMk cId="1703420140" sldId="559"/>
            <ac:spMk id="9" creationId="{D4520685-0CF5-CE41-B482-7BBED61E363A}"/>
          </ac:spMkLst>
        </pc:spChg>
        <pc:spChg chg="del">
          <ac:chgData name="Louis Davidson" userId="80677fb08b3162e4" providerId="LiveId" clId="{E1A9AE0B-F388-854E-BF32-1AA1F2068794}" dt="2022-01-21T02:52:24.347" v="1380" actId="478"/>
          <ac:spMkLst>
            <pc:docMk/>
            <pc:sldMk cId="1703420140" sldId="559"/>
            <ac:spMk id="12" creationId="{CF1C2D9D-6191-0A4F-907E-50AF2FC3BC2E}"/>
          </ac:spMkLst>
        </pc:spChg>
        <pc:spChg chg="del">
          <ac:chgData name="Louis Davidson" userId="80677fb08b3162e4" providerId="LiveId" clId="{E1A9AE0B-F388-854E-BF32-1AA1F2068794}" dt="2022-01-21T02:53:15.092" v="1388" actId="478"/>
          <ac:spMkLst>
            <pc:docMk/>
            <pc:sldMk cId="1703420140" sldId="559"/>
            <ac:spMk id="13" creationId="{CCF667AA-3E8C-5748-A102-DFC69375D7B4}"/>
          </ac:spMkLst>
        </pc:spChg>
      </pc:sldChg>
      <pc:sldChg chg="addSp delSp modSp new mod modClrScheme modAnim chgLayout">
        <pc:chgData name="Louis Davidson" userId="80677fb08b3162e4" providerId="LiveId" clId="{E1A9AE0B-F388-854E-BF32-1AA1F2068794}" dt="2022-01-21T03:05:35.972" v="2108" actId="20577"/>
        <pc:sldMkLst>
          <pc:docMk/>
          <pc:sldMk cId="1253350037" sldId="560"/>
        </pc:sldMkLst>
        <pc:spChg chg="del">
          <ac:chgData name="Louis Davidson" userId="80677fb08b3162e4" providerId="LiveId" clId="{E1A9AE0B-F388-854E-BF32-1AA1F2068794}" dt="2022-01-21T02:58:50.330" v="1805" actId="700"/>
          <ac:spMkLst>
            <pc:docMk/>
            <pc:sldMk cId="1253350037" sldId="560"/>
            <ac:spMk id="2" creationId="{CD40BA28-6E7E-5644-ADD2-F21F6A32C52C}"/>
          </ac:spMkLst>
        </pc:spChg>
        <pc:spChg chg="del">
          <ac:chgData name="Louis Davidson" userId="80677fb08b3162e4" providerId="LiveId" clId="{E1A9AE0B-F388-854E-BF32-1AA1F2068794}" dt="2022-01-21T02:58:50.330" v="1805" actId="700"/>
          <ac:spMkLst>
            <pc:docMk/>
            <pc:sldMk cId="1253350037" sldId="560"/>
            <ac:spMk id="3" creationId="{97160AAA-A3CB-5948-9CD3-0C40A7147210}"/>
          </ac:spMkLst>
        </pc:spChg>
        <pc:spChg chg="add mod">
          <ac:chgData name="Louis Davidson" userId="80677fb08b3162e4" providerId="LiveId" clId="{E1A9AE0B-F388-854E-BF32-1AA1F2068794}" dt="2022-01-21T03:05:35.972" v="2108" actId="20577"/>
          <ac:spMkLst>
            <pc:docMk/>
            <pc:sldMk cId="1253350037" sldId="560"/>
            <ac:spMk id="4" creationId="{6CBAE613-0B46-7B4F-9407-C7754AA7BA2D}"/>
          </ac:spMkLst>
        </pc:spChg>
        <pc:spChg chg="add del mod">
          <ac:chgData name="Louis Davidson" userId="80677fb08b3162e4" providerId="LiveId" clId="{E1A9AE0B-F388-854E-BF32-1AA1F2068794}" dt="2022-01-21T02:59:48.682" v="1912"/>
          <ac:spMkLst>
            <pc:docMk/>
            <pc:sldMk cId="1253350037" sldId="560"/>
            <ac:spMk id="5" creationId="{55DD8FD8-521C-964A-A150-B4211DB834B3}"/>
          </ac:spMkLst>
        </pc:spChg>
        <pc:spChg chg="add del mod">
          <ac:chgData name="Louis Davidson" userId="80677fb08b3162e4" providerId="LiveId" clId="{E1A9AE0B-F388-854E-BF32-1AA1F2068794}" dt="2022-01-21T03:00:16.474" v="1921" actId="478"/>
          <ac:spMkLst>
            <pc:docMk/>
            <pc:sldMk cId="1253350037" sldId="560"/>
            <ac:spMk id="6" creationId="{9F3D2318-DF91-3842-85F8-DE85E83D0783}"/>
          </ac:spMkLst>
        </pc:spChg>
        <pc:spChg chg="add mod">
          <ac:chgData name="Louis Davidson" userId="80677fb08b3162e4" providerId="LiveId" clId="{E1A9AE0B-F388-854E-BF32-1AA1F2068794}" dt="2022-01-21T03:01:55.236" v="1959" actId="207"/>
          <ac:spMkLst>
            <pc:docMk/>
            <pc:sldMk cId="1253350037" sldId="560"/>
            <ac:spMk id="7" creationId="{FAA8CA29-1F8A-B245-A47C-89742A0435E7}"/>
          </ac:spMkLst>
        </pc:spChg>
        <pc:spChg chg="add mod">
          <ac:chgData name="Louis Davidson" userId="80677fb08b3162e4" providerId="LiveId" clId="{E1A9AE0B-F388-854E-BF32-1AA1F2068794}" dt="2022-01-21T03:02:08.542" v="1962" actId="14100"/>
          <ac:spMkLst>
            <pc:docMk/>
            <pc:sldMk cId="1253350037" sldId="560"/>
            <ac:spMk id="8" creationId="{39A85416-7131-B843-8CA5-FA3906FD6EAA}"/>
          </ac:spMkLst>
        </pc:spChg>
        <pc:spChg chg="add mod">
          <ac:chgData name="Louis Davidson" userId="80677fb08b3162e4" providerId="LiveId" clId="{E1A9AE0B-F388-854E-BF32-1AA1F2068794}" dt="2022-01-21T03:02:17.833" v="1965" actId="14100"/>
          <ac:spMkLst>
            <pc:docMk/>
            <pc:sldMk cId="1253350037" sldId="560"/>
            <ac:spMk id="9" creationId="{075A7D32-0DA4-A24A-BFC3-D0F3D8FB99EA}"/>
          </ac:spMkLst>
        </pc:spChg>
        <pc:spChg chg="add mod">
          <ac:chgData name="Louis Davidson" userId="80677fb08b3162e4" providerId="LiveId" clId="{E1A9AE0B-F388-854E-BF32-1AA1F2068794}" dt="2022-01-21T03:02:30.538" v="1969" actId="14100"/>
          <ac:spMkLst>
            <pc:docMk/>
            <pc:sldMk cId="1253350037" sldId="560"/>
            <ac:spMk id="10" creationId="{4446BAEA-D355-324F-9E49-BF2A6B86049C}"/>
          </ac:spMkLst>
        </pc:spChg>
        <pc:spChg chg="add mod ord">
          <ac:chgData name="Louis Davidson" userId="80677fb08b3162e4" providerId="LiveId" clId="{E1A9AE0B-F388-854E-BF32-1AA1F2068794}" dt="2022-01-21T03:03:55.462" v="2040" actId="20577"/>
          <ac:spMkLst>
            <pc:docMk/>
            <pc:sldMk cId="1253350037" sldId="560"/>
            <ac:spMk id="12" creationId="{811B3A12-AF85-B244-80CD-B75F7FCCA04A}"/>
          </ac:spMkLst>
        </pc:spChg>
        <pc:spChg chg="add del mod ord">
          <ac:chgData name="Louis Davidson" userId="80677fb08b3162e4" providerId="LiveId" clId="{E1A9AE0B-F388-854E-BF32-1AA1F2068794}" dt="2022-01-21T03:03:10.925" v="1972" actId="478"/>
          <ac:spMkLst>
            <pc:docMk/>
            <pc:sldMk cId="1253350037" sldId="560"/>
            <ac:spMk id="13" creationId="{5E089B82-C66E-4A48-8282-2C67D41DA9DA}"/>
          </ac:spMkLst>
        </pc:spChg>
        <pc:grpChg chg="add mod">
          <ac:chgData name="Louis Davidson" userId="80677fb08b3162e4" providerId="LiveId" clId="{E1A9AE0B-F388-854E-BF32-1AA1F2068794}" dt="2022-01-21T03:03:17.500" v="1973" actId="1076"/>
          <ac:grpSpMkLst>
            <pc:docMk/>
            <pc:sldMk cId="1253350037" sldId="560"/>
            <ac:grpSpMk id="11" creationId="{4A78A9F0-2A54-9444-8B3B-7906359E013B}"/>
          </ac:grpSpMkLst>
        </pc:grpChg>
      </pc:sldChg>
    </pc:docChg>
  </pc:docChgLst>
  <pc:docChgLst>
    <pc:chgData name="Louis Davidson" userId="80677fb08b3162e4" providerId="Windows Live" clId="Web-{D8CF8078-A471-47D6-86B9-F8E5AAA688D4}"/>
    <pc:docChg chg="modSld">
      <pc:chgData name="Louis Davidson" userId="80677fb08b3162e4" providerId="Windows Live" clId="Web-{D8CF8078-A471-47D6-86B9-F8E5AAA688D4}" dt="2022-03-02T04:06:17.950" v="13" actId="20577"/>
      <pc:docMkLst>
        <pc:docMk/>
      </pc:docMkLst>
      <pc:sldChg chg="modSp">
        <pc:chgData name="Louis Davidson" userId="80677fb08b3162e4" providerId="Windows Live" clId="Web-{D8CF8078-A471-47D6-86B9-F8E5AAA688D4}" dt="2022-03-02T04:06:17.950" v="13" actId="20577"/>
        <pc:sldMkLst>
          <pc:docMk/>
          <pc:sldMk cId="4264750954" sldId="274"/>
        </pc:sldMkLst>
        <pc:spChg chg="mod">
          <ac:chgData name="Louis Davidson" userId="80677fb08b3162e4" providerId="Windows Live" clId="Web-{D8CF8078-A471-47D6-86B9-F8E5AAA688D4}" dt="2022-03-02T04:06:17.950" v="13" actId="20577"/>
          <ac:spMkLst>
            <pc:docMk/>
            <pc:sldMk cId="4264750954" sldId="274"/>
            <ac:spMk id="2" creationId="{00000000-0000-0000-0000-000000000000}"/>
          </ac:spMkLst>
        </pc:spChg>
      </pc:sldChg>
      <pc:sldChg chg="modSp">
        <pc:chgData name="Louis Davidson" userId="80677fb08b3162e4" providerId="Windows Live" clId="Web-{D8CF8078-A471-47D6-86B9-F8E5AAA688D4}" dt="2022-03-02T03:48:59.350" v="2" actId="20577"/>
        <pc:sldMkLst>
          <pc:docMk/>
          <pc:sldMk cId="3071737693" sldId="276"/>
        </pc:sldMkLst>
        <pc:spChg chg="mod">
          <ac:chgData name="Louis Davidson" userId="80677fb08b3162e4" providerId="Windows Live" clId="Web-{D8CF8078-A471-47D6-86B9-F8E5AAA688D4}" dt="2022-03-02T03:48:59.350" v="2" actId="20577"/>
          <ac:spMkLst>
            <pc:docMk/>
            <pc:sldMk cId="3071737693" sldId="276"/>
            <ac:spMk id="2" creationId="{00000000-0000-0000-0000-000000000000}"/>
          </ac:spMkLst>
        </pc:spChg>
      </pc:sldChg>
      <pc:sldChg chg="modSp">
        <pc:chgData name="Louis Davidson" userId="80677fb08b3162e4" providerId="Windows Live" clId="Web-{D8CF8078-A471-47D6-86B9-F8E5AAA688D4}" dt="2022-03-02T03:50:09.274" v="3" actId="1076"/>
        <pc:sldMkLst>
          <pc:docMk/>
          <pc:sldMk cId="1703420140" sldId="559"/>
        </pc:sldMkLst>
        <pc:spChg chg="mod">
          <ac:chgData name="Louis Davidson" userId="80677fb08b3162e4" providerId="Windows Live" clId="Web-{D8CF8078-A471-47D6-86B9-F8E5AAA688D4}" dt="2022-03-02T03:50:09.274" v="3" actId="1076"/>
          <ac:spMkLst>
            <pc:docMk/>
            <pc:sldMk cId="1703420140" sldId="559"/>
            <ac:spMk id="9" creationId="{D4520685-0CF5-CE41-B482-7BBED61E363A}"/>
          </ac:spMkLst>
        </pc:spChg>
      </pc:sldChg>
    </pc:docChg>
  </pc:docChgLst>
  <pc:docChgLst>
    <pc:chgData name="Louis Davidson" userId="80677fb08b3162e4" providerId="LiveId" clId="{4260BE6B-975F-4E49-B831-102A9E7D6856}"/>
    <pc:docChg chg="delSld modSld">
      <pc:chgData name="Louis Davidson" userId="80677fb08b3162e4" providerId="LiveId" clId="{4260BE6B-975F-4E49-B831-102A9E7D6856}" dt="2021-11-10T21:35:06.765" v="54" actId="47"/>
      <pc:docMkLst>
        <pc:docMk/>
      </pc:docMkLst>
      <pc:sldChg chg="modSp mod">
        <pc:chgData name="Louis Davidson" userId="80677fb08b3162e4" providerId="LiveId" clId="{4260BE6B-975F-4E49-B831-102A9E7D6856}" dt="2021-11-10T21:34:59.476" v="53" actId="6549"/>
        <pc:sldMkLst>
          <pc:docMk/>
          <pc:sldMk cId="2368454425" sldId="256"/>
        </pc:sldMkLst>
        <pc:spChg chg="mod">
          <ac:chgData name="Louis Davidson" userId="80677fb08b3162e4" providerId="LiveId" clId="{4260BE6B-975F-4E49-B831-102A9E7D6856}" dt="2021-11-10T21:34:40.234" v="2" actId="20577"/>
          <ac:spMkLst>
            <pc:docMk/>
            <pc:sldMk cId="2368454425" sldId="256"/>
            <ac:spMk id="2" creationId="{9B96E071-EED7-449E-8A85-BA7D2B8A8F1F}"/>
          </ac:spMkLst>
        </pc:spChg>
        <pc:spChg chg="mod">
          <ac:chgData name="Louis Davidson" userId="80677fb08b3162e4" providerId="LiveId" clId="{4260BE6B-975F-4E49-B831-102A9E7D6856}" dt="2021-11-10T21:34:59.476" v="53" actId="6549"/>
          <ac:spMkLst>
            <pc:docMk/>
            <pc:sldMk cId="2368454425" sldId="256"/>
            <ac:spMk id="3" creationId="{9D45FBF4-E6D9-4C00-AFDF-AC080690B66C}"/>
          </ac:spMkLst>
        </pc:spChg>
      </pc:sldChg>
      <pc:sldChg chg="del">
        <pc:chgData name="Louis Davidson" userId="80677fb08b3162e4" providerId="LiveId" clId="{4260BE6B-975F-4E49-B831-102A9E7D6856}" dt="2021-11-10T21:35:06.765" v="54" actId="47"/>
        <pc:sldMkLst>
          <pc:docMk/>
          <pc:sldMk cId="2811787593" sldId="547"/>
        </pc:sldMkLst>
      </pc:sldChg>
      <pc:sldChg chg="del">
        <pc:chgData name="Louis Davidson" userId="80677fb08b3162e4" providerId="LiveId" clId="{4260BE6B-975F-4E49-B831-102A9E7D6856}" dt="2021-11-10T21:35:06.765" v="54" actId="47"/>
        <pc:sldMkLst>
          <pc:docMk/>
          <pc:sldMk cId="1094280919" sldId="548"/>
        </pc:sldMkLst>
      </pc:sldChg>
      <pc:sldChg chg="del">
        <pc:chgData name="Louis Davidson" userId="80677fb08b3162e4" providerId="LiveId" clId="{4260BE6B-975F-4E49-B831-102A9E7D6856}" dt="2021-11-10T21:35:06.765" v="54" actId="47"/>
        <pc:sldMkLst>
          <pc:docMk/>
          <pc:sldMk cId="2338320896" sldId="549"/>
        </pc:sldMkLst>
      </pc:sldChg>
      <pc:sldChg chg="del">
        <pc:chgData name="Louis Davidson" userId="80677fb08b3162e4" providerId="LiveId" clId="{4260BE6B-975F-4E49-B831-102A9E7D6856}" dt="2021-11-10T21:35:06.765" v="54" actId="47"/>
        <pc:sldMkLst>
          <pc:docMk/>
          <pc:sldMk cId="1529387261" sldId="550"/>
        </pc:sldMkLst>
      </pc:sldChg>
    </pc:docChg>
  </pc:docChgLst>
  <pc:docChgLst>
    <pc:chgData name="Louis Davidson" userId="80677fb08b3162e4" providerId="LiveId" clId="{9CF49F2E-3C85-4BFA-B882-DEEDB8A25A58}"/>
    <pc:docChg chg="custSel addSld delSld modSld">
      <pc:chgData name="Louis Davidson" userId="80677fb08b3162e4" providerId="LiveId" clId="{9CF49F2E-3C85-4BFA-B882-DEEDB8A25A58}" dt="2021-09-27T18:20:24.074" v="893"/>
      <pc:docMkLst>
        <pc:docMk/>
      </pc:docMkLst>
      <pc:sldChg chg="modSp mod">
        <pc:chgData name="Louis Davidson" userId="80677fb08b3162e4" providerId="LiveId" clId="{9CF49F2E-3C85-4BFA-B882-DEEDB8A25A58}" dt="2021-09-23T18:22:40.539" v="33" actId="20577"/>
        <pc:sldMkLst>
          <pc:docMk/>
          <pc:sldMk cId="2368454425" sldId="256"/>
        </pc:sldMkLst>
        <pc:spChg chg="mod">
          <ac:chgData name="Louis Davidson" userId="80677fb08b3162e4" providerId="LiveId" clId="{9CF49F2E-3C85-4BFA-B882-DEEDB8A25A58}" dt="2021-09-23T18:22:32.462" v="1" actId="20577"/>
          <ac:spMkLst>
            <pc:docMk/>
            <pc:sldMk cId="2368454425" sldId="256"/>
            <ac:spMk id="2" creationId="{9B96E071-EED7-449E-8A85-BA7D2B8A8F1F}"/>
          </ac:spMkLst>
        </pc:spChg>
        <pc:spChg chg="mod">
          <ac:chgData name="Louis Davidson" userId="80677fb08b3162e4" providerId="LiveId" clId="{9CF49F2E-3C85-4BFA-B882-DEEDB8A25A58}" dt="2021-09-23T18:22:40.539" v="33" actId="20577"/>
          <ac:spMkLst>
            <pc:docMk/>
            <pc:sldMk cId="2368454425" sldId="256"/>
            <ac:spMk id="3" creationId="{9D45FBF4-E6D9-4C00-AFDF-AC080690B66C}"/>
          </ac:spMkLst>
        </pc:spChg>
      </pc:sldChg>
      <pc:sldChg chg="del">
        <pc:chgData name="Louis Davidson" userId="80677fb08b3162e4" providerId="LiveId" clId="{9CF49F2E-3C85-4BFA-B882-DEEDB8A25A58}" dt="2021-09-27T18:19:43.314" v="892" actId="47"/>
        <pc:sldMkLst>
          <pc:docMk/>
          <pc:sldMk cId="818827031" sldId="257"/>
        </pc:sldMkLst>
      </pc:sldChg>
      <pc:sldChg chg="modSp mod modAnim">
        <pc:chgData name="Louis Davidson" userId="80677fb08b3162e4" providerId="LiveId" clId="{9CF49F2E-3C85-4BFA-B882-DEEDB8A25A58}" dt="2021-09-23T20:50:50.375" v="890" actId="20577"/>
        <pc:sldMkLst>
          <pc:docMk/>
          <pc:sldMk cId="4096037955" sldId="262"/>
        </pc:sldMkLst>
        <pc:spChg chg="mod">
          <ac:chgData name="Louis Davidson" userId="80677fb08b3162e4" providerId="LiveId" clId="{9CF49F2E-3C85-4BFA-B882-DEEDB8A25A58}" dt="2021-09-23T20:50:50.375" v="890" actId="20577"/>
          <ac:spMkLst>
            <pc:docMk/>
            <pc:sldMk cId="4096037955" sldId="262"/>
            <ac:spMk id="3" creationId="{571C0AE9-AD30-4EF0-9E4F-869974FDDF00}"/>
          </ac:spMkLst>
        </pc:spChg>
      </pc:sldChg>
      <pc:sldChg chg="modSp mod modAnim">
        <pc:chgData name="Louis Davidson" userId="80677fb08b3162e4" providerId="LiveId" clId="{9CF49F2E-3C85-4BFA-B882-DEEDB8A25A58}" dt="2021-09-23T20:42:53.527" v="289" actId="20577"/>
        <pc:sldMkLst>
          <pc:docMk/>
          <pc:sldMk cId="2811787593" sldId="547"/>
        </pc:sldMkLst>
        <pc:spChg chg="mod">
          <ac:chgData name="Louis Davidson" userId="80677fb08b3162e4" providerId="LiveId" clId="{9CF49F2E-3C85-4BFA-B882-DEEDB8A25A58}" dt="2021-09-23T18:36:11.315" v="71" actId="20577"/>
          <ac:spMkLst>
            <pc:docMk/>
            <pc:sldMk cId="2811787593" sldId="547"/>
            <ac:spMk id="2" creationId="{9D901C24-260E-45E7-A431-13D1B25A0966}"/>
          </ac:spMkLst>
        </pc:spChg>
        <pc:spChg chg="mod">
          <ac:chgData name="Louis Davidson" userId="80677fb08b3162e4" providerId="LiveId" clId="{9CF49F2E-3C85-4BFA-B882-DEEDB8A25A58}" dt="2021-09-23T20:42:53.527" v="289" actId="20577"/>
          <ac:spMkLst>
            <pc:docMk/>
            <pc:sldMk cId="2811787593" sldId="547"/>
            <ac:spMk id="3" creationId="{DBDB4BD7-D8A0-4F32-8176-E2C6590C642F}"/>
          </ac:spMkLst>
        </pc:spChg>
      </pc:sldChg>
      <pc:sldChg chg="del">
        <pc:chgData name="Louis Davidson" userId="80677fb08b3162e4" providerId="LiveId" clId="{9CF49F2E-3C85-4BFA-B882-DEEDB8A25A58}" dt="2021-09-23T18:34:50.104" v="39" actId="47"/>
        <pc:sldMkLst>
          <pc:docMk/>
          <pc:sldMk cId="1079475882" sldId="548"/>
        </pc:sldMkLst>
      </pc:sldChg>
      <pc:sldChg chg="addSp delSp modSp new mod modClrScheme chgLayout">
        <pc:chgData name="Louis Davidson" userId="80677fb08b3162e4" providerId="LiveId" clId="{9CF49F2E-3C85-4BFA-B882-DEEDB8A25A58}" dt="2021-09-23T18:36:01.512" v="67" actId="20577"/>
        <pc:sldMkLst>
          <pc:docMk/>
          <pc:sldMk cId="1094280919" sldId="548"/>
        </pc:sldMkLst>
        <pc:spChg chg="del mod ord">
          <ac:chgData name="Louis Davidson" userId="80677fb08b3162e4" providerId="LiveId" clId="{9CF49F2E-3C85-4BFA-B882-DEEDB8A25A58}" dt="2021-09-23T18:35:09.215" v="41" actId="700"/>
          <ac:spMkLst>
            <pc:docMk/>
            <pc:sldMk cId="1094280919" sldId="548"/>
            <ac:spMk id="2" creationId="{6757F3CF-AD91-43DD-B79B-B84724015CB8}"/>
          </ac:spMkLst>
        </pc:spChg>
        <pc:spChg chg="del mod ord">
          <ac:chgData name="Louis Davidson" userId="80677fb08b3162e4" providerId="LiveId" clId="{9CF49F2E-3C85-4BFA-B882-DEEDB8A25A58}" dt="2021-09-23T18:35:09.215" v="41" actId="700"/>
          <ac:spMkLst>
            <pc:docMk/>
            <pc:sldMk cId="1094280919" sldId="548"/>
            <ac:spMk id="3" creationId="{398ED9AC-47C3-49D2-A8AF-08CF8524BEA5}"/>
          </ac:spMkLst>
        </pc:spChg>
        <pc:spChg chg="add mod ord">
          <ac:chgData name="Louis Davidson" userId="80677fb08b3162e4" providerId="LiveId" clId="{9CF49F2E-3C85-4BFA-B882-DEEDB8A25A58}" dt="2021-09-23T18:36:01.512" v="67" actId="20577"/>
          <ac:spMkLst>
            <pc:docMk/>
            <pc:sldMk cId="1094280919" sldId="548"/>
            <ac:spMk id="4" creationId="{20BF71F5-E2D1-4FAE-8B55-3E9D4E4692AC}"/>
          </ac:spMkLst>
        </pc:spChg>
        <pc:spChg chg="add del mod ord">
          <ac:chgData name="Louis Davidson" userId="80677fb08b3162e4" providerId="LiveId" clId="{9CF49F2E-3C85-4BFA-B882-DEEDB8A25A58}" dt="2021-09-23T18:35:29.081" v="42" actId="931"/>
          <ac:spMkLst>
            <pc:docMk/>
            <pc:sldMk cId="1094280919" sldId="548"/>
            <ac:spMk id="5" creationId="{465F87D8-C538-4435-B105-EE6F9AC2DA07}"/>
          </ac:spMkLst>
        </pc:spChg>
        <pc:spChg chg="add del mod ord">
          <ac:chgData name="Louis Davidson" userId="80677fb08b3162e4" providerId="LiveId" clId="{9CF49F2E-3C85-4BFA-B882-DEEDB8A25A58}" dt="2021-09-23T18:35:48.967" v="43" actId="931"/>
          <ac:spMkLst>
            <pc:docMk/>
            <pc:sldMk cId="1094280919" sldId="548"/>
            <ac:spMk id="6" creationId="{733C7424-C9D2-432F-82C0-FE7B92C2401C}"/>
          </ac:spMkLst>
        </pc:spChg>
        <pc:picChg chg="add mod">
          <ac:chgData name="Louis Davidson" userId="80677fb08b3162e4" providerId="LiveId" clId="{9CF49F2E-3C85-4BFA-B882-DEEDB8A25A58}" dt="2021-09-23T18:35:29.081" v="42" actId="931"/>
          <ac:picMkLst>
            <pc:docMk/>
            <pc:sldMk cId="1094280919" sldId="548"/>
            <ac:picMk id="8" creationId="{C6083965-B946-49EB-B8CB-921C317CD0D0}"/>
          </ac:picMkLst>
        </pc:picChg>
        <pc:picChg chg="add mod">
          <ac:chgData name="Louis Davidson" userId="80677fb08b3162e4" providerId="LiveId" clId="{9CF49F2E-3C85-4BFA-B882-DEEDB8A25A58}" dt="2021-09-23T18:35:48.967" v="43" actId="931"/>
          <ac:picMkLst>
            <pc:docMk/>
            <pc:sldMk cId="1094280919" sldId="548"/>
            <ac:picMk id="10" creationId="{7F256B46-B5A4-4085-B707-9C8785005A9C}"/>
          </ac:picMkLst>
        </pc:picChg>
      </pc:sldChg>
      <pc:sldChg chg="addSp delSp modSp del mod delAnim">
        <pc:chgData name="Louis Davidson" userId="80677fb08b3162e4" providerId="LiveId" clId="{9CF49F2E-3C85-4BFA-B882-DEEDB8A25A58}" dt="2021-09-23T18:34:48.876" v="38" actId="47"/>
        <pc:sldMkLst>
          <pc:docMk/>
          <pc:sldMk cId="204898812" sldId="549"/>
        </pc:sldMkLst>
        <pc:spChg chg="add mod">
          <ac:chgData name="Louis Davidson" userId="80677fb08b3162e4" providerId="LiveId" clId="{9CF49F2E-3C85-4BFA-B882-DEEDB8A25A58}" dt="2021-09-23T18:34:40.271" v="34" actId="478"/>
          <ac:spMkLst>
            <pc:docMk/>
            <pc:sldMk cId="204898812" sldId="549"/>
            <ac:spMk id="4" creationId="{1DEF0D6C-FA90-4742-8F3D-EF43F8B6EA6B}"/>
          </ac:spMkLst>
        </pc:spChg>
        <pc:spChg chg="add mod">
          <ac:chgData name="Louis Davidson" userId="80677fb08b3162e4" providerId="LiveId" clId="{9CF49F2E-3C85-4BFA-B882-DEEDB8A25A58}" dt="2021-09-23T18:34:46.954" v="36" actId="1076"/>
          <ac:spMkLst>
            <pc:docMk/>
            <pc:sldMk cId="204898812" sldId="549"/>
            <ac:spMk id="7" creationId="{3101D3A3-1C4E-40C7-8602-8C21F11BC803}"/>
          </ac:spMkLst>
        </pc:spChg>
        <pc:spChg chg="del">
          <ac:chgData name="Louis Davidson" userId="80677fb08b3162e4" providerId="LiveId" clId="{9CF49F2E-3C85-4BFA-B882-DEEDB8A25A58}" dt="2021-09-23T18:34:41.620" v="35" actId="478"/>
          <ac:spMkLst>
            <pc:docMk/>
            <pc:sldMk cId="204898812" sldId="549"/>
            <ac:spMk id="9" creationId="{534C42D8-4047-4919-B27B-8E95BEAEF784}"/>
          </ac:spMkLst>
        </pc:spChg>
        <pc:grpChg chg="del">
          <ac:chgData name="Louis Davidson" userId="80677fb08b3162e4" providerId="LiveId" clId="{9CF49F2E-3C85-4BFA-B882-DEEDB8A25A58}" dt="2021-09-23T18:34:47.615" v="37" actId="478"/>
          <ac:grpSpMkLst>
            <pc:docMk/>
            <pc:sldMk cId="204898812" sldId="549"/>
            <ac:grpSpMk id="13" creationId="{2AFCD848-583E-4D6E-9ADB-E07933018D98}"/>
          </ac:grpSpMkLst>
        </pc:grpChg>
        <pc:picChg chg="del">
          <ac:chgData name="Louis Davidson" userId="80677fb08b3162e4" providerId="LiveId" clId="{9CF49F2E-3C85-4BFA-B882-DEEDB8A25A58}" dt="2021-09-23T18:34:40.271" v="34" actId="478"/>
          <ac:picMkLst>
            <pc:docMk/>
            <pc:sldMk cId="204898812" sldId="549"/>
            <ac:picMk id="6" creationId="{EC15C2B6-E3BC-46FB-B553-28C9423FF462}"/>
          </ac:picMkLst>
        </pc:picChg>
        <pc:picChg chg="del">
          <ac:chgData name="Louis Davidson" userId="80677fb08b3162e4" providerId="LiveId" clId="{9CF49F2E-3C85-4BFA-B882-DEEDB8A25A58}" dt="2021-09-23T18:34:41.620" v="35" actId="478"/>
          <ac:picMkLst>
            <pc:docMk/>
            <pc:sldMk cId="204898812" sldId="549"/>
            <ac:picMk id="8" creationId="{228AB1BA-6134-429E-A49C-A5AB6CFBFA37}"/>
          </ac:picMkLst>
        </pc:picChg>
      </pc:sldChg>
      <pc:sldChg chg="addSp delSp modSp new mod">
        <pc:chgData name="Louis Davidson" userId="80677fb08b3162e4" providerId="LiveId" clId="{9CF49F2E-3C85-4BFA-B882-DEEDB8A25A58}" dt="2021-09-23T20:46:28.223" v="340" actId="1076"/>
        <pc:sldMkLst>
          <pc:docMk/>
          <pc:sldMk cId="2338320896" sldId="549"/>
        </pc:sldMkLst>
        <pc:spChg chg="mod">
          <ac:chgData name="Louis Davidson" userId="80677fb08b3162e4" providerId="LiveId" clId="{9CF49F2E-3C85-4BFA-B882-DEEDB8A25A58}" dt="2021-09-23T20:43:17.119" v="320" actId="20577"/>
          <ac:spMkLst>
            <pc:docMk/>
            <pc:sldMk cId="2338320896" sldId="549"/>
            <ac:spMk id="2" creationId="{4CAF4EB1-96B2-481A-900A-829879CBDFE0}"/>
          </ac:spMkLst>
        </pc:spChg>
        <pc:spChg chg="del">
          <ac:chgData name="Louis Davidson" userId="80677fb08b3162e4" providerId="LiveId" clId="{9CF49F2E-3C85-4BFA-B882-DEEDB8A25A58}" dt="2021-09-23T20:45:29.375" v="323"/>
          <ac:spMkLst>
            <pc:docMk/>
            <pc:sldMk cId="2338320896" sldId="549"/>
            <ac:spMk id="3" creationId="{B6764B0A-94FE-4099-AE84-C93EAC656A5B}"/>
          </ac:spMkLst>
        </pc:spChg>
        <pc:spChg chg="add mod">
          <ac:chgData name="Louis Davidson" userId="80677fb08b3162e4" providerId="LiveId" clId="{9CF49F2E-3C85-4BFA-B882-DEEDB8A25A58}" dt="2021-09-23T20:46:28.223" v="340" actId="1076"/>
          <ac:spMkLst>
            <pc:docMk/>
            <pc:sldMk cId="2338320896" sldId="549"/>
            <ac:spMk id="5" creationId="{742520BC-0919-4F35-A086-ADD31028BAC9}"/>
          </ac:spMkLst>
        </pc:spChg>
        <pc:picChg chg="add mod">
          <ac:chgData name="Louis Davidson" userId="80677fb08b3162e4" providerId="LiveId" clId="{9CF49F2E-3C85-4BFA-B882-DEEDB8A25A58}" dt="2021-09-23T20:45:59.680" v="333" actId="1076"/>
          <ac:picMkLst>
            <pc:docMk/>
            <pc:sldMk cId="2338320896" sldId="549"/>
            <ac:picMk id="1026" creationId="{4B1D889F-F42C-4404-A0BC-486E2B851324}"/>
          </ac:picMkLst>
        </pc:picChg>
      </pc:sldChg>
      <pc:sldChg chg="modSp new mod modAnim">
        <pc:chgData name="Louis Davidson" userId="80677fb08b3162e4" providerId="LiveId" clId="{9CF49F2E-3C85-4BFA-B882-DEEDB8A25A58}" dt="2021-09-23T20:49:11.183" v="640"/>
        <pc:sldMkLst>
          <pc:docMk/>
          <pc:sldMk cId="1529387261" sldId="550"/>
        </pc:sldMkLst>
        <pc:spChg chg="mod">
          <ac:chgData name="Louis Davidson" userId="80677fb08b3162e4" providerId="LiveId" clId="{9CF49F2E-3C85-4BFA-B882-DEEDB8A25A58}" dt="2021-09-23T20:46:49.063" v="363" actId="20577"/>
          <ac:spMkLst>
            <pc:docMk/>
            <pc:sldMk cId="1529387261" sldId="550"/>
            <ac:spMk id="2" creationId="{3643B086-24BB-4DAC-A14B-8ED55DE20904}"/>
          </ac:spMkLst>
        </pc:spChg>
        <pc:spChg chg="mod">
          <ac:chgData name="Louis Davidson" userId="80677fb08b3162e4" providerId="LiveId" clId="{9CF49F2E-3C85-4BFA-B882-DEEDB8A25A58}" dt="2021-09-23T20:48:49.753" v="638" actId="20577"/>
          <ac:spMkLst>
            <pc:docMk/>
            <pc:sldMk cId="1529387261" sldId="550"/>
            <ac:spMk id="3" creationId="{7110A8AC-5B53-44B5-AF2C-41FFF5720754}"/>
          </ac:spMkLst>
        </pc:spChg>
      </pc:sldChg>
      <pc:sldChg chg="addSp delSp modSp add del">
        <pc:chgData name="Louis Davidson" userId="80677fb08b3162e4" providerId="LiveId" clId="{9CF49F2E-3C85-4BFA-B882-DEEDB8A25A58}" dt="2021-09-23T20:46:38.390" v="343" actId="47"/>
        <pc:sldMkLst>
          <pc:docMk/>
          <pc:sldMk cId="1784494355" sldId="550"/>
        </pc:sldMkLst>
        <pc:spChg chg="add mod">
          <ac:chgData name="Louis Davidson" userId="80677fb08b3162e4" providerId="LiveId" clId="{9CF49F2E-3C85-4BFA-B882-DEEDB8A25A58}" dt="2021-09-23T20:46:35.503" v="342" actId="478"/>
          <ac:spMkLst>
            <pc:docMk/>
            <pc:sldMk cId="1784494355" sldId="550"/>
            <ac:spMk id="3" creationId="{FFFBA7C7-B982-4E03-A53C-C7F9DEB419D8}"/>
          </ac:spMkLst>
        </pc:spChg>
        <pc:picChg chg="del">
          <ac:chgData name="Louis Davidson" userId="80677fb08b3162e4" providerId="LiveId" clId="{9CF49F2E-3C85-4BFA-B882-DEEDB8A25A58}" dt="2021-09-23T20:46:35.503" v="342" actId="478"/>
          <ac:picMkLst>
            <pc:docMk/>
            <pc:sldMk cId="1784494355" sldId="550"/>
            <ac:picMk id="1026" creationId="{4B1D889F-F42C-4404-A0BC-486E2B851324}"/>
          </ac:picMkLst>
        </pc:picChg>
      </pc:sldChg>
      <pc:sldChg chg="add">
        <pc:chgData name="Louis Davidson" userId="80677fb08b3162e4" providerId="LiveId" clId="{9CF49F2E-3C85-4BFA-B882-DEEDB8A25A58}" dt="2021-09-27T18:19:41.906" v="891"/>
        <pc:sldMkLst>
          <pc:docMk/>
          <pc:sldMk cId="3441950390" sldId="551"/>
        </pc:sldMkLst>
      </pc:sldChg>
      <pc:sldChg chg="add">
        <pc:chgData name="Louis Davidson" userId="80677fb08b3162e4" providerId="LiveId" clId="{9CF49F2E-3C85-4BFA-B882-DEEDB8A25A58}" dt="2021-09-27T18:20:24.074" v="893"/>
        <pc:sldMkLst>
          <pc:docMk/>
          <pc:sldMk cId="1440037456" sldId="55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12E6-3C0B-1F41-A3BC-7B379748FC58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7DEB5-1FA8-F844-BC30-4522B26A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6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13F929-64CF-4B1F-8A76-2647AC6E3E36}" type="slidenum">
              <a:rPr lang="en-US"/>
              <a:pPr/>
              <a:t>4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800"/>
              <a:t>Think of it this way.  A key represents the entity that is being model.  An attribute describes the entity being modeled.  AND NOTHING ELSE…</a:t>
            </a:r>
          </a:p>
          <a:p>
            <a:pPr>
              <a:lnSpc>
                <a:spcPct val="80000"/>
              </a:lnSpc>
            </a:pPr>
            <a:endParaRPr lang="en-US" sz="800"/>
          </a:p>
          <a:p>
            <a:pPr>
              <a:lnSpc>
                <a:spcPct val="80000"/>
              </a:lnSpc>
            </a:pPr>
            <a:endParaRPr lang="en-US" sz="800"/>
          </a:p>
          <a:p>
            <a:pPr>
              <a:lnSpc>
                <a:spcPct val="80000"/>
              </a:lnSpc>
            </a:pPr>
            <a:r>
              <a:rPr lang="en-US" sz="800"/>
              <a:t>Sounds simple…AND  IT  IS….  Just requires thinking…</a:t>
            </a:r>
          </a:p>
        </p:txBody>
      </p:sp>
    </p:spTree>
    <p:extLst>
      <p:ext uri="{BB962C8B-B14F-4D97-AF65-F5344CB8AC3E}">
        <p14:creationId xmlns:p14="http://schemas.microsoft.com/office/powerpoint/2010/main" val="4057128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inktr.ee/drsq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tr.ee/drsql" TargetMode="External"/><Relationship Id="rId2" Type="http://schemas.openxmlformats.org/officeDocument/2006/relationships/hyperlink" Target="mailto:drsql@hot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E071-EED7-449E-8A85-BA7D2B8A8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Database Design Chat 013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5FBF4-E6D9-4C00-AFDF-AC080690B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Second and Third Normal Form</a:t>
            </a:r>
          </a:p>
        </p:txBody>
      </p:sp>
    </p:spTree>
    <p:extLst>
      <p:ext uri="{BB962C8B-B14F-4D97-AF65-F5344CB8AC3E}">
        <p14:creationId xmlns:p14="http://schemas.microsoft.com/office/powerpoint/2010/main" val="2368454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C09CD-4BDB-2142-84A2-2D0E69B6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Third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31FA-DA54-D64A-B195-1B05F6DB9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All attributes must be a fact about the primary key and nothing but the primary key</a:t>
            </a:r>
          </a:p>
          <a:p>
            <a:endParaRPr lang="en-US" dirty="0">
              <a:solidFill>
                <a:srgbClr val="262626"/>
              </a:solidFill>
            </a:endParaRPr>
          </a:p>
        </p:txBody>
      </p:sp>
      <p:pic>
        <p:nvPicPr>
          <p:cNvPr id="5" name="Graphic 6" descr="Key">
            <a:extLst>
              <a:ext uri="{FF2B5EF4-FFF2-40B4-BE49-F238E27FC236}">
                <a16:creationId xmlns:a16="http://schemas.microsoft.com/office/drawing/2014/main" id="{17E48CA7-85D7-43EA-9884-CAF625E9A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85026" y="2757636"/>
            <a:ext cx="2739728" cy="2739728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964557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Normal Form Example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Requirement: Driver registration for rental car company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D738-0A37-4C62-A13B-47275B54F99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57400" y="16764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50593" y="3477445"/>
            <a:ext cx="822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Driver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------</a:t>
            </a: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Driver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VehicleOwned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Height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EyeColor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WheelCount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======== ---------------- ------- --------- ----------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Louis    Hatchback        6’0”    Blue      4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Ted      Coupe            5’8”    Brown     4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Rob      Tractor trailer  6’8”    NULL      18</a:t>
            </a:r>
          </a:p>
        </p:txBody>
      </p:sp>
    </p:spTree>
    <p:extLst>
      <p:ext uri="{BB962C8B-B14F-4D97-AF65-F5344CB8AC3E}">
        <p14:creationId xmlns:p14="http://schemas.microsoft.com/office/powerpoint/2010/main" val="2912837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Normal Form Example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95401" y="4287384"/>
            <a:ext cx="9601196" cy="158848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Height</a:t>
            </a:r>
            <a:r>
              <a:rPr lang="en-US" sz="2000" dirty="0"/>
              <a:t> and </a:t>
            </a:r>
            <a:r>
              <a:rPr lang="en-US" sz="2000" dirty="0" err="1">
                <a:latin typeface="Lucida Console" panose="020B0609040504020204" pitchFamily="49" charset="0"/>
              </a:rPr>
              <a:t>EyeColor</a:t>
            </a:r>
            <a:r>
              <a:rPr lang="en-US" sz="2000" dirty="0"/>
              <a:t>, check</a:t>
            </a:r>
          </a:p>
          <a:p>
            <a:r>
              <a:rPr lang="en-US" sz="2000" dirty="0" err="1">
                <a:latin typeface="Lucida Console" panose="020B0609040504020204" pitchFamily="49" charset="0"/>
              </a:rPr>
              <a:t>VehicleOwned</a:t>
            </a:r>
            <a:r>
              <a:rPr lang="en-US" sz="2000" dirty="0"/>
              <a:t>, check</a:t>
            </a:r>
          </a:p>
          <a:p>
            <a:r>
              <a:rPr lang="en-US" sz="2000" dirty="0" err="1">
                <a:latin typeface="Lucida Console" panose="020B0609040504020204" pitchFamily="49" charset="0"/>
              </a:rPr>
              <a:t>WheelCount</a:t>
            </a:r>
            <a:r>
              <a:rPr lang="en-US" sz="2000" dirty="0"/>
              <a:t>, &lt;buzz&gt;, driver’s do not have wheel counts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D738-0A37-4C62-A13B-47275B54F99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57400" y="16764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38153" y="2678908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Driver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VehicleOwned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Height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EyeColor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WheelCount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======== ---------------- ------- --------- ----------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Louis    Hatchback        6’0”    Blue      4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Ted      Coupe            5’8”    Brown     4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Rob      Tractor trailer  6’8”    NULL      18</a:t>
            </a:r>
          </a:p>
        </p:txBody>
      </p:sp>
    </p:spTree>
    <p:extLst>
      <p:ext uri="{BB962C8B-B14F-4D97-AF65-F5344CB8AC3E}">
        <p14:creationId xmlns:p14="http://schemas.microsoft.com/office/powerpoint/2010/main" val="278320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Third Normal Form Example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Two tables, one for driver, one for type of vehicles and one for the characteristics of a vehicle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D738-0A37-4C62-A13B-47275B54F99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84195" y="2980741"/>
            <a:ext cx="822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Driver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------</a:t>
            </a: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Driver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OwnedVehicleType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(FK) Height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EyeColor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======== -------------------- ------- ---------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Louis    Hatchback            6’0”    Blue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Ted      Coupe                5’8”    Brown    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Rob      Tractor trailer      6’8”    NULL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20912" y="4077375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VehicleType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-----------</a:t>
            </a: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VehicleType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WheelCount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================ -----------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Hatchback        4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Coupe            4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Tractor trailer  18</a:t>
            </a: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73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92" y="1443509"/>
            <a:ext cx="4409206" cy="4573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8"/>
          <a:stretch/>
        </p:blipFill>
        <p:spPr bwMode="auto">
          <a:xfrm>
            <a:off x="6806527" y="936156"/>
            <a:ext cx="4291720" cy="4985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D738-0A37-4C62-A13B-47275B54F99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84779" y="815473"/>
            <a:ext cx="7908652" cy="422243"/>
          </a:xfrm>
        </p:spPr>
        <p:txBody>
          <a:bodyPr>
            <a:normAutofit fontScale="90000"/>
          </a:bodyPr>
          <a:lstStyle/>
          <a:p>
            <a:r>
              <a:rPr lang="en-US" dirty="0"/>
              <a:t>Which Model is Correct?</a:t>
            </a: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CF1C2D9D-6191-0A4F-907E-50AF2FC3BC2E}"/>
              </a:ext>
            </a:extLst>
          </p:cNvPr>
          <p:cNvSpPr/>
          <p:nvPr/>
        </p:nvSpPr>
        <p:spPr>
          <a:xfrm>
            <a:off x="5017625" y="5572127"/>
            <a:ext cx="2200275" cy="1073146"/>
          </a:xfrm>
          <a:prstGeom prst="wedgeRectCallout">
            <a:avLst>
              <a:gd name="adj1" fmla="val -44209"/>
              <a:gd name="adj2" fmla="val -30374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 values represent</a:t>
            </a:r>
          </a:p>
          <a:p>
            <a:pPr algn="ctr"/>
            <a:r>
              <a:rPr lang="en-US" dirty="0"/>
              <a:t>values in the other table</a:t>
            </a:r>
          </a:p>
        </p:txBody>
      </p: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CCF667AA-3E8C-5748-A102-DFC69375D7B4}"/>
              </a:ext>
            </a:extLst>
          </p:cNvPr>
          <p:cNvSpPr/>
          <p:nvPr/>
        </p:nvSpPr>
        <p:spPr>
          <a:xfrm>
            <a:off x="7377260" y="5711827"/>
            <a:ext cx="2200275" cy="1073146"/>
          </a:xfrm>
          <a:prstGeom prst="wedgeRectCallout">
            <a:avLst>
              <a:gd name="adj1" fmla="val 40558"/>
              <a:gd name="adj2" fmla="val -28906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Column values </a:t>
            </a:r>
          </a:p>
          <a:p>
            <a:pPr algn="ctr"/>
            <a:r>
              <a:rPr lang="en-US" dirty="0"/>
              <a:t>duplicated</a:t>
            </a:r>
          </a:p>
        </p:txBody>
      </p:sp>
    </p:spTree>
    <p:extLst>
      <p:ext uri="{BB962C8B-B14F-4D97-AF65-F5344CB8AC3E}">
        <p14:creationId xmlns:p14="http://schemas.microsoft.com/office/powerpoint/2010/main" val="313930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92" y="1443509"/>
            <a:ext cx="4409206" cy="4573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8"/>
          <a:stretch/>
        </p:blipFill>
        <p:spPr bwMode="auto">
          <a:xfrm>
            <a:off x="6806527" y="936156"/>
            <a:ext cx="4291720" cy="4985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D738-0A37-4C62-A13B-47275B54F99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84779" y="815473"/>
            <a:ext cx="7908652" cy="42224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does it mean in context?</a:t>
            </a: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0C4A384B-9506-F74A-B02E-A5B9853865F1}"/>
              </a:ext>
            </a:extLst>
          </p:cNvPr>
          <p:cNvSpPr/>
          <p:nvPr/>
        </p:nvSpPr>
        <p:spPr>
          <a:xfrm>
            <a:off x="2010614" y="5598613"/>
            <a:ext cx="2200275" cy="1073146"/>
          </a:xfrm>
          <a:prstGeom prst="wedgeRectCallout">
            <a:avLst>
              <a:gd name="adj1" fmla="val 55141"/>
              <a:gd name="adj2" fmla="val -27681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value of the customers address at query time</a:t>
            </a: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D4520685-0CF5-CE41-B482-7BBED61E363A}"/>
              </a:ext>
            </a:extLst>
          </p:cNvPr>
          <p:cNvSpPr/>
          <p:nvPr/>
        </p:nvSpPr>
        <p:spPr>
          <a:xfrm>
            <a:off x="7230190" y="5481168"/>
            <a:ext cx="2200275" cy="1073146"/>
          </a:xfrm>
          <a:prstGeom prst="wedgeRectCallout">
            <a:avLst>
              <a:gd name="adj1" fmla="val 48305"/>
              <a:gd name="adj2" fmla="val -3139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value of the customers address at order/shipment time.</a:t>
            </a:r>
          </a:p>
        </p:txBody>
      </p:sp>
    </p:spTree>
    <p:extLst>
      <p:ext uri="{BB962C8B-B14F-4D97-AF65-F5344CB8AC3E}">
        <p14:creationId xmlns:p14="http://schemas.microsoft.com/office/powerpoint/2010/main" val="170342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82"/>
          <a:stretch/>
        </p:blipFill>
        <p:spPr bwMode="auto">
          <a:xfrm>
            <a:off x="3127333" y="1375807"/>
            <a:ext cx="5167997" cy="4593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D738-0A37-4C62-A13B-47275B54F99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12118206" cy="736600"/>
          </a:xfrm>
        </p:spPr>
        <p:txBody>
          <a:bodyPr>
            <a:normAutofit fontScale="90000"/>
          </a:bodyPr>
          <a:lstStyle/>
          <a:p>
            <a:r>
              <a:rPr lang="en-US" dirty="0"/>
              <a:t>Answer - It depends…but probably both make sense…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9000323" y="4973355"/>
            <a:ext cx="2200275" cy="1073146"/>
          </a:xfrm>
          <a:prstGeom prst="wedgeRectCallout">
            <a:avLst>
              <a:gd name="adj1" fmla="val -106611"/>
              <a:gd name="adj2" fmla="val -24376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is why names matter so much… </a:t>
            </a:r>
          </a:p>
        </p:txBody>
      </p:sp>
    </p:spTree>
    <p:extLst>
      <p:ext uri="{BB962C8B-B14F-4D97-AF65-F5344CB8AC3E}">
        <p14:creationId xmlns:p14="http://schemas.microsoft.com/office/powerpoint/2010/main" val="173460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Concerning things to look for with 2NF and 3NF...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There are multiple columns with the same prefix</a:t>
            </a:r>
          </a:p>
          <a:p>
            <a:pPr lvl="1"/>
            <a:r>
              <a:rPr lang="en-US"/>
              <a:t>Example: Address.CityName,.CityStateName, .CityPopulation, .CityMotto</a:t>
            </a:r>
          </a:p>
          <a:p>
            <a:r>
              <a:rPr lang="en-US"/>
              <a:t>Multiple tables have the exact same complex columns</a:t>
            </a:r>
          </a:p>
          <a:p>
            <a:pPr lvl="1"/>
            <a:r>
              <a:rPr lang="en-US"/>
              <a:t>Example: Three tables have .MessageSentDate, .MessageText columns</a:t>
            </a:r>
          </a:p>
          <a:p>
            <a:r>
              <a:rPr lang="en-US"/>
              <a:t>There are repeating groups of data</a:t>
            </a:r>
          </a:p>
          <a:p>
            <a:r>
              <a:rPr lang="en-US"/>
              <a:t>There are triggers with modification statements</a:t>
            </a:r>
          </a:p>
          <a:p>
            <a:pPr lvl="1"/>
            <a:r>
              <a:rPr lang="en-US"/>
              <a:t>Some trigger use to initiate workflow can make sense, but too often it is a matter or maintaining summary/status data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D738-0A37-4C62-A13B-47275B54F99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5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 Careful What You Call a Dependency Issue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800" dirty="0"/>
              <a:t>For example, consider a person’s name, still keeping it simple (proper natural key omitted).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Is </a:t>
            </a:r>
            <a:r>
              <a:rPr lang="en-US" sz="2800" dirty="0" err="1">
                <a:latin typeface="Lucida Console" panose="020B0609040504020204" pitchFamily="49" charset="0"/>
              </a:rPr>
              <a:t>NickName</a:t>
            </a:r>
            <a:r>
              <a:rPr lang="en-US" sz="2800" dirty="0"/>
              <a:t> duplicated data? </a:t>
            </a:r>
          </a:p>
          <a:p>
            <a:r>
              <a:rPr lang="en-US" sz="2800" dirty="0"/>
              <a:t>Or is it data that looks the same at this single point in time?</a:t>
            </a:r>
          </a:p>
          <a:p>
            <a:r>
              <a:rPr lang="en-US" sz="2800" dirty="0"/>
              <a:t>Some data is simply the same by default, but allows for user to set an overridden value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D738-0A37-4C62-A13B-47275B54F99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95649" y="2951901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PersonId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NickName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======== ---------------- ---------------- ----------</a:t>
            </a:r>
          </a:p>
          <a:p>
            <a:pPr marL="342900" indent="-342900">
              <a:buAutoNum type="arabicPlain"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Louis           Davidson         Louis</a:t>
            </a:r>
          </a:p>
          <a:p>
            <a:pPr marL="342900" indent="-342900">
              <a:buAutoNum type="arabicPlain"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Kevin           Kline            Kevin</a:t>
            </a:r>
          </a:p>
          <a:p>
            <a:pPr marL="342900" indent="-342900">
              <a:buAutoNum type="arabicPlain"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Grant   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Fritchey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Grant</a:t>
            </a:r>
          </a:p>
          <a:p>
            <a:pPr marL="342900" indent="-342900">
              <a:buAutoNum type="arabicPlain"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Tim             Ford             Tim</a:t>
            </a:r>
          </a:p>
        </p:txBody>
      </p:sp>
    </p:spTree>
    <p:extLst>
      <p:ext uri="{BB962C8B-B14F-4D97-AF65-F5344CB8AC3E}">
        <p14:creationId xmlns:p14="http://schemas.microsoft.com/office/powerpoint/2010/main" val="191980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 Careful What You Call a Normalization Issue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Sometimes, duplication is there to allow overrides: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D738-0A37-4C62-A13B-47275B54F99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24935" y="3339237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PersonId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NickName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======== ---------------- ---------------- ----------</a:t>
            </a:r>
          </a:p>
          <a:p>
            <a:pPr marL="342900" indent="-342900">
              <a:buAutoNum type="arabicPlain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Louis            Davidson  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Dr SQL</a:t>
            </a:r>
          </a:p>
          <a:p>
            <a:pPr marL="342900" indent="-342900">
              <a:buAutoNum type="arabicPlain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Kevin            Kline            Kevin</a:t>
            </a:r>
          </a:p>
          <a:p>
            <a:pPr marL="342900" indent="-342900">
              <a:buAutoNum type="arabicPlain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Grant            Fritchey  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Scary DBA</a:t>
            </a:r>
          </a:p>
          <a:p>
            <a:pPr marL="342900" indent="-342900">
              <a:buAutoNum type="arabicPlain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Tim              Ford      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SQL Agent Man</a:t>
            </a:r>
          </a:p>
        </p:txBody>
      </p:sp>
    </p:spTree>
    <p:extLst>
      <p:ext uri="{BB962C8B-B14F-4D97-AF65-F5344CB8AC3E}">
        <p14:creationId xmlns:p14="http://schemas.microsoft.com/office/powerpoint/2010/main" val="58616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36F4-6BC4-4334-AB3A-387DF80E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7024509" cy="1303867"/>
          </a:xfrm>
        </p:spPr>
        <p:txBody>
          <a:bodyPr/>
          <a:lstStyle/>
          <a:p>
            <a:r>
              <a:rPr lang="en-US" dirty="0"/>
              <a:t>Louis Davidson (drsql)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566FE-169A-44C1-9B2B-0ED0C8A21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https://linktr.ee/drsql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erson's fac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D85D5E3E-FCAA-4E3C-9C42-8DA0DC37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842" y="684654"/>
            <a:ext cx="4700907" cy="352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5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B1BE-62F6-46F2-903C-534F6F3A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Until next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C0AE9-AD30-4EF0-9E4F-869974FDD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Hopefully you see now that the goal is to eliminate (or at least identify) duplication.</a:t>
            </a:r>
          </a:p>
          <a:p>
            <a:r>
              <a:rPr lang="en-US" dirty="0"/>
              <a:t>Real issues are not going to advertise themselves like I have all the time.</a:t>
            </a:r>
          </a:p>
          <a:p>
            <a:r>
              <a:rPr lang="en-US" dirty="0"/>
              <a:t>Goal: 1 data change = 1 update or…</a:t>
            </a:r>
          </a:p>
        </p:txBody>
      </p:sp>
    </p:spTree>
    <p:extLst>
      <p:ext uri="{BB962C8B-B14F-4D97-AF65-F5344CB8AC3E}">
        <p14:creationId xmlns:p14="http://schemas.microsoft.com/office/powerpoint/2010/main" val="409603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BAE613-0B46-7B4F-9407-C7754AA7BA2D}"/>
              </a:ext>
            </a:extLst>
          </p:cNvPr>
          <p:cNvSpPr txBox="1"/>
          <p:nvPr/>
        </p:nvSpPr>
        <p:spPr>
          <a:xfrm>
            <a:off x="2292932" y="2665451"/>
            <a:ext cx="7772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Driver   Car Style        Height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EyeColor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MaxWeight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======== ================ ------- --------- ----------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Louis    Station Wagon    6’0”    Blue      2900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Louis    Hatchback        6’0”    Blue      2500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Ted      Coupe            5’8”    Brown     2200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Lisa     Station Wagon    5’2”    Green     2900  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Joe      Station Wagon    6’1”    Blue      2900  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Bob      Station Wagon    4’2”    Brown     2900  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Geoffrey Station Wagon    5’11”   Brown     2900  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Betty    Station Wagon    5’1”    Red       2900   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78A9F0-2A54-9444-8B3B-7906359E013B}"/>
              </a:ext>
            </a:extLst>
          </p:cNvPr>
          <p:cNvGrpSpPr/>
          <p:nvPr/>
        </p:nvGrpSpPr>
        <p:grpSpPr>
          <a:xfrm>
            <a:off x="3554654" y="3216548"/>
            <a:ext cx="5498512" cy="2275908"/>
            <a:chOff x="3421430" y="2320315"/>
            <a:chExt cx="5498512" cy="227590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AA8CA29-1F8A-B245-A47C-89742A0435E7}"/>
                </a:ext>
              </a:extLst>
            </p:cNvPr>
            <p:cNvSpPr/>
            <p:nvPr/>
          </p:nvSpPr>
          <p:spPr>
            <a:xfrm>
              <a:off x="3421430" y="3197372"/>
              <a:ext cx="1962024" cy="13988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9A85416-7131-B843-8CA5-FA3906FD6EAA}"/>
                </a:ext>
              </a:extLst>
            </p:cNvPr>
            <p:cNvSpPr/>
            <p:nvPr/>
          </p:nvSpPr>
          <p:spPr>
            <a:xfrm>
              <a:off x="8151886" y="3197372"/>
              <a:ext cx="768056" cy="13988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5A7D32-0DA4-A24A-BFC3-D0F3D8FB99EA}"/>
                </a:ext>
              </a:extLst>
            </p:cNvPr>
            <p:cNvSpPr/>
            <p:nvPr/>
          </p:nvSpPr>
          <p:spPr>
            <a:xfrm>
              <a:off x="3421430" y="2362705"/>
              <a:ext cx="1962024" cy="2896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446BAEA-D355-324F-9E49-BF2A6B86049C}"/>
                </a:ext>
              </a:extLst>
            </p:cNvPr>
            <p:cNvSpPr/>
            <p:nvPr/>
          </p:nvSpPr>
          <p:spPr>
            <a:xfrm>
              <a:off x="8152895" y="2320315"/>
              <a:ext cx="767047" cy="2896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2" name="Title 11">
            <a:extLst>
              <a:ext uri="{FF2B5EF4-FFF2-40B4-BE49-F238E27FC236}">
                <a16:creationId xmlns:a16="http://schemas.microsoft.com/office/drawing/2014/main" id="{811B3A12-AF85-B244-80CD-B75F7FCCA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data like this becomes your life</a:t>
            </a:r>
          </a:p>
        </p:txBody>
      </p:sp>
    </p:spTree>
    <p:extLst>
      <p:ext uri="{BB962C8B-B14F-4D97-AF65-F5344CB8AC3E}">
        <p14:creationId xmlns:p14="http://schemas.microsoft.com/office/powerpoint/2010/main" val="125335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535D-1646-46A3-9AE3-4C52D52A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679A9-C747-4BC1-AB0D-6072FF3BA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questions, you can:</a:t>
            </a:r>
          </a:p>
          <a:p>
            <a:pPr lvl="1"/>
            <a:r>
              <a:rPr lang="en-US" dirty="0"/>
              <a:t>Comment on YouTube</a:t>
            </a:r>
          </a:p>
          <a:p>
            <a:pPr lvl="1"/>
            <a:r>
              <a:rPr lang="en-US" dirty="0"/>
              <a:t>Email </a:t>
            </a:r>
            <a:r>
              <a:rPr lang="en-US" dirty="0">
                <a:hlinkClick r:id="rId2"/>
              </a:rPr>
              <a:t>drsql@hotmail.com</a:t>
            </a:r>
            <a:endParaRPr lang="en-US" dirty="0"/>
          </a:p>
          <a:p>
            <a:pPr lvl="1"/>
            <a:r>
              <a:rPr lang="en-US" dirty="0"/>
              <a:t>Message me on Twitter at drsql</a:t>
            </a:r>
          </a:p>
          <a:p>
            <a:pPr lvl="1"/>
            <a:r>
              <a:rPr lang="en-US" dirty="0"/>
              <a:t>Contact me anywhere on </a:t>
            </a:r>
            <a:r>
              <a:rPr lang="en-US" dirty="0">
                <a:hlinkClick r:id="rId3"/>
              </a:rPr>
              <a:t>https://linktr.ee/drsql</a:t>
            </a:r>
            <a:endParaRPr lang="en-US" dirty="0"/>
          </a:p>
          <a:p>
            <a:r>
              <a:rPr lang="en-US" dirty="0"/>
              <a:t>I may add an episode to discuss or reply directly</a:t>
            </a:r>
          </a:p>
        </p:txBody>
      </p:sp>
    </p:spTree>
    <p:extLst>
      <p:ext uri="{BB962C8B-B14F-4D97-AF65-F5344CB8AC3E}">
        <p14:creationId xmlns:p14="http://schemas.microsoft.com/office/powerpoint/2010/main" val="144003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E550-2B20-7D4C-B888-DA419959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324CF-6077-1C4C-A792-1D815E95D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872068"/>
          </a:xfrm>
        </p:spPr>
        <p:txBody>
          <a:bodyPr/>
          <a:lstStyle/>
          <a:p>
            <a:r>
              <a:rPr lang="en-US" dirty="0"/>
              <a:t>In previous chats, we have defined the table: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09DA3F-ED72-CE47-98EA-096B1A243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655718"/>
              </p:ext>
            </p:extLst>
          </p:nvPr>
        </p:nvGraphicFramePr>
        <p:xfrm>
          <a:off x="2156405" y="3299247"/>
          <a:ext cx="51816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0790">
                <a:tc>
                  <a:txBody>
                    <a:bodyPr/>
                    <a:lstStyle/>
                    <a:p>
                      <a:r>
                        <a:rPr lang="en-US" sz="1800" u="sng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1B00B588-B575-554B-9F57-14FDD3B93D07}"/>
              </a:ext>
            </a:extLst>
          </p:cNvPr>
          <p:cNvSpPr/>
          <p:nvPr/>
        </p:nvSpPr>
        <p:spPr>
          <a:xfrm>
            <a:off x="8485440" y="4545468"/>
            <a:ext cx="2200275" cy="1073146"/>
          </a:xfrm>
          <a:prstGeom prst="wedgeRectCallout">
            <a:avLst>
              <a:gd name="adj1" fmla="val -296863"/>
              <a:gd name="adj2" fmla="val -808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Rows are unique</a:t>
            </a: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D8FB81D4-E201-014D-83A4-3964145BB366}"/>
              </a:ext>
            </a:extLst>
          </p:cNvPr>
          <p:cNvSpPr/>
          <p:nvPr/>
        </p:nvSpPr>
        <p:spPr>
          <a:xfrm>
            <a:off x="8746841" y="2020359"/>
            <a:ext cx="2200275" cy="1073146"/>
          </a:xfrm>
          <a:prstGeom prst="wedgeRectCallout">
            <a:avLst>
              <a:gd name="adj1" fmla="val -173564"/>
              <a:gd name="adj2" fmla="val 12116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Column values</a:t>
            </a:r>
          </a:p>
          <a:p>
            <a:pPr algn="ctr"/>
            <a:r>
              <a:rPr lang="en-US" dirty="0"/>
              <a:t>are atomic/scalars</a:t>
            </a: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577128ED-2E29-3D47-935D-52FBB1948942}"/>
              </a:ext>
            </a:extLst>
          </p:cNvPr>
          <p:cNvSpPr/>
          <p:nvPr/>
        </p:nvSpPr>
        <p:spPr>
          <a:xfrm>
            <a:off x="3301046" y="5519842"/>
            <a:ext cx="3255415" cy="1073146"/>
          </a:xfrm>
          <a:prstGeom prst="wedgeRectCallout">
            <a:avLst>
              <a:gd name="adj1" fmla="val -22742"/>
              <a:gd name="adj2" fmla="val -14630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Values ONLY accessed by</a:t>
            </a:r>
          </a:p>
          <a:p>
            <a:pPr algn="ctr"/>
            <a:r>
              <a:rPr lang="en-US" dirty="0"/>
              <a:t>Table Name, Key Value, </a:t>
            </a:r>
          </a:p>
          <a:p>
            <a:pPr algn="ctr"/>
            <a:r>
              <a:rPr lang="en-US" dirty="0"/>
              <a:t>and Column Name</a:t>
            </a:r>
          </a:p>
        </p:txBody>
      </p:sp>
    </p:spTree>
    <p:extLst>
      <p:ext uri="{BB962C8B-B14F-4D97-AF65-F5344CB8AC3E}">
        <p14:creationId xmlns:p14="http://schemas.microsoft.com/office/powerpoint/2010/main" val="302327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 Forms Overview – 2NF, 3NF</a:t>
            </a:r>
          </a:p>
        </p:txBody>
      </p:sp>
      <p:sp>
        <p:nvSpPr>
          <p:cNvPr id="70659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Limited duplication of data by reducing extraneous dependencies</a:t>
            </a:r>
          </a:p>
          <a:p>
            <a:pPr lvl="1"/>
            <a:r>
              <a:rPr lang="en-US" dirty="0"/>
              <a:t>All data is either independent or is dependent on one other piece of data</a:t>
            </a:r>
          </a:p>
          <a:p>
            <a:pPr lvl="1"/>
            <a:r>
              <a:rPr lang="en-US" dirty="0"/>
              <a:t>All attributes are either a key, or fully dependent on a key (the whole key, and nothing but the key)</a:t>
            </a:r>
          </a:p>
          <a:p>
            <a:pPr lvl="1"/>
            <a:r>
              <a:rPr lang="en-US" dirty="0"/>
              <a:t>Violations usually manifest themselves as multiple column, row-wise repeating groups </a:t>
            </a:r>
          </a:p>
          <a:p>
            <a:r>
              <a:rPr lang="en-US" dirty="0"/>
              <a:t>In other words…</a:t>
            </a:r>
          </a:p>
          <a:p>
            <a:pPr lvl="1"/>
            <a:r>
              <a:rPr lang="en-US" dirty="0"/>
              <a:t>All keys for a table are identified</a:t>
            </a:r>
          </a:p>
          <a:p>
            <a:pPr lvl="1"/>
            <a:r>
              <a:rPr lang="en-US" dirty="0"/>
              <a:t>All non-key columns describe that “thing” the table models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D738-0A37-4C62-A13B-47275B54F99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9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Intrarow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If you can determine the value of one attribute X given a different attribute Y, then Y is functionally dependent on X. X is considered the determinant.</a:t>
            </a:r>
            <a:br>
              <a:rPr lang="en-US" dirty="0"/>
            </a:br>
            <a:r>
              <a:rPr lang="en-US" dirty="0"/>
              <a:t> 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Assuming this is the entire universe. X is unique key:</a:t>
            </a:r>
          </a:p>
          <a:p>
            <a:pPr lvl="1"/>
            <a:r>
              <a:rPr lang="en-US" dirty="0"/>
              <a:t>Y and Z are functionally dependent on X</a:t>
            </a:r>
          </a:p>
          <a:p>
            <a:pPr lvl="1"/>
            <a:r>
              <a:rPr lang="en-US" dirty="0"/>
              <a:t>Z is possibly functionally dependent on Y (or vice versa)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D738-0A37-4C62-A13B-47275B54F995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445328"/>
              </p:ext>
            </p:extLst>
          </p:nvPr>
        </p:nvGraphicFramePr>
        <p:xfrm>
          <a:off x="6171288" y="3147856"/>
          <a:ext cx="51816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0790">
                <a:tc>
                  <a:txBody>
                    <a:bodyPr/>
                    <a:lstStyle/>
                    <a:p>
                      <a:r>
                        <a:rPr lang="en-US" sz="1800" u="sng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923888" y="3864136"/>
            <a:ext cx="3429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7946489" y="5175254"/>
            <a:ext cx="2200275" cy="1073146"/>
          </a:xfrm>
          <a:prstGeom prst="wedgeRectCallout">
            <a:avLst>
              <a:gd name="adj1" fmla="val 12486"/>
              <a:gd name="adj2" fmla="val -10059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Am I a table, or a coincidence?</a:t>
            </a:r>
          </a:p>
        </p:txBody>
      </p:sp>
    </p:spTree>
    <p:extLst>
      <p:ext uri="{BB962C8B-B14F-4D97-AF65-F5344CB8AC3E}">
        <p14:creationId xmlns:p14="http://schemas.microsoft.com/office/powerpoint/2010/main" val="184209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D0AF5-3DD3-E745-B363-5B116A281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Second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FC16C-18B1-C547-A30E-8215B120B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All attributes must be a fact about the entire primary key and not a subset of the primary key</a:t>
            </a:r>
          </a:p>
          <a:p>
            <a:endParaRPr lang="en-US">
              <a:solidFill>
                <a:srgbClr val="262626"/>
              </a:solidFill>
            </a:endParaRPr>
          </a:p>
        </p:txBody>
      </p:sp>
      <p:pic>
        <p:nvPicPr>
          <p:cNvPr id="7" name="Graphic 6" descr="Key">
            <a:extLst>
              <a:ext uri="{FF2B5EF4-FFF2-40B4-BE49-F238E27FC236}">
                <a16:creationId xmlns:a16="http://schemas.microsoft.com/office/drawing/2014/main" id="{FE4576A3-1A63-4CC1-9EDC-1ED48B64B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85026" y="2757636"/>
            <a:ext cx="2739728" cy="2739728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81630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Normal Form Example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07698"/>
          </a:xfrm>
        </p:spPr>
        <p:txBody>
          <a:bodyPr>
            <a:normAutofit/>
          </a:bodyPr>
          <a:lstStyle/>
          <a:p>
            <a:r>
              <a:rPr lang="en-US" dirty="0"/>
              <a:t>Requirement: Defines the types of car(s) that a driver likes.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D738-0A37-4C62-A13B-47275B54F99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96206" y="3289181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DriverCarStylePreference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------------------------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Driver   Car Style        Height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EyeColor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MaxWeight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======== ================ ------- --------- ----------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Louis    Station Wagon    6’0”    Blue      2900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Louis    Hatchback        6’0”    Blue      2500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Ted      Coupe            5’8”    Brown     2200</a:t>
            </a:r>
          </a:p>
        </p:txBody>
      </p:sp>
    </p:spTree>
    <p:extLst>
      <p:ext uri="{BB962C8B-B14F-4D97-AF65-F5344CB8AC3E}">
        <p14:creationId xmlns:p14="http://schemas.microsoft.com/office/powerpoint/2010/main" val="385829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Normal Form Example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0769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Test each attribute against the entire key (Any values aren’t dependent on both attributes are wrong.)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Lucida Console" panose="020B0609040504020204" pitchFamily="49" charset="0"/>
              </a:rPr>
              <a:t>Height</a:t>
            </a:r>
            <a:r>
              <a:rPr lang="en-US" dirty="0"/>
              <a:t> and </a:t>
            </a:r>
            <a:r>
              <a:rPr lang="en-US" dirty="0" err="1">
                <a:latin typeface="Lucida Console" panose="020B0609040504020204" pitchFamily="49" charset="0"/>
              </a:rPr>
              <a:t>EyeColor</a:t>
            </a:r>
            <a:r>
              <a:rPr lang="en-US" dirty="0"/>
              <a:t> are almost certainly attributes of the driver alone 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MaxWeight</a:t>
            </a:r>
            <a:r>
              <a:rPr lang="en-US" dirty="0"/>
              <a:t>? The weight of vehicle and driver? For that style of car? Or the driver? </a:t>
            </a:r>
          </a:p>
          <a:p>
            <a:pPr lvl="1"/>
            <a:r>
              <a:rPr lang="en-US" dirty="0"/>
              <a:t>Requirements and Naming are important! </a:t>
            </a:r>
          </a:p>
          <a:p>
            <a:pPr lvl="1"/>
            <a:r>
              <a:rPr lang="en-US" dirty="0"/>
              <a:t>To not be tricky, </a:t>
            </a:r>
            <a:r>
              <a:rPr lang="en-US" dirty="0" err="1">
                <a:latin typeface="Lucida Console" panose="020B0609040504020204" pitchFamily="49" charset="0"/>
              </a:rPr>
              <a:t>MaxWeight</a:t>
            </a:r>
            <a:r>
              <a:rPr lang="en-US" dirty="0"/>
              <a:t> is the weight of the vehicle that the driver will accept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D738-0A37-4C62-A13B-47275B54F99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58921" y="2883453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Driver   Car Style        Height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EyeColor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MaxWeight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======== ================ ------- --------- ----------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Louis    Station Wagon    6’0”    Blue      2900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Louis    Hatchback        6’0”    Blue      2500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Ted      Coupe            5’8”    Brown     2200</a:t>
            </a:r>
          </a:p>
        </p:txBody>
      </p:sp>
    </p:spTree>
    <p:extLst>
      <p:ext uri="{BB962C8B-B14F-4D97-AF65-F5344CB8AC3E}">
        <p14:creationId xmlns:p14="http://schemas.microsoft.com/office/powerpoint/2010/main" val="262158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Normal Form Example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7399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Solution: 3 independent tables, 1 for driver, 1 for driver’s car style preference, 1 for driver and car style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D738-0A37-4C62-A13B-47275B54F99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67000" y="5334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33320" y="3973611"/>
            <a:ext cx="609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DriverCarStylePreference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------------------------</a:t>
            </a:r>
          </a:p>
          <a:p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Driver   Car Style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======== ================ 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Louis    Station Wagon    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Louis    Hatchback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Ted      Coupe</a:t>
            </a:r>
          </a:p>
          <a:p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7754" y="3342669"/>
            <a:ext cx="39521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Driver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------</a:t>
            </a:r>
          </a:p>
          <a:p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Driver   Height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EyeColor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======== ------- --------- 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Louis    6’0”    Blue      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Ted      5’8”    Brown     </a:t>
            </a:r>
          </a:p>
          <a:p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2896" y="4127499"/>
            <a:ext cx="6096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CarStyle</a:t>
            </a:r>
            <a:endParaRPr lang="en-US" sz="1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>
                <a:latin typeface="Courier New" pitchFamily="49" charset="0"/>
                <a:cs typeface="Courier New" pitchFamily="49" charset="0"/>
              </a:rPr>
              <a:t>--------</a:t>
            </a:r>
          </a:p>
          <a:p>
            <a:endParaRPr lang="en-US" sz="1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CarStyle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b="1" dirty="0" err="1">
                <a:latin typeface="Courier New" pitchFamily="49" charset="0"/>
                <a:cs typeface="Courier New" pitchFamily="49" charset="0"/>
              </a:rPr>
              <a:t>MaxWeight</a:t>
            </a:r>
            <a:endParaRPr lang="en-US" sz="1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>
                <a:latin typeface="Courier New" pitchFamily="49" charset="0"/>
                <a:cs typeface="Courier New" pitchFamily="49" charset="0"/>
              </a:rPr>
              <a:t>================ ----------</a:t>
            </a:r>
          </a:p>
          <a:p>
            <a:r>
              <a:rPr lang="en-US" sz="1100" b="1" dirty="0">
                <a:latin typeface="Courier New" pitchFamily="49" charset="0"/>
                <a:cs typeface="Courier New" pitchFamily="49" charset="0"/>
              </a:rPr>
              <a:t>Station Wagon    2900</a:t>
            </a:r>
          </a:p>
          <a:p>
            <a:r>
              <a:rPr lang="en-US" sz="1100" b="1" dirty="0">
                <a:latin typeface="Courier New" pitchFamily="49" charset="0"/>
                <a:cs typeface="Courier New" pitchFamily="49" charset="0"/>
              </a:rPr>
              <a:t>Hatchback        2500</a:t>
            </a:r>
          </a:p>
          <a:p>
            <a:r>
              <a:rPr lang="en-US" sz="1100" b="1" dirty="0">
                <a:latin typeface="Courier New" pitchFamily="49" charset="0"/>
                <a:cs typeface="Courier New" pitchFamily="49" charset="0"/>
              </a:rPr>
              <a:t>Coupe            2200</a:t>
            </a:r>
          </a:p>
        </p:txBody>
      </p:sp>
    </p:spTree>
    <p:extLst>
      <p:ext uri="{BB962C8B-B14F-4D97-AF65-F5344CB8AC3E}">
        <p14:creationId xmlns:p14="http://schemas.microsoft.com/office/powerpoint/2010/main" val="426475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5" grpId="0"/>
      <p:bldP spid="6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314</TotalTime>
  <Words>1172</Words>
  <Application>Microsoft Office PowerPoint</Application>
  <PresentationFormat>Widescreen</PresentationFormat>
  <Paragraphs>243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Organic</vt:lpstr>
      <vt:lpstr>Database Design Chat 013</vt:lpstr>
      <vt:lpstr>Louis Davidson (drsql)               </vt:lpstr>
      <vt:lpstr>Review</vt:lpstr>
      <vt:lpstr>Normal Forms Overview – 2NF, 3NF</vt:lpstr>
      <vt:lpstr>Intrarow Dependency</vt:lpstr>
      <vt:lpstr>Second Normal Form</vt:lpstr>
      <vt:lpstr>Second Normal Form Example</vt:lpstr>
      <vt:lpstr>Second Normal Form Example</vt:lpstr>
      <vt:lpstr>Second Normal Form Example</vt:lpstr>
      <vt:lpstr>Third Normal Form</vt:lpstr>
      <vt:lpstr>Third Normal Form Example</vt:lpstr>
      <vt:lpstr>Third Normal Form Example</vt:lpstr>
      <vt:lpstr>Third Normal Form Example</vt:lpstr>
      <vt:lpstr>Which Model is Correct?</vt:lpstr>
      <vt:lpstr>What does it mean in context?</vt:lpstr>
      <vt:lpstr>Answer - It depends…but probably both make sense…</vt:lpstr>
      <vt:lpstr>Concerning things to look for with 2NF and 3NF... </vt:lpstr>
      <vt:lpstr>Be Careful What You Call a Dependency Issue</vt:lpstr>
      <vt:lpstr>Be Careful What You Call a Normalization Issue</vt:lpstr>
      <vt:lpstr>Until next time…</vt:lpstr>
      <vt:lpstr>Fixing data like this becomes your life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Louis Davidson</dc:creator>
  <cp:lastModifiedBy>Davidson, Louis</cp:lastModifiedBy>
  <cp:revision>12</cp:revision>
  <dcterms:created xsi:type="dcterms:W3CDTF">2021-09-21T14:14:24Z</dcterms:created>
  <dcterms:modified xsi:type="dcterms:W3CDTF">2022-03-02T04:06:21Z</dcterms:modified>
</cp:coreProperties>
</file>