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547" r:id="rId4"/>
    <p:sldId id="548" r:id="rId5"/>
    <p:sldId id="54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AD3EE-3DE5-4BA1-A1C9-BF78076E06DA}" v="486" dt="2021-09-23T21:00:58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7CDAD3EE-3DE5-4BA1-A1C9-BF78076E06DA}"/>
    <pc:docChg chg="undo redo custSel addSld delSld modSld">
      <pc:chgData name="Louis Davidson" userId="80677fb08b3162e4" providerId="LiveId" clId="{7CDAD3EE-3DE5-4BA1-A1C9-BF78076E06DA}" dt="2021-09-24T19:18:22.620" v="1453" actId="20577"/>
      <pc:docMkLst>
        <pc:docMk/>
      </pc:docMkLst>
      <pc:sldChg chg="modSp mod">
        <pc:chgData name="Louis Davidson" userId="80677fb08b3162e4" providerId="LiveId" clId="{7CDAD3EE-3DE5-4BA1-A1C9-BF78076E06DA}" dt="2021-09-24T19:18:22.620" v="1453" actId="20577"/>
        <pc:sldMkLst>
          <pc:docMk/>
          <pc:sldMk cId="2368454425" sldId="256"/>
        </pc:sldMkLst>
        <pc:spChg chg="mod">
          <ac:chgData name="Louis Davidson" userId="80677fb08b3162e4" providerId="LiveId" clId="{7CDAD3EE-3DE5-4BA1-A1C9-BF78076E06DA}" dt="2021-09-24T19:18:22.620" v="1453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7CDAD3EE-3DE5-4BA1-A1C9-BF78076E06DA}" dt="2021-09-24T19:18:14.017" v="1450" actId="20577"/>
          <ac:spMkLst>
            <pc:docMk/>
            <pc:sldMk cId="2368454425" sldId="256"/>
            <ac:spMk id="3" creationId="{9D45FBF4-E6D9-4C00-AFDF-AC080690B66C}"/>
          </ac:spMkLst>
        </pc:spChg>
      </pc:sldChg>
      <pc:sldChg chg="modSp modAnim">
        <pc:chgData name="Louis Davidson" userId="80677fb08b3162e4" providerId="LiveId" clId="{7CDAD3EE-3DE5-4BA1-A1C9-BF78076E06DA}" dt="2021-09-23T21:00:58.756" v="1312" actId="20577"/>
        <pc:sldMkLst>
          <pc:docMk/>
          <pc:sldMk cId="4096037955" sldId="262"/>
        </pc:sldMkLst>
        <pc:spChg chg="mod">
          <ac:chgData name="Louis Davidson" userId="80677fb08b3162e4" providerId="LiveId" clId="{7CDAD3EE-3DE5-4BA1-A1C9-BF78076E06DA}" dt="2021-09-23T21:00:58.756" v="1312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modSp mod modAnim">
        <pc:chgData name="Louis Davidson" userId="80677fb08b3162e4" providerId="LiveId" clId="{7CDAD3EE-3DE5-4BA1-A1C9-BF78076E06DA}" dt="2021-09-23T20:52:54.854" v="231" actId="20577"/>
        <pc:sldMkLst>
          <pc:docMk/>
          <pc:sldMk cId="2811787593" sldId="547"/>
        </pc:sldMkLst>
        <pc:spChg chg="mod">
          <ac:chgData name="Louis Davidson" userId="80677fb08b3162e4" providerId="LiveId" clId="{7CDAD3EE-3DE5-4BA1-A1C9-BF78076E06DA}" dt="2021-09-23T20:51:56.181" v="14" actId="20577"/>
          <ac:spMkLst>
            <pc:docMk/>
            <pc:sldMk cId="2811787593" sldId="547"/>
            <ac:spMk id="2" creationId="{9D901C24-260E-45E7-A431-13D1B25A0966}"/>
          </ac:spMkLst>
        </pc:spChg>
        <pc:spChg chg="mod">
          <ac:chgData name="Louis Davidson" userId="80677fb08b3162e4" providerId="LiveId" clId="{7CDAD3EE-3DE5-4BA1-A1C9-BF78076E06DA}" dt="2021-09-23T20:52:54.854" v="231" actId="20577"/>
          <ac:spMkLst>
            <pc:docMk/>
            <pc:sldMk cId="2811787593" sldId="547"/>
            <ac:spMk id="3" creationId="{DBDB4BD7-D8A0-4F32-8176-E2C6590C642F}"/>
          </ac:spMkLst>
        </pc:spChg>
      </pc:sldChg>
      <pc:sldChg chg="del">
        <pc:chgData name="Louis Davidson" userId="80677fb08b3162e4" providerId="LiveId" clId="{7CDAD3EE-3DE5-4BA1-A1C9-BF78076E06DA}" dt="2021-09-23T20:51:45.979" v="0" actId="47"/>
        <pc:sldMkLst>
          <pc:docMk/>
          <pc:sldMk cId="1094280919" sldId="548"/>
        </pc:sldMkLst>
      </pc:sldChg>
      <pc:sldChg chg="modSp new mod">
        <pc:chgData name="Louis Davidson" userId="80677fb08b3162e4" providerId="LiveId" clId="{7CDAD3EE-3DE5-4BA1-A1C9-BF78076E06DA}" dt="2021-09-23T20:57:49.593" v="826" actId="20577"/>
        <pc:sldMkLst>
          <pc:docMk/>
          <pc:sldMk cId="3802019298" sldId="548"/>
        </pc:sldMkLst>
        <pc:spChg chg="mod">
          <ac:chgData name="Louis Davidson" userId="80677fb08b3162e4" providerId="LiveId" clId="{7CDAD3EE-3DE5-4BA1-A1C9-BF78076E06DA}" dt="2021-09-23T20:54:09.756" v="341" actId="20577"/>
          <ac:spMkLst>
            <pc:docMk/>
            <pc:sldMk cId="3802019298" sldId="548"/>
            <ac:spMk id="2" creationId="{E0CE9AD8-CD5F-4E08-AE02-7088CE849179}"/>
          </ac:spMkLst>
        </pc:spChg>
        <pc:spChg chg="mod">
          <ac:chgData name="Louis Davidson" userId="80677fb08b3162e4" providerId="LiveId" clId="{7CDAD3EE-3DE5-4BA1-A1C9-BF78076E06DA}" dt="2021-09-23T20:57:49.593" v="826" actId="20577"/>
          <ac:spMkLst>
            <pc:docMk/>
            <pc:sldMk cId="3802019298" sldId="548"/>
            <ac:spMk id="3" creationId="{F8D0C57E-1CE6-4DF6-A852-BEDB86D265D0}"/>
          </ac:spMkLst>
        </pc:spChg>
      </pc:sldChg>
      <pc:sldChg chg="addSp delSp modSp del mod">
        <pc:chgData name="Louis Davidson" userId="80677fb08b3162e4" providerId="LiveId" clId="{7CDAD3EE-3DE5-4BA1-A1C9-BF78076E06DA}" dt="2021-09-23T20:53:18.440" v="238" actId="47"/>
        <pc:sldMkLst>
          <pc:docMk/>
          <pc:sldMk cId="2338320896" sldId="549"/>
        </pc:sldMkLst>
        <pc:spChg chg="del mod">
          <ac:chgData name="Louis Davidson" userId="80677fb08b3162e4" providerId="LiveId" clId="{7CDAD3EE-3DE5-4BA1-A1C9-BF78076E06DA}" dt="2021-09-23T20:53:03.440" v="234" actId="478"/>
          <ac:spMkLst>
            <pc:docMk/>
            <pc:sldMk cId="2338320896" sldId="549"/>
            <ac:spMk id="5" creationId="{742520BC-0919-4F35-A086-ADD31028BAC9}"/>
          </ac:spMkLst>
        </pc:spChg>
        <pc:spChg chg="add mod">
          <ac:chgData name="Louis Davidson" userId="80677fb08b3162e4" providerId="LiveId" clId="{7CDAD3EE-3DE5-4BA1-A1C9-BF78076E06DA}" dt="2021-09-23T20:52:59.394" v="232" actId="478"/>
          <ac:spMkLst>
            <pc:docMk/>
            <pc:sldMk cId="2338320896" sldId="549"/>
            <ac:spMk id="6" creationId="{846FF976-09D9-4AFA-A50C-1A80CD33B4CB}"/>
          </ac:spMkLst>
        </pc:spChg>
        <pc:picChg chg="del">
          <ac:chgData name="Louis Davidson" userId="80677fb08b3162e4" providerId="LiveId" clId="{7CDAD3EE-3DE5-4BA1-A1C9-BF78076E06DA}" dt="2021-09-23T20:52:59.394" v="232" actId="478"/>
          <ac:picMkLst>
            <pc:docMk/>
            <pc:sldMk cId="2338320896" sldId="549"/>
            <ac:picMk id="1026" creationId="{4B1D889F-F42C-4404-A0BC-486E2B851324}"/>
          </ac:picMkLst>
        </pc:picChg>
      </pc:sldChg>
      <pc:sldChg chg="modSp new mod">
        <pc:chgData name="Louis Davidson" userId="80677fb08b3162e4" providerId="LiveId" clId="{7CDAD3EE-3DE5-4BA1-A1C9-BF78076E06DA}" dt="2021-09-23T20:59:14.157" v="1041" actId="20577"/>
        <pc:sldMkLst>
          <pc:docMk/>
          <pc:sldMk cId="3544313891" sldId="549"/>
        </pc:sldMkLst>
        <pc:spChg chg="mod">
          <ac:chgData name="Louis Davidson" userId="80677fb08b3162e4" providerId="LiveId" clId="{7CDAD3EE-3DE5-4BA1-A1C9-BF78076E06DA}" dt="2021-09-23T20:57:58.800" v="836" actId="20577"/>
          <ac:spMkLst>
            <pc:docMk/>
            <pc:sldMk cId="3544313891" sldId="549"/>
            <ac:spMk id="2" creationId="{3C218F9B-894B-4C54-88B6-B87C38F404E1}"/>
          </ac:spMkLst>
        </pc:spChg>
        <pc:spChg chg="mod">
          <ac:chgData name="Louis Davidson" userId="80677fb08b3162e4" providerId="LiveId" clId="{7CDAD3EE-3DE5-4BA1-A1C9-BF78076E06DA}" dt="2021-09-23T20:59:14.157" v="1041" actId="20577"/>
          <ac:spMkLst>
            <pc:docMk/>
            <pc:sldMk cId="3544313891" sldId="549"/>
            <ac:spMk id="3" creationId="{9DB7EE81-7759-4708-9504-46F27651B49A}"/>
          </ac:spMkLst>
        </pc:spChg>
      </pc:sldChg>
      <pc:sldChg chg="add del">
        <pc:chgData name="Louis Davidson" userId="80677fb08b3162e4" providerId="LiveId" clId="{7CDAD3EE-3DE5-4BA1-A1C9-BF78076E06DA}" dt="2021-09-23T20:53:14.491" v="237" actId="47"/>
        <pc:sldMkLst>
          <pc:docMk/>
          <pc:sldMk cId="1529387261" sldId="55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</a:t>
            </a:r>
            <a:r>
              <a:rPr lang="en-US" sz="4800"/>
              <a:t>Chat 010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code is hard to read, that makes me more valuable, no?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1C24-260E-45E7-A431-13D1B2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coherency?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4BD7-D8A0-4F32-8176-E2C6590C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a thing that like is.</a:t>
            </a:r>
          </a:p>
          <a:p>
            <a:r>
              <a:rPr lang="en-US" dirty="0"/>
              <a:t>Beams of light from the sky</a:t>
            </a:r>
          </a:p>
          <a:p>
            <a:r>
              <a:rPr lang="en-US" dirty="0"/>
              <a:t>Shine down on your design</a:t>
            </a:r>
          </a:p>
          <a:p>
            <a:r>
              <a:rPr lang="en-US" dirty="0"/>
              <a:t>What you have is good, what you don’t have is good too</a:t>
            </a:r>
          </a:p>
          <a:p>
            <a:r>
              <a:rPr lang="en-US" dirty="0"/>
              <a:t>Butterflies</a:t>
            </a:r>
          </a:p>
          <a:p>
            <a:pPr lvl="1"/>
            <a:endParaRPr lang="en-US" dirty="0"/>
          </a:p>
          <a:p>
            <a:r>
              <a:rPr lang="en-US" dirty="0"/>
              <a:t>Coherency is the opposite of whatever the heck that was.</a:t>
            </a:r>
          </a:p>
        </p:txBody>
      </p:sp>
    </p:spTree>
    <p:extLst>
      <p:ext uri="{BB962C8B-B14F-4D97-AF65-F5344CB8AC3E}">
        <p14:creationId xmlns:p14="http://schemas.microsoft.com/office/powerpoint/2010/main" val="28117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9AD8-CD5F-4E08-AE02-7088CE84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Coherency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C57E-1CE6-4DF6-A852-BEDB86D2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a system such that all necessary parties can understand it</a:t>
            </a:r>
          </a:p>
          <a:p>
            <a:r>
              <a:rPr lang="en-US" dirty="0"/>
              <a:t>Consider the following example</a:t>
            </a:r>
          </a:p>
        </p:txBody>
      </p:sp>
    </p:spTree>
    <p:extLst>
      <p:ext uri="{BB962C8B-B14F-4D97-AF65-F5344CB8AC3E}">
        <p14:creationId xmlns:p14="http://schemas.microsoft.com/office/powerpoint/2010/main" val="380201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8F9B-894B-4C54-88B6-B87C38F4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EE81-7759-4708-9504-46F27651B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3555"/>
            <a:ext cx="9601196" cy="36237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TABLE Person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PersonId</a:t>
            </a:r>
            <a:r>
              <a:rPr lang="en-US" dirty="0"/>
              <a:t> uniqueidentifier,</a:t>
            </a:r>
            <a:br>
              <a:rPr lang="en-US" dirty="0"/>
            </a:br>
            <a:r>
              <a:rPr lang="en-US" dirty="0"/>
              <a:t>          FirstName  nvarchar(100),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LastName</a:t>
            </a:r>
            <a:r>
              <a:rPr lang="en-US" dirty="0"/>
              <a:t> nvarchar(100),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StatusCode</a:t>
            </a:r>
            <a:r>
              <a:rPr lang="en-US" dirty="0"/>
              <a:t> nvarchar(20),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dirty="0" err="1"/>
              <a:t>BirthDate</a:t>
            </a:r>
            <a:r>
              <a:rPr lang="en-US" dirty="0"/>
              <a:t>    date</a:t>
            </a:r>
            <a:br>
              <a:rPr lang="en-US" dirty="0"/>
            </a:br>
            <a:r>
              <a:rPr lang="en-US" dirty="0"/>
              <a:t>)</a:t>
            </a:r>
          </a:p>
          <a:p>
            <a:r>
              <a:rPr lang="en-US" dirty="0"/>
              <a:t>It should be completely unambiguous as to what each column means.</a:t>
            </a:r>
          </a:p>
          <a:p>
            <a:r>
              <a:rPr lang="en-US" dirty="0"/>
              <a:t>If you stop capturing </a:t>
            </a:r>
            <a:r>
              <a:rPr lang="en-US" dirty="0" err="1"/>
              <a:t>BirthDate</a:t>
            </a:r>
            <a:r>
              <a:rPr lang="en-US" dirty="0"/>
              <a:t> but need a column for the last sale made to this person, using </a:t>
            </a:r>
            <a:r>
              <a:rPr lang="en-US" dirty="0" err="1"/>
              <a:t>BirthDate</a:t>
            </a:r>
            <a:r>
              <a:rPr lang="en-US" dirty="0"/>
              <a:t> to “not change code” unacceptable.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1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starts with not making </a:t>
            </a:r>
            <a:r>
              <a:rPr lang="en-US"/>
              <a:t>dumb mistakes</a:t>
            </a:r>
            <a:endParaRPr lang="en-US" dirty="0"/>
          </a:p>
          <a:p>
            <a:r>
              <a:rPr lang="en-US" dirty="0"/>
              <a:t>Incoherent designs often CAUSE issues, because people forget weird meanings</a:t>
            </a:r>
          </a:p>
          <a:p>
            <a:r>
              <a:rPr lang="en-US" dirty="0"/>
              <a:t>It is far more that table designs. Everything should make sense based on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295</TotalTime>
  <Words>210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Database Design Chat 010</vt:lpstr>
      <vt:lpstr>About Me</vt:lpstr>
      <vt:lpstr>What is coherency?</vt:lpstr>
      <vt:lpstr>Design Coherency is…</vt:lpstr>
      <vt:lpstr>Example</vt:lpstr>
      <vt:lpstr>Until 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Louis Davidson</cp:lastModifiedBy>
  <cp:revision>7</cp:revision>
  <dcterms:created xsi:type="dcterms:W3CDTF">2021-09-21T14:14:24Z</dcterms:created>
  <dcterms:modified xsi:type="dcterms:W3CDTF">2021-09-24T19:18:24Z</dcterms:modified>
</cp:coreProperties>
</file>