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164" d="100"/>
          <a:sy n="164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andeeepkumaar.0034@gmail.com" TargetMode="External"/><Relationship Id="rId2" Type="http://schemas.openxmlformats.org/officeDocument/2006/relationships/hyperlink" Target="https://github.com/drstark007/tailgating_security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Detecting tailgating and alerting security staff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27" y="2613634"/>
            <a:ext cx="9982423" cy="468233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By- </a:t>
            </a:r>
            <a:r>
              <a:rPr lang="en-US" sz="2400" dirty="0" err="1"/>
              <a:t>levi_squad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4000">
        <p15:prstTrans prst="drap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4B95-17F4-4A6F-B92E-7926761C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we are facing?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FB72-48B0-4659-817D-E3890755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0" y="3522092"/>
            <a:ext cx="11029615" cy="3497326"/>
          </a:xfrm>
        </p:spPr>
        <p:txBody>
          <a:bodyPr/>
          <a:lstStyle/>
          <a:p>
            <a:r>
              <a:rPr lang="en-US" dirty="0"/>
              <a:t>The problem of tailgating in large companies is prevalent and to keep this in check a lot of manual labor is required to keep the security in check.</a:t>
            </a:r>
          </a:p>
          <a:p>
            <a:r>
              <a:rPr lang="en-US" dirty="0"/>
              <a:t>Our problem is to detect anyone tailgating and to alert the security staff in the case of unauthorized entry.</a:t>
            </a:r>
          </a:p>
          <a:p>
            <a:r>
              <a:rPr lang="en-US" dirty="0"/>
              <a:t>We are going to use machine learning vision to detect anyone tailgating given a </a:t>
            </a:r>
            <a:r>
              <a:rPr lang="en-US" dirty="0" err="1"/>
              <a:t>cctv</a:t>
            </a:r>
            <a:r>
              <a:rPr lang="en-US" dirty="0"/>
              <a:t> footage of a secured door entry and spreadsheet containing the access-card swipe information.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39A67-07A3-4E5E-B0FC-C6C5B9C2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887" y="804636"/>
            <a:ext cx="2738521" cy="27174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17B6E-838A-4B69-9224-9C74645AB1DB}"/>
              </a:ext>
            </a:extLst>
          </p:cNvPr>
          <p:cNvSpPr txBox="1"/>
          <p:nvPr/>
        </p:nvSpPr>
        <p:spPr>
          <a:xfrm>
            <a:off x="495601" y="1941245"/>
            <a:ext cx="103997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simple answer to this question is </a:t>
            </a:r>
            <a:r>
              <a:rPr lang="en-US" sz="2000" b="1" u="sng" dirty="0"/>
              <a:t>Tailgating</a:t>
            </a:r>
            <a:r>
              <a:rPr lang="en-US" sz="2000" dirty="0"/>
              <a:t>.</a:t>
            </a:r>
          </a:p>
          <a:p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Tailgating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(also known as piggybacking) is one of the most widespread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breaches.</a:t>
            </a:r>
          </a:p>
          <a:p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Tailgating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can be simply described as the passage of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unauthorised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personnel, 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either forced or accidental, behind that of an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authorised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user.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80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39000">
        <p:wipe/>
      </p:transition>
    </mc:Choice>
    <mc:Fallback xmlns="">
      <p:transition spd="slow" advClick="0" advTm="39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15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-0.01355 -0.00024 L -0.01355 0.00023 C -0.01068 -0.00857 -0.00834 -0.01436 -0.00664 -0.02292 C -0.00586 -0.02662 -0.00586 -0.03056 -0.00495 -0.03449 C -0.00404 -0.03912 -0.00248 -0.04375 -0.00131 -0.04815 C 0.00026 -0.0544 0.00143 -0.06042 0.00312 -0.06644 C 0.00494 -0.07385 0.00768 -0.08079 0.0095 -0.08797 C 0.01158 -0.09561 0.01237 -0.10324 0.01445 -0.11111 C 0.01575 -0.11621 0.01822 -0.12107 0.0194 -0.1257 C 0.02109 -0.13311 0.02135 -0.14098 0.02304 -0.14838 C 0.02474 -0.15556 0.02747 -0.16227 0.02903 -0.16968 C 0.03046 -0.17639 0.03099 -0.18334 0.03242 -0.19028 C 0.03372 -0.19792 0.03554 -0.20579 0.03711 -0.21343 C 0.0388 -0.23056 0.03958 -0.23912 0.04153 -0.25579 C 0.04518 -0.28727 0.04336 -0.26736 0.04544 -0.2919 C 0.04466 -0.32871 0.0444 -0.36574 0.04375 -0.40255 C 0.04349 -0.40649 0.04349 -0.41042 0.04322 -0.41412 C 0.04205 -0.42385 0.04049 -0.42894 0.03828 -0.43797 C 0.03789 -0.44283 0.03776 -0.45 0.03658 -0.45463 C 0.03593 -0.45764 0.03489 -0.46042 0.03385 -0.4632 C 0.03372 -0.46574 0.03372 -0.46829 0.03333 -0.47084 C 0.03164 -0.48681 0.03164 -0.47107 0.03072 -0.49838 C 0.03033 -0.50579 0.03072 -0.51297 0.03072 -0.51991 L 0.03072 -0.51968 " pathEditMode="relative" rAng="0" ptsTypes="AAAAAAAAAAAAAAAAAAA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4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E7C4-84E2-422F-9B01-4786E2AD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we have devised..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C7DD-E800-4402-B92B-E7AA783B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64" y="3835831"/>
            <a:ext cx="11029615" cy="3138688"/>
          </a:xfrm>
        </p:spPr>
        <p:txBody>
          <a:bodyPr/>
          <a:lstStyle/>
          <a:p>
            <a:r>
              <a:rPr lang="en-US" dirty="0"/>
              <a:t>We will use OpenCV and pre-trained computer vision models to detect and segment human from the video feed.</a:t>
            </a:r>
          </a:p>
          <a:p>
            <a:r>
              <a:rPr lang="en-US" dirty="0"/>
              <a:t>Our model is based on Yolov3 object detection algorithm.</a:t>
            </a:r>
          </a:p>
          <a:p>
            <a:r>
              <a:rPr lang="en-US" dirty="0"/>
              <a:t>After segmenting we will use the access card swipe information which contains the time of swipe, employee id and authorization result to determine if the person was tailgating or not.</a:t>
            </a:r>
          </a:p>
          <a:p>
            <a:r>
              <a:rPr lang="en-US" dirty="0"/>
              <a:t>This will be done by comparing the data we will get from our model for people detected and the information we already have.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30319-A035-4C69-B675-65960FB4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21" y="702156"/>
            <a:ext cx="3970487" cy="2915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6888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9000">
        <p15:prstTrans prst="peelOff"/>
      </p:transition>
    </mc:Choice>
    <mc:Fallback xmlns="">
      <p:transition spd="slow" advClick="0" advTm="3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8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7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1485 -0.10579 L 0.01485 -0.10556 C 0.01706 -0.10949 0.02071 -0.11574 0.02357 -0.11968 C 0.025 -0.12176 0.02657 -0.12384 0.02813 -0.12593 C 0.02956 -0.12801 0.03099 -0.12963 0.03229 -0.13171 C 0.03412 -0.13449 0.03594 -0.13704 0.03776 -0.13982 C 0.04349 -0.14931 0.0474 -0.15833 0.05235 -0.16945 C 0.05378 -0.17245 0.05495 -0.17593 0.05651 -0.17894 L 0.06146 -0.18843 C 0.06211 -0.19097 0.06263 -0.19375 0.06315 -0.19653 C 0.06381 -0.19931 0.06472 -0.20232 0.06524 -0.20533 C 0.06888 -0.22708 0.06328 -0.20255 0.06784 -0.22107 C 0.06745 -0.2375 0.06732 -0.2537 0.06693 -0.2706 C 0.06693 -0.27361 0.06693 -0.27662 0.06654 -0.28009 C 0.06615 -0.28264 0.06537 -0.28542 0.06485 -0.28843 C 0.06472 -0.29144 0.06472 -0.29421 0.06446 -0.29722 C 0.06407 -0.30185 0.06146 -0.31667 0.06068 -0.31921 L 0.0586 -0.32616 C 0.05769 -0.33889 0.05899 -0.32546 0.0569 -0.33704 C 0.0556 -0.34468 0.05769 -0.33843 0.05521 -0.34445 C 0.05508 -0.34537 0.05495 -0.3463 0.05482 -0.34699 C 0.05469 -0.34815 0.05469 -0.34931 0.05443 -0.35023 C 0.05365 -0.3537 0.05352 -0.35394 0.05235 -0.35648 C 0.0517 -0.36482 0.05248 -0.35833 0.05065 -0.36597 C 0.0487 -0.37454 0.05274 -0.36019 0.04987 -0.37292 C 0.04961 -0.37408 0.04896 -0.37477 0.04857 -0.37593 C 0.04831 -0.37708 0.04805 -0.37824 0.04779 -0.37917 C 0.04766 -0.38125 0.04753 -0.38333 0.04727 -0.38542 C 0.04727 -0.38634 0.04714 -0.38727 0.04688 -0.38796 C 0.04662 -0.38889 0.0461 -0.38912 0.04571 -0.38982 C 0.04545 -0.39097 0.04506 -0.3919 0.04479 -0.39306 C 0.04466 -0.39398 0.04466 -0.39468 0.0444 -0.3956 C 0.04414 -0.39676 0.04362 -0.39769 0.0431 -0.39861 C 0.04167 -0.40741 0.04401 -0.39329 0.04232 -0.40509 C 0.0418 -0.40857 0.04063 -0.41574 0.04063 -0.41551 C 0.0405 -0.41759 0.04037 -0.41968 0.04024 -0.4213 C 0.04011 -0.42292 0.03998 -0.42616 0.03946 -0.42755 C 0.0392 -0.42847 0.03881 -0.42894 0.03854 -0.42963 C 0.03815 -0.43241 0.03802 -0.43241 0.03776 -0.43542 C 0.03763 -0.43658 0.0375 -0.43796 0.03737 -0.43912 C 0.03711 -0.44005 0.03672 -0.44074 0.03646 -0.44167 C 0.0362 -0.44259 0.03568 -0.44514 0.03568 -0.44583 C 0.03477 -0.45417 0.03594 -0.44792 0.03399 -0.45602 C 0.03386 -0.45903 0.03308 -0.475 0.03269 -0.47639 L 0.0319 -0.4794 C 0.03164 -0.48333 0.03125 -0.48727 0.03099 -0.49144 C 0.02982 -0.52963 0.0349 -0.54051 0.02943 -0.52778 C 0.02878 -0.52431 0.02852 -0.52269 0.02813 -0.51852 C 0.02761 -0.51273 0.02774 -0.51134 0.02774 -0.50648 L 0.0319 -0.52361 " pathEditMode="relative" rAng="0" ptsTypes="AAAAAAAAAAAAAAAAAAAAAAAAAAAAAAAAAAAAAAAAAAAAAAAA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0BDF-FF7C-46CB-97C0-1E2C5C82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solution is going to help the industry?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E5F0-877E-4117-8966-13A470A1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Our idea will help the industry by:-</a:t>
            </a:r>
          </a:p>
          <a:p>
            <a:pPr lvl="1"/>
            <a:r>
              <a:rPr lang="en-US" b="1" dirty="0">
                <a:latin typeface="Bahnschrift Light" panose="020B0502040204020203" pitchFamily="34" charset="0"/>
              </a:rPr>
              <a:t>Preventing unauthorized entry in classified areas.</a:t>
            </a:r>
          </a:p>
          <a:p>
            <a:pPr lvl="1"/>
            <a:r>
              <a:rPr lang="en-US" b="1" dirty="0">
                <a:latin typeface="Bahnschrift Light" panose="020B0502040204020203" pitchFamily="34" charset="0"/>
              </a:rPr>
              <a:t>Reducing the manpower required in security thereby reducing chances of human error.</a:t>
            </a:r>
          </a:p>
          <a:p>
            <a:r>
              <a:rPr lang="en-US" b="1" dirty="0">
                <a:latin typeface="Bahnschrift Light" panose="020B0502040204020203" pitchFamily="34" charset="0"/>
              </a:rPr>
              <a:t>It can also be used in different purposes like preventing unauthorized vehicle entry.</a:t>
            </a:r>
          </a:p>
          <a:p>
            <a:r>
              <a:rPr lang="en-US" b="1" dirty="0">
                <a:latin typeface="Bahnschrift Light" panose="020B0502040204020203" pitchFamily="34" charset="0"/>
              </a:rPr>
              <a:t>The solution can be extended to be used for other purposes of detection.</a:t>
            </a:r>
            <a:endParaRPr lang="en-IN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5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0">
        <p15:prstTrans prst="airplane"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6B6D-0E87-41F8-AD6D-4C76A54B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9E8A-8BB0-4B96-BCB6-6F67E940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 code of our solution will be available on : </a:t>
            </a:r>
            <a:r>
              <a:rPr lang="en-US" dirty="0">
                <a:hlinkClick r:id="rId2"/>
              </a:rPr>
              <a:t>https://github.com/drstark007/tailgating_security_system</a:t>
            </a:r>
            <a:endParaRPr lang="en-IN" dirty="0"/>
          </a:p>
          <a:p>
            <a:r>
              <a:rPr lang="en-IN" dirty="0"/>
              <a:t>For more information on this project you can contact us through email: </a:t>
            </a:r>
          </a:p>
          <a:p>
            <a:r>
              <a:rPr lang="en-IN" dirty="0">
                <a:hlinkClick r:id="rId3"/>
              </a:rPr>
              <a:t>sandeeepkumaar.0034@gmail.com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{C791F783-62F1-4623-AC6A-440522ACF284}tf33552983_win32</Template>
  <TotalTime>86</TotalTime>
  <Words>348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</vt:lpstr>
      <vt:lpstr>Franklin Gothic Book</vt:lpstr>
      <vt:lpstr>Franklin Gothic Demi</vt:lpstr>
      <vt:lpstr>Wingdings 2</vt:lpstr>
      <vt:lpstr>DividendVTI</vt:lpstr>
      <vt:lpstr>Detecting tailgating and alerting security staff</vt:lpstr>
      <vt:lpstr>What is the problem we are facing? </vt:lpstr>
      <vt:lpstr>The solution we have devised..</vt:lpstr>
      <vt:lpstr>How the solution is going to help the industry?</vt:lpstr>
      <vt:lpstr>Closing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Solution</dc:title>
  <dc:creator>KUMAR SANDEEP</dc:creator>
  <cp:lastModifiedBy>KUMAR SANDEEP</cp:lastModifiedBy>
  <cp:revision>11</cp:revision>
  <dcterms:created xsi:type="dcterms:W3CDTF">2021-05-23T09:02:12Z</dcterms:created>
  <dcterms:modified xsi:type="dcterms:W3CDTF">2021-05-23T10:42:25Z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