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109" d="100"/>
          <a:sy n="109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3C79E-E657-7E82-B24E-E7FEBC594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06BD7-E4F7-2276-1566-11114BA68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17E5B-FF1C-63EF-FF53-D65E95F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2C450-D0FF-B9FF-D02A-A377B769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E93D5-54F8-BE05-C672-190E4E4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7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1848D-C42F-9F42-27A6-89C5A7C3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1824E-0BBC-5A8F-4A85-80673F36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BC9F0-EA99-CB7F-1318-AB2ACF86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7CFE6-E29E-80BB-BB13-3D03B44B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2A0E7-0A8E-B953-AAE6-A34B2E39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07834B-216A-3396-8DB2-13B9A992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2A5E2-845D-90E6-86CF-825063C4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7BA59-87C3-5CEC-A996-B549067E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85030-A3EB-AF54-9F32-6B9AD625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8C48FF-30A6-E58B-ACDF-B223C90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72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13B4-C091-3035-E97A-16A9B4DE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7B12E7-6D49-A007-B423-974CE953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1732A-F01A-6ED5-F47A-2ADA383A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550E8-470F-0997-AE6A-462D9460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B812F-58ED-A969-2757-11C8606B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E00A1-17DC-88C9-2008-F2E0033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F8B85-1ED1-C00D-704D-25454D27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7BF8E-11F0-3C79-C595-5DB3A7DB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AD2CE-C5FB-457D-03FA-881CEA0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286C5-2C85-27CB-48EC-03D7965A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2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F7E9-0931-2DF1-23BF-23577D23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CACC8-7553-EC01-976D-E2816077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114AF1-ADDE-17E2-0A2B-A8AB33EA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7ADAD-DD12-D253-0C40-2FDFFB30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73F41B-CA02-F003-4FDA-6F2EA36C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0C2510-993F-4806-7D62-1F311EB2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FB04C-F13B-5A1E-A4B5-B43A996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C3F6-361F-1EB7-75CD-DBD24921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DF5C9A-94A8-47F5-0A03-6CF6BE3C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B0330A-B150-14DB-CE60-DFAD9C054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21DA15-A160-27E0-BBDF-85C353BF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CAE1C2-FF4B-56AC-8C4B-CEC0D6FC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3FDFF-1575-1855-1347-F7624D2C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6DA3B5-27AF-D801-85B6-53D2B16C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36119-9CB6-3452-E068-440EEF1E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F45718-AFBB-53ED-B36F-15EA786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663A8-C871-4F41-38FE-47CA3753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FDFE55-9876-5151-ECBD-E2D72D77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3318E-9912-265D-DCAB-AB05ABB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3146E4-83AD-D746-7E16-9871F59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66799-879B-99C1-9682-1B57F59E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79C9-B6E2-9043-9250-65D7212B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8B5B8-436A-74F8-34D7-51748C0A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30ACD-82D4-C327-C941-451FD0EA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F2546-4C5A-BA10-6DE8-6D7CCB8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45035-5126-A672-7E2B-D564FCF4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1B81D5-41A7-E32E-957E-4B728BD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DB664-8F02-5F2E-8E73-2C0DF21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948EA0-6EF3-C33C-2512-8B9DD57E5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4F983-09DE-A33B-9C35-65B63EB0D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D02F62-DE5C-D046-03E6-9CDF995B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F88EB0-65F1-4F0E-FFDD-93E5082A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78C4BB-96BB-ED5E-42C1-4B8DCEAA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3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4C87C5-D6FE-4FEE-C937-DDAD6912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E44CA-7CB7-70CF-B821-80A1C62D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EB860-AFE3-5884-7CC2-4E0A33F76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319C5-399A-484F-81B3-7F49382DA70F}" type="datetimeFigureOut">
              <a:rPr lang="de-DE" smtClean="0"/>
              <a:t>31.05.24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A54D2-A6F8-DD90-5707-DB1FE6BD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49F14-2FF6-3C07-CA17-84F488A3A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2B035-FAF7-FA4B-951B-A40B13647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stki/qlstm-with-qiskit-and-pytorch/blob/main/qlstm_GlobalWarming_demonstrator.ipynb" TargetMode="External"/><Relationship Id="rId2" Type="http://schemas.openxmlformats.org/officeDocument/2006/relationships/hyperlink" Target="https://github.com/drstki/qlstm-with-qiskit-and-pytorch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0EF46-4271-0C16-6CE6-CFD0A22E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3" y="973015"/>
            <a:ext cx="9437077" cy="3826487"/>
          </a:xfrm>
        </p:spPr>
        <p:txBody>
          <a:bodyPr>
            <a:normAutofit/>
          </a:bodyPr>
          <a:lstStyle/>
          <a:p>
            <a: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PROJECT: </a:t>
            </a:r>
            <a:r>
              <a:rPr lang="de-DE" sz="4400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sz="4400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sz="4400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-and-</a:t>
            </a:r>
            <a:r>
              <a:rPr lang="de-DE" sz="4400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b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de-DE" sz="4400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de-DE" b="1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de-DE" sz="3200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</a:t>
            </a:r>
            <a: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3200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3200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Warming</a:t>
            </a:r>
            <a: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Stripes </a:t>
            </a:r>
            <a:r>
              <a:rPr lang="de-DE" sz="3200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Quantum Long Term Short Memory (</a:t>
            </a:r>
            <a:r>
              <a:rPr lang="de-DE" sz="3200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Model</a:t>
            </a:r>
            <a:br>
              <a:rPr lang="de-DE" sz="3200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BAD46A-3012-0C2A-31A2-C134276F5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967"/>
            <a:ext cx="9144000" cy="770670"/>
          </a:xfrm>
        </p:spPr>
        <p:txBody>
          <a:bodyPr/>
          <a:lstStyle/>
          <a:p>
            <a:r>
              <a:rPr lang="de-DE" dirty="0"/>
              <a:t>Felix Lehner, Jonas Michel, Stefan Kister</a:t>
            </a:r>
          </a:p>
        </p:txBody>
      </p:sp>
      <p:pic>
        <p:nvPicPr>
          <p:cNvPr id="5" name="Grafik 4" descr="Ein Bild, das Muster, Farbigkeit, Rechteck, Screenshot enthält.&#10;&#10;Automatisch generierte Beschreibung">
            <a:extLst>
              <a:ext uri="{FF2B5EF4-FFF2-40B4-BE49-F238E27FC236}">
                <a16:creationId xmlns:a16="http://schemas.microsoft.com/office/drawing/2014/main" id="{C7C9C27B-BE89-2CC8-CCD6-A9B3733B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497638"/>
            <a:ext cx="77724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7E14-74BB-E5B4-43EC-562CAF0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PROJECT: 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-and-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7825A-928D-01C8-FFC1-443050EF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90000"/>
              </a:lnSpc>
            </a:pP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 Jonas Michel, Felix Lehner &amp; Stefan Kister -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build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Long Short-Term Memory (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demonstrator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V1.x [1].</a:t>
            </a:r>
          </a:p>
          <a:p>
            <a:pPr algn="l">
              <a:lnSpc>
                <a:spcPct val="190000"/>
              </a:lnSpc>
            </a:pP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LSTM [2]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different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cases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e.g.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modeling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translation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sequence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sequence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),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image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captioning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handwriting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generation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image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generation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attention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In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demonstrator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LSTM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time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series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lnSpc>
                <a:spcPct val="190000"/>
              </a:lnSpc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E61852-AE24-16E3-45BA-8710926296E6}"/>
              </a:ext>
            </a:extLst>
          </p:cNvPr>
          <p:cNvSpPr txBox="1"/>
          <p:nvPr/>
        </p:nvSpPr>
        <p:spPr>
          <a:xfrm>
            <a:off x="838200" y="1240091"/>
            <a:ext cx="970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Warming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Stripes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Quantum Long Term Short Memory (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Model</a:t>
            </a:r>
            <a:b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12680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7E14-74BB-E5B4-43EC-562CAF0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PROJECT: 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-and-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7825A-928D-01C8-FFC1-443050EF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90000"/>
              </a:lnSpc>
            </a:pP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utilizing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integrated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workflow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build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hybrid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quantum-classical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program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variational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circuits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(VQA)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representing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classical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LSTM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cell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[3]. The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variational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circuits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built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parts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An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encoding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feature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load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classical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points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feature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and a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variational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ansatz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contains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tunable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>
              <a:lnSpc>
                <a:spcPct val="190000"/>
              </a:lnSpc>
            </a:pP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demonstrator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will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Aer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statevector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simulator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noise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free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QC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simulations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will also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provide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fake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backends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different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noise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-models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simulate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a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more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realistic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deal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noise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quantum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devices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plan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provide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also different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sources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purposes</a:t>
            </a:r>
            <a:r>
              <a:rPr lang="de-DE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lnSpc>
                <a:spcPct val="190000"/>
              </a:lnSpc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554633-B3C0-2DC4-0896-2716A1ADB00E}"/>
              </a:ext>
            </a:extLst>
          </p:cNvPr>
          <p:cNvSpPr txBox="1"/>
          <p:nvPr/>
        </p:nvSpPr>
        <p:spPr>
          <a:xfrm>
            <a:off x="749545" y="1336745"/>
            <a:ext cx="970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Warming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Stripes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Quantum Long Term Short Memory (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Model</a:t>
            </a:r>
            <a:b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16949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7E14-74BB-E5B4-43EC-562CAF0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PROJECT: 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b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-and-</a:t>
            </a:r>
            <a:r>
              <a:rPr lang="de-DE" b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endParaRPr lang="de-D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7825A-928D-01C8-FFC1-443050EF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55923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90000"/>
              </a:lnSpc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early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not final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demonstrator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recommend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clone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GitHub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repository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https://github.com/drstki/qlstm-with-qiskit-and-pytorch/tree/main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90000"/>
              </a:lnSpc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Install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 virtual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install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necessary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ML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frameworks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workstation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execute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demonstrator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notebook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locally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31775" indent="0">
              <a:lnSpc>
                <a:spcPct val="190000"/>
              </a:lnSpc>
              <a:buNone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https://github.com/drstki/qlstm-with-qiskit-and-pytorch/blob/main/qlstm_GlobalWarming_demonstrator.ipynb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90000"/>
              </a:lnSpc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Qiskit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installation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instructions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at</a:t>
            </a:r>
          </a:p>
          <a:p>
            <a:pPr marL="231775" indent="0">
              <a:lnSpc>
                <a:spcPct val="190000"/>
              </a:lnSpc>
              <a:buNone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https://github.com/drstki/qlstm-with-qiskit-and-pytorch/blob/main/qlstm_GlobalWarming_demonstrator.ipynb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90000"/>
              </a:lnSpc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554633-B3C0-2DC4-0896-2716A1ADB00E}"/>
              </a:ext>
            </a:extLst>
          </p:cNvPr>
          <p:cNvSpPr txBox="1"/>
          <p:nvPr/>
        </p:nvSpPr>
        <p:spPr>
          <a:xfrm>
            <a:off x="838200" y="1336745"/>
            <a:ext cx="970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Warming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Stripes 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Quantum Long Term Short Memory (</a:t>
            </a:r>
            <a:r>
              <a:rPr lang="de-DE" sz="2000" i="1" u="none" strike="noStrike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qLSTM</a:t>
            </a:r>
            <a: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Model</a:t>
            </a:r>
            <a:br>
              <a:rPr lang="de-DE" sz="2000" i="1" u="none" strike="noStrike" dirty="0">
                <a:solidFill>
                  <a:srgbClr val="1F232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1945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Calibri Light</vt:lpstr>
      <vt:lpstr>Office</vt:lpstr>
      <vt:lpstr>PROJECT: qlstm-with-qiskit-and-pytorch   Predicting future Warming Stripes with a Quantum Long Term Short Memory (qLSTM) Model </vt:lpstr>
      <vt:lpstr>PROJECT: qlstm-with-qiskit-and-pytorch</vt:lpstr>
      <vt:lpstr>PROJECT: qlstm-with-qiskit-and-pytorch</vt:lpstr>
      <vt:lpstr>PROJECT: qlstm-with-qiskit-and-pytorch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Kister, Stefan</dc:creator>
  <cp:lastModifiedBy>Kister, Stefan</cp:lastModifiedBy>
  <cp:revision>3</cp:revision>
  <dcterms:created xsi:type="dcterms:W3CDTF">2024-05-31T19:23:53Z</dcterms:created>
  <dcterms:modified xsi:type="dcterms:W3CDTF">2024-05-31T19:45:49Z</dcterms:modified>
</cp:coreProperties>
</file>