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91D6E9-9403-41ED-A82F-F52B1560ECE7}">
  <a:tblStyle styleId="{5891D6E9-9403-41ED-A82F-F52B1560EC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9b08bacf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9b08bacf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9b08bac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9b08bac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9b08bac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9b08bacf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9b08bacf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9b08bacf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9b08bacf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9b08bacf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9b08bacf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9b08bacf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9b08bacf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9b08bacf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9b08bacf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9b08bacf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9b08bacf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9b08bacf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375"/>
            <a:ext cx="8520600" cy="46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 b="1"/>
              <a:t>MENTEES’ PERFORMANCE</a:t>
            </a:r>
            <a:endParaRPr sz="328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 b="1"/>
              <a:t>&amp;</a:t>
            </a:r>
            <a:endParaRPr sz="328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 b="1"/>
              <a:t>MENTOR’S ACHIEVEMENT</a:t>
            </a:r>
            <a:endParaRPr sz="328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28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 b="1"/>
              <a:t>NOPANY INSTITUTE OF MANAGEMENT STUDIES</a:t>
            </a:r>
            <a:endParaRPr sz="278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8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0" b="1"/>
              <a:t>2ND YEAR &amp; 3RD YEAR STUDENTS</a:t>
            </a:r>
            <a:endParaRPr sz="248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28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280" b="1"/>
              <a:t>AS ON JANUARY 2023</a:t>
            </a:r>
            <a:endParaRPr sz="228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subTitle" idx="1"/>
          </p:nvPr>
        </p:nvSpPr>
        <p:spPr>
          <a:xfrm>
            <a:off x="311700" y="458575"/>
            <a:ext cx="8520600" cy="40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/>
              <a:t>Thank You!</a:t>
            </a:r>
            <a:endParaRPr sz="30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0" y="334625"/>
            <a:ext cx="85206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OBJECTIVES OF THE ANALYSIS</a:t>
            </a:r>
            <a:endParaRPr sz="3600" b="1"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1412925"/>
            <a:ext cx="8520600" cy="31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dirty="0"/>
              <a:t>To find out the potential students who can perform better;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dirty="0"/>
              <a:t>To find out the best mentors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311700" y="136325"/>
            <a:ext cx="8520600" cy="7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Techniques used</a:t>
            </a:r>
            <a:endParaRPr sz="3200" b="1"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311700" y="842800"/>
            <a:ext cx="8520600" cy="3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Data cleaning and software for analysis using Excel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Pivot Table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Pivot Chart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Presentation through Google slides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>
            <a:off x="311700" y="272675"/>
            <a:ext cx="8520600" cy="43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919"/>
            <a:ext cx="9144000" cy="502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311700" y="371825"/>
            <a:ext cx="8520600" cy="45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7875"/>
            <a:ext cx="8520600" cy="47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ctrTitle"/>
          </p:nvPr>
        </p:nvSpPr>
        <p:spPr>
          <a:xfrm>
            <a:off x="136325" y="136325"/>
            <a:ext cx="8874000" cy="47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75" y="419100"/>
            <a:ext cx="815525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311700" y="322250"/>
            <a:ext cx="8520600" cy="44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25" y="423875"/>
            <a:ext cx="7969326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ctrTitle"/>
          </p:nvPr>
        </p:nvSpPr>
        <p:spPr>
          <a:xfrm>
            <a:off x="311700" y="-173525"/>
            <a:ext cx="8520600" cy="55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Best performers</a:t>
            </a:r>
            <a:endParaRPr sz="1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(Based upon the mentees performance &gt; 75%)</a:t>
            </a:r>
            <a:endParaRPr sz="1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aphicFrame>
        <p:nvGraphicFramePr>
          <p:cNvPr id="96" name="Google Shape;96;p20"/>
          <p:cNvGraphicFramePr/>
          <p:nvPr/>
        </p:nvGraphicFramePr>
        <p:xfrm>
          <a:off x="169800" y="352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{5891D6E9-9403-41ED-A82F-F52B1560ECE7}</a:tableStyleId>
              </a:tblPr>
              <a:tblGrid>
                <a:gridCol w="191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Mentors</a:t>
                      </a:r>
                      <a:endParaRPr sz="10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Mentees</a:t>
                      </a:r>
                      <a:endParaRPr sz="10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No. of mentees &gt; 75%</a:t>
                      </a:r>
                      <a:endParaRPr sz="10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No. of times better guide</a:t>
                      </a:r>
                      <a:endParaRPr sz="105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Sukanya Belel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Arya Mondal - BHM 5th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1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1</a:t>
                      </a:r>
                      <a:endParaRPr sz="10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Anirban Ghosh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Avinash Singh - BHM 5th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1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1</a:t>
                      </a:r>
                      <a:endParaRPr sz="10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Paramita Dhar 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Ankan Roy - BHM 3rd</a:t>
                      </a:r>
                      <a:endParaRPr sz="105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Anushika Thakur - BHM - 3rd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2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2</a:t>
                      </a:r>
                      <a:endParaRPr sz="10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Mahendra Shrivastav    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Enakshi Mech - BHM 3rd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1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1</a:t>
                      </a:r>
                      <a:endParaRPr sz="10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Anamika De amin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Payel Basak - BHM 3rd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1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1</a:t>
                      </a:r>
                      <a:endParaRPr sz="10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Sayan Samajder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Pritha Das - BHM 3rd</a:t>
                      </a:r>
                      <a:endParaRPr sz="105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Suchana Sarkar - BHM 3rd</a:t>
                      </a:r>
                      <a:endParaRPr sz="105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Tamojit Ghosh - BHM 3rd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3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3</a:t>
                      </a:r>
                      <a:endParaRPr sz="10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Kaveri Banerjee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Rohit Kumar Pandey - BCA 5th</a:t>
                      </a:r>
                      <a:endParaRPr sz="105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Sruti Roy - BCA 5th</a:t>
                      </a:r>
                      <a:endParaRPr sz="105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Deepanjan Chakraborty - BCA 3rd 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3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3</a:t>
                      </a:r>
                      <a:endParaRPr sz="10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Jyotirmoy Saha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Akriti Kumari - BCA 5th</a:t>
                      </a:r>
                      <a:endParaRPr sz="105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Dimple Mundhra - BCA 5th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2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2</a:t>
                      </a:r>
                      <a:endParaRPr sz="10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3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Rupsa Sen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Nandini Samdariya - BCA 5th</a:t>
                      </a:r>
                      <a:endParaRPr sz="105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Reekparna Sen - BCA 5th</a:t>
                      </a:r>
                      <a:endParaRPr sz="105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Rinka Dey - BCA 5th</a:t>
                      </a:r>
                      <a:endParaRPr sz="105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Sahina Ostagar - BCA - 5th</a:t>
                      </a:r>
                      <a:endParaRPr sz="105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Habibur Rahman Mondal - BCA 3rd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5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5</a:t>
                      </a:r>
                      <a:endParaRPr sz="10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Saroda Chatterjee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Abhay Kumar Sahoo - BBA  5th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1</a:t>
                      </a:r>
                      <a:endParaRPr sz="10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1</a:t>
                      </a:r>
                      <a:endParaRPr sz="10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ctrTitle"/>
          </p:nvPr>
        </p:nvSpPr>
        <p:spPr>
          <a:xfrm>
            <a:off x="0" y="31050"/>
            <a:ext cx="8520600" cy="50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Best performers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(Based upon the mentees performance &gt; 80%)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aphicFrame>
        <p:nvGraphicFramePr>
          <p:cNvPr id="102" name="Google Shape;102;p21"/>
          <p:cNvGraphicFramePr/>
          <p:nvPr/>
        </p:nvGraphicFramePr>
        <p:xfrm>
          <a:off x="109675" y="984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{5891D6E9-9403-41ED-A82F-F52B1560ECE7}</a:tableStyleId>
              </a:tblPr>
              <a:tblGrid>
                <a:gridCol w="161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Mentors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Mentees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No. of mentees &gt; 80%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No. of times better  guide</a:t>
                      </a:r>
                      <a:endParaRPr sz="13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Anamika De amin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Payel Basak  - BBA(HM) 3rd Sem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Kaveri Banerjee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Rohit Kumar Pandey- BCA 5th Sem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Jyotirmoy Saha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Dimple Mundhra - BCA 5th Sem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Rupsa Sen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Nandini Samdariya -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BCA 5th Sem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Reekparna Sen -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BCA 5th Sem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Sahina Ostagar - BCA 5th Sem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Habibur Rahman Mondal - BCA 3rd Sem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On-screen Show (16:9)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MENTEES’ PERFORMANCE &amp; MENTOR’S ACHIEVEMENT  NOPANY INSTITUTE OF MANAGEMENT STUDIES  2ND YEAR &amp; 3RD YEAR STUDENTS  AS ON JANUARY 2023</vt:lpstr>
      <vt:lpstr>OBJECTIVES OF THE ANALYSIS</vt:lpstr>
      <vt:lpstr>Techniques used</vt:lpstr>
      <vt:lpstr>PowerPoint Presentation</vt:lpstr>
      <vt:lpstr>PowerPoint Presentation</vt:lpstr>
      <vt:lpstr>PowerPoint Presentation</vt:lpstr>
      <vt:lpstr>PowerPoint Presentation</vt:lpstr>
      <vt:lpstr>Best performers (Based upon the mentees performance &gt; 75%) </vt:lpstr>
      <vt:lpstr>Best performers (Based upon the mentees performance &gt; 80%)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MENTEES’ PERFORMANCE &amp; MENTOR’S ACHIEVEMENT  NOPANY INSTITUTE OF MANAGEMENT STUDIES  2ND YEAR &amp; 3RD YEAR STUDENTS  AS ON JANUARY 2023</dc:title>
  <cp:lastModifiedBy>Subir Ghosh</cp:lastModifiedBy>
  <cp:revision>1</cp:revision>
  <dcterms:modified xsi:type="dcterms:W3CDTF">2023-01-22T08:25:02Z</dcterms:modified>
</cp:coreProperties>
</file>