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7"/>
  </p:normalViewPr>
  <p:slideViewPr>
    <p:cSldViewPr snapToGrid="0" snapToObjects="1">
      <p:cViewPr varScale="1">
        <p:scale>
          <a:sx n="77" d="100"/>
          <a:sy n="77" d="100"/>
        </p:scale>
        <p:origin x="154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Text Generation using LLaMA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Harnessing Meta AI’s Language Model for Smarter Text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Project About?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Uses LLaMA 3 to generate high-quality text based on prompts.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Can help in writing, summarization, ideation, and automation.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Great for productivity and creativity across domains.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LLaMA 3?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Developed by Meta as part of the </a:t>
            </a:r>
            <a:r>
              <a:rPr dirty="0" err="1"/>
              <a:t>LLaMA</a:t>
            </a:r>
            <a:r>
              <a:rPr dirty="0"/>
              <a:t> series of open-source models.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 err="1"/>
              <a:t>LLaMA</a:t>
            </a:r>
            <a:r>
              <a:rPr dirty="0"/>
              <a:t> 3 is a newer, more powerful model optimized for performance.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Trained on a large dataset for real-world applications.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Highly adaptable and research-friendly.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1. User provides a text prompt (sentence/idea).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2. Model processes it using transformer-based architecture.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3. Generates coherent, context-aware text.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t>4. Output varies — enabling creativity and flexibility.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and Use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Creative writing and story generation.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Educational content generation.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Smart assistants and dialogue systems.</a:t>
            </a:r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dirty="0"/>
              <a:t>Idea expansion, summaries, and explanations.</a:t>
            </a:r>
            <a:endParaRPr lang="en-IN" dirty="0"/>
          </a:p>
          <a:p>
            <a:pPr>
              <a:defRPr sz="1800">
                <a:solidFill>
                  <a:srgbClr val="000000"/>
                </a:solidFill>
                <a:latin typeface="Calibri"/>
              </a:defRPr>
            </a:pPr>
            <a:r>
              <a:rPr lang="en-US" dirty="0"/>
              <a:t>Use </a:t>
            </a:r>
            <a:r>
              <a:rPr lang="en-US" dirty="0" err="1"/>
              <a:t>Huggingface</a:t>
            </a:r>
            <a:r>
              <a:rPr lang="en-US"/>
              <a:t> and use token to access the models, get model repo permission if required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181</Words>
  <Application>Microsoft Office PowerPoint</Application>
  <PresentationFormat>On-screen Show (4:3)</PresentationFormat>
  <Paragraphs>26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Text Generation using LLaMA 3</vt:lpstr>
      <vt:lpstr>What is the Project About?</vt:lpstr>
      <vt:lpstr>What is LLaMA 3?</vt:lpstr>
      <vt:lpstr>How It Works</vt:lpstr>
      <vt:lpstr>Applications and Use Cases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Generation using LLaMA 3</dc:title>
  <dc:subject/>
  <dc:creator/>
  <cp:keywords/>
  <dc:description>generated using python-pptx</dc:description>
  <cp:lastModifiedBy>Suchismita Gupta</cp:lastModifiedBy>
  <cp:revision>4</cp:revision>
  <dcterms:created xsi:type="dcterms:W3CDTF">2013-01-27T09:14:16Z</dcterms:created>
  <dcterms:modified xsi:type="dcterms:W3CDTF">2025-05-21T11:28:24Z</dcterms:modified>
  <cp:category/>
</cp:coreProperties>
</file>