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Colab: A Powerful Platform for ML &amp; AI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free cloud-based Python playground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Google Colab?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Cloud-based Jupyter Notebook service by Google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No installation needed – code directly in the browser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Perfect for data science, machine learning, and deep learning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Integrated with Google Drive for easy access and saving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Google Colab?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Free access to GPU and TPU (limited usage)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Collaborate like Google Docs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Pre-installed popular libraries: TensorFlow, PyTorch, etc.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Perfect for students, developers, and researchers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Runtimes in </a:t>
            </a:r>
            <a:r>
              <a:rPr dirty="0" err="1"/>
              <a:t>Colab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CPU – Standard processor; suitable for light tasks and testing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GPU – Fast NVIDIA Tesla (T4/K80); good for deep learning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TPU – Extremely fast; optimized for TensorFlow models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Note: Free version has time and usage limits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959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pc="-150" dirty="0"/>
              <a:t>A Comparative Analysis of The Different Runtimes in Google </a:t>
            </a:r>
            <a:r>
              <a:rPr lang="en-US" spc="-150" dirty="0" err="1"/>
              <a:t>Colab</a:t>
            </a:r>
            <a:r>
              <a:rPr lang="en-US" spc="-150" dirty="0"/>
              <a:t> </a:t>
            </a:r>
            <a:endParaRPr spc="-15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89444"/>
              </p:ext>
            </p:extLst>
          </p:nvPr>
        </p:nvGraphicFramePr>
        <p:xfrm>
          <a:off x="136566" y="2005446"/>
          <a:ext cx="8870868" cy="403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7819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t>Runtime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t>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Usage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81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12.7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Simple data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81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✅ (T4/</a:t>
                      </a:r>
                      <a:r>
                        <a:rPr lang="en-IN" dirty="0"/>
                        <a:t>L1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15.0 </a:t>
                      </a:r>
                      <a:r>
                        <a:rPr lang="en-IN"/>
                        <a:t>/ 22.5</a:t>
                      </a:r>
                      <a:r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Deep learning, training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81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15.0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TensorFlow-based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819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Colab Pro+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✅ (A100)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t>32+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Higher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Advanced model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Switching Runtimes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1. Click on 'Runtime' in the top menu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2. Select 'Change runtime type'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3. Choose CPU, GPU, or TPU from the dropdown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4. Save and rerun notebook cells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 Use in My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Used Google Colab to train deep learning models efficiently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Leveraged GPU for image classification tasks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Accessed datasets from Google Drive seamlessly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Ran TensorFlow/PyTorch models with minimal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Google Colab: A Powerful Platform for ML &amp; AI Projects</vt:lpstr>
      <vt:lpstr>What is Google Colab?</vt:lpstr>
      <vt:lpstr>Why Use Google Colab?</vt:lpstr>
      <vt:lpstr>Types of Runtimes in Colab</vt:lpstr>
      <vt:lpstr>A Comparative Analysis of The Different Runtimes in Google Colab </vt:lpstr>
      <vt:lpstr>Switching Runtimes</vt:lpstr>
      <vt:lpstr>Real Use in My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Colab: A Powerful Platform for ML &amp; AI Projects</dc:title>
  <dc:subject/>
  <dc:creator/>
  <cp:keywords/>
  <dc:description>generated using python-pptx</dc:description>
  <cp:lastModifiedBy>Suchismita Gupta</cp:lastModifiedBy>
  <cp:revision>3</cp:revision>
  <dcterms:created xsi:type="dcterms:W3CDTF">2013-01-27T09:14:16Z</dcterms:created>
  <dcterms:modified xsi:type="dcterms:W3CDTF">2025-05-21T11:21:25Z</dcterms:modified>
  <cp:category/>
</cp:coreProperties>
</file>