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Image Generation using LLaMA 3 &amp; Stable Diffusion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creativity through AI-driven prompt-to-image 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Project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Uses LLaMA 3 to generate creative text prompts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Uses Stable Diffusion to create images based on prompts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Entire process automated in Google Colab notebook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1. Input a basic idea or keyword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2. LLaMA 3 expands it into a detailed creative prompt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3. Stable Diffusion converts the prompt into an image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4. Result is a realistic, AI-generated visual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LLaMA 3 – for prompt generation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Stable Diffusion – for image generation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Python – scripting and automation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Google Colab – cloud execution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Creative industries – design, marketing, media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Education – generating visuals for concepts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Prototyping – fast mockups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Accessibility – enabling non-artists to create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