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Image Generation using Stable Diffusion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Text-to-Image AI without Language Models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the Project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This project uses Stable Diffusion to generate images directly from text prompts.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No intermediary language models like LLaMA are used.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Users can input their own custom prompts to generate visuals.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1. User provides a detailed text prompt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2. Prompt is processed by Stable Diffusion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3. Model generates an image based on the prompt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4. Image is displayed or downloaded as output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Stable Diffusion – for image generation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Python – scripting and API handling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Google Colab – execution and user interface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Art and design – generating unique visuals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Marketing – quick content creation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Prototyping – generating mockups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Education – visual explanation aids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