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68" autoAdjust="0"/>
  </p:normalViewPr>
  <p:slideViewPr>
    <p:cSldViewPr snapToGrid="0">
      <p:cViewPr varScale="1">
        <p:scale>
          <a:sx n="55" d="100"/>
          <a:sy n="55" d="100"/>
        </p:scale>
        <p:origin x="110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B2BC9-2E00-4E45-8F83-68868AB3F627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C7F5A-F37A-4A84-9AB0-C159C49D2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40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div.username</a:t>
            </a:r>
            <a:endParaRPr lang="en-US" altLang="ko-KR" dirty="0"/>
          </a:p>
          <a:p>
            <a:r>
              <a:rPr lang="en-US" altLang="ko-KR" dirty="0" err="1"/>
              <a:t>div.location</a:t>
            </a:r>
            <a:endParaRPr lang="en-US" altLang="ko-KR" dirty="0"/>
          </a:p>
          <a:p>
            <a:r>
              <a:rPr lang="en-US" altLang="ko-KR" dirty="0" err="1"/>
              <a:t>div.memberBadgingNoText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C7F5A-F37A-4A84-9AB0-C159C49D23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5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.recommend-</a:t>
            </a:r>
            <a:r>
              <a:rPr lang="en-US" altLang="ko-KR" dirty="0" err="1"/>
              <a:t>titleInline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C7F5A-F37A-4A84-9AB0-C159C49D23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9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numHelp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C7F5A-F37A-4A84-9AB0-C159C49D23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00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00014-5A94-41D8-AD17-105925953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54A8F4-F161-41BC-82C4-B12E5CC79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2640E-6D64-4465-A1D5-EE3495F7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21FBC-F2AA-4C01-AE54-D76E0AB4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DACD6-16C2-4EA4-A786-F739F4A7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4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85FB8-4DB6-44A2-BA6D-A30C2145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DC6768-0F47-4E76-9997-FC285029B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90530-086A-49E2-8CF6-359B2AE6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E952B-2E52-410D-B57E-7BDCCECC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083A3-0C84-4632-A0D2-251E321F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50539D-95C7-4662-8CA0-D9FEA27E7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F95B7-1521-495B-8AD2-1249279DD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32903-0920-4995-AF1D-1A8D5A5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D9B65-0FED-42BB-A7C8-7887FF5A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F3687-A614-4CFB-AEBE-567B5D69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0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8A84C-E390-4AF7-84D8-5E4CDEDD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A2F70-CE32-402D-BEB2-1F8E7436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85AD2-3F7D-4526-ABB1-D7FA031D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635F7-68FA-4925-8042-A67B2690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6363D-005A-4F66-83EF-AEE723C1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9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144D9-027C-4DDB-8853-A0F6308A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F7E50-B93E-4AB5-80B7-E2858B7F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065F4-AE76-4D97-888F-615B9202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78DA1-A8EC-45AA-BCE1-3B64F014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CA587-0DDA-4E41-B13A-5A3101F6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1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3CF68-3D4E-4226-9006-C05026F1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C2EBC-AFEB-44C6-9A0F-57AB23AE5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665276-923F-482F-ABC0-D959B6671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3F1F9-7F8F-428D-821D-7D50B4B3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CED7A-F0CA-4BAA-884C-452D3BAC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67E60-3E1F-4F0F-AA5E-163326F1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80684-A44E-4C13-822D-E02C87D3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DA3169-A9C6-4D45-BF08-286070FB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4FB07-8AE0-45C4-AF98-1819115BC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3D040E-0DA6-453C-847B-BBA95462F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892E8A-FF3E-48F7-9051-28E621959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A88DE9-393B-4434-ACB4-CE8C71D7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BEAB81-0277-4D6D-AB68-60EC1609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BC410D-F9D4-4EC6-B388-1A7A801D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C3B2-09DB-4ADE-A862-266F36C2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1B8562-A493-44C8-AFF0-BB69DACB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A1279-0D4B-4AA3-9ABC-BA71AB93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DA5C84-F289-499F-8129-A6A69D5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41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F3D5ED-3765-42E3-B084-1F70F85A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ACED6-9274-4A00-8EAA-27B67565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74FE3B-62CE-4BFA-A044-66E192F4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1ADF0-A65E-4284-97E9-33ADA8ED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0820-BC0B-4C4C-B29E-F772253E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A7F82B-C180-467B-8DE4-C8FA7F0F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B53BA-9DF1-4AED-AD66-009B374F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A13A44-03AB-4176-84F3-10A48F47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B91A-C078-4853-9E10-5726746D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31AF2-A9B0-4669-8A41-0CE74944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A13537-50D0-4DC6-AA89-D980B9588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A36B23-27EC-4EF9-8070-29E3B850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A6D1E-A562-4C83-A7FD-14901A1D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26FBA-DE2F-4261-AC65-4F55D471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14BB8-7856-498C-835F-72AE4D3D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7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62E3E-50D5-4ADB-9AF9-17104F28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158BC-898F-406D-A034-571DCB4E2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BBDE8-46BB-4F03-9E6D-C4C373E00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18056-8DD1-4444-A0FB-71DB6DF9C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EF2B4-184D-40E2-97FC-6BF18E62E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2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F9D01C-53E4-4463-80A0-264165F4F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456767"/>
            <a:ext cx="8677275" cy="2009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7F68D1-6D23-42D2-9F02-7858DA71ECA1}"/>
              </a:ext>
            </a:extLst>
          </p:cNvPr>
          <p:cNvSpPr txBox="1"/>
          <p:nvPr/>
        </p:nvSpPr>
        <p:spPr>
          <a:xfrm>
            <a:off x="1339273" y="1293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61066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6E839F-899B-4B15-9E37-F8722B4BF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1657350"/>
            <a:ext cx="70675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5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DB7AA3-6C7E-4E2E-9B46-6315EB14C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24112"/>
            <a:ext cx="114300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8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D6AEF0-F4A7-4C73-A232-ED8AA69C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8277"/>
            <a:ext cx="12192000" cy="84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00E52F-8A95-4A10-A7B6-0E386B34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754" y="790925"/>
            <a:ext cx="3817429" cy="28449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A434C1-2E1D-426F-B41B-9251FB9EF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61" y="3962535"/>
            <a:ext cx="101631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6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7A1DC8-DDD9-4A18-BDBC-81C4B800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2" y="660296"/>
            <a:ext cx="3817429" cy="28449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C0CE13-ECBC-464C-94C1-2D3454D1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577" y="3761966"/>
            <a:ext cx="71628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4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08052B-D0D3-4488-AA7A-ECDD88A5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52" y="2806556"/>
            <a:ext cx="3409950" cy="1152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9CA36A-0E77-4BE9-AE5D-C2D207861C76}"/>
              </a:ext>
            </a:extLst>
          </p:cNvPr>
          <p:cNvSpPr txBox="1"/>
          <p:nvPr/>
        </p:nvSpPr>
        <p:spPr>
          <a:xfrm>
            <a:off x="4169352" y="4692073"/>
            <a:ext cx="249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span.taLnk.ulBlueLinks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28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3F2B0B-E660-447E-9F6A-3B75C0D8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000125"/>
            <a:ext cx="8763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1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032A53-D078-4551-833F-83FDC04E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09" y="2432483"/>
            <a:ext cx="92964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1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A35165-FF9B-4C92-B5D4-66141F15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073"/>
            <a:ext cx="12192000" cy="464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0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4FDF45-46ED-4D9C-B03C-6EB58D3E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25" y="3188421"/>
            <a:ext cx="10887075" cy="1552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C0CEEB-F76C-4A40-97D7-6404FD4FE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604" y="1242290"/>
            <a:ext cx="30956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2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4A7BE7-8185-4537-93B0-BF73A6F8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690812"/>
            <a:ext cx="7239000" cy="1476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18EC0F-FBE1-43FC-8D81-97B9EDA7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366" y="380855"/>
            <a:ext cx="36766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3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415D3A-A9C8-4D43-A9D8-DDC093F9B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3895"/>
            <a:ext cx="12192000" cy="20102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043CF0-4EA2-43F0-AFBA-5BCCE173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930" y="680820"/>
            <a:ext cx="67246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3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5C01A9B-7C12-44D4-9549-7EA993EA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50" y="2839171"/>
            <a:ext cx="68294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5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22</Words>
  <Application>Microsoft Office PowerPoint</Application>
  <PresentationFormat>와이드스크린</PresentationFormat>
  <Paragraphs>10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김태경</dc:creator>
  <cp:lastModifiedBy>Taekyung Kim</cp:lastModifiedBy>
  <cp:revision>12</cp:revision>
  <dcterms:created xsi:type="dcterms:W3CDTF">2017-08-12T00:56:42Z</dcterms:created>
  <dcterms:modified xsi:type="dcterms:W3CDTF">2017-08-12T05:46:49Z</dcterms:modified>
</cp:coreProperties>
</file>