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Statistical Foundations and Modern Methods in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Prof. Dr. Tanvir Ahmad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Audience and 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Intended Audience: Researchers, Data Scientists, Statisticians.</a:t>
            </a:r>
          </a:p>
          <a:p>
            <a:r>
              <a:rPr dirty="0"/>
              <a:t>Duration: 30–40 minutes talk + 10 minutes Q&amp;A.</a:t>
            </a:r>
          </a:p>
          <a:p>
            <a:r>
              <a:rPr dirty="0"/>
              <a:t>Includes demonstrations and real-world case studies.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Statistics and Machine Learning are not separate disciplines — they are complementary.</a:t>
            </a:r>
          </a:p>
          <a:p>
            <a:r>
              <a:t>Statistical thinking enhances interpretability, robustness, and trust in AI.</a:t>
            </a:r>
          </a:p>
          <a:p>
            <a:r>
              <a:t>Thank you for your attention!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Machine Learning is deeply rooted in statistical inference.</a:t>
            </a:r>
          </a:p>
          <a:p>
            <a:r>
              <a:rPr dirty="0"/>
              <a:t>This talk explores how classical </a:t>
            </a:r>
            <a:r>
              <a:rPr lang="en-US" dirty="0"/>
              <a:t>S</a:t>
            </a:r>
            <a:r>
              <a:rPr dirty="0"/>
              <a:t>tatistics underpin</a:t>
            </a:r>
            <a:r>
              <a:rPr lang="en-US" dirty="0"/>
              <a:t>s</a:t>
            </a:r>
            <a:r>
              <a:rPr dirty="0"/>
              <a:t> modern ML methods.</a:t>
            </a:r>
          </a:p>
          <a:p>
            <a:r>
              <a:rPr dirty="0"/>
              <a:t>We discuss estimation, hypothesis testing, probabilistic modeling, and interpretability.</a:t>
            </a:r>
          </a:p>
          <a:p>
            <a:r>
              <a:rPr dirty="0"/>
              <a:t>Real-world examples show the synergy between </a:t>
            </a:r>
            <a:r>
              <a:rPr lang="en-US" dirty="0"/>
              <a:t>S</a:t>
            </a:r>
            <a:r>
              <a:rPr dirty="0"/>
              <a:t>tatistics and computational learning.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Themes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1. Statistical Roots of Machine Learning</a:t>
            </a:r>
          </a:p>
          <a:p>
            <a:r>
              <a:rPr dirty="0"/>
              <a:t>2. Probabilistic Modeling and Inference</a:t>
            </a:r>
          </a:p>
          <a:p>
            <a:r>
              <a:rPr dirty="0"/>
              <a:t>3. Multivariate and High-Dimensional Challenges</a:t>
            </a:r>
          </a:p>
          <a:p>
            <a:r>
              <a:rPr dirty="0"/>
              <a:t>4. Modern Learning Paradigms</a:t>
            </a:r>
          </a:p>
          <a:p>
            <a:r>
              <a:rPr dirty="0"/>
              <a:t>5. Interpretability and Fairness</a:t>
            </a:r>
          </a:p>
          <a:p>
            <a:r>
              <a:rPr dirty="0"/>
              <a:t>6. Toward a Unified Framework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Roots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From regression and discriminant analysis to supervised learning.</a:t>
            </a:r>
          </a:p>
          <a:p>
            <a:r>
              <a:rPr dirty="0"/>
              <a:t>Bias–variance tradeoff and overfitting: statistical interpretation.</a:t>
            </a:r>
          </a:p>
          <a:p>
            <a:r>
              <a:rPr dirty="0"/>
              <a:t>The role of </a:t>
            </a:r>
            <a:r>
              <a:rPr lang="en-US" dirty="0"/>
              <a:t>S</a:t>
            </a:r>
            <a:r>
              <a:rPr dirty="0"/>
              <a:t>tatistical </a:t>
            </a:r>
            <a:r>
              <a:rPr lang="en-US" dirty="0"/>
              <a:t>I</a:t>
            </a:r>
            <a:r>
              <a:rPr dirty="0"/>
              <a:t>nference in generalization.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Probabilistic Modeling and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Likelihood, Bayesian inference, and uncertainty quantification.</a:t>
            </a:r>
          </a:p>
          <a:p>
            <a:r>
              <a:t>Latent variables and the EM algorithm.</a:t>
            </a:r>
          </a:p>
          <a:p>
            <a:r>
              <a:t>Probabilistic thinking in model evaluation.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Multivariate and High-Dimensional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Curse of dimensionality and regularization (Lasso, Ridge).</a:t>
            </a:r>
          </a:p>
          <a:p>
            <a:r>
              <a:t>Dimensionality reduction: PCA, manifold learning, and autoencoders.</a:t>
            </a:r>
          </a:p>
          <a:p>
            <a:r>
              <a:t>Handling correlated features and multicollinearity.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Modern Learning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Ensemble methods: Bagging, Boosting, Random Forests.</a:t>
            </a:r>
          </a:p>
          <a:p>
            <a:r>
              <a:t>Deep learning architectures: statistical interpretation.</a:t>
            </a:r>
          </a:p>
          <a:p>
            <a:r>
              <a:t>Probabilistic graphical models and Gaussian processes.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Interpretability and Fairness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Statistical interpretability vs algorithmic opacity.</a:t>
            </a:r>
          </a:p>
          <a:p>
            <a:r>
              <a:rPr dirty="0"/>
              <a:t>Confidence intervals and model calibration.</a:t>
            </a:r>
          </a:p>
          <a:p>
            <a:r>
              <a:rPr dirty="0"/>
              <a:t>Explainable AI (XAI) and responsible learning.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Toward a Unified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Bridging theory with scalable computation.</a:t>
            </a:r>
          </a:p>
          <a:p>
            <a:r>
              <a:t>Integrating probabilistic reasoning in ML pipelines.</a:t>
            </a:r>
          </a:p>
          <a:p>
            <a:r>
              <a:t>The future of statistically principled machine intelligence.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332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Statistical Foundations and Modern Methods in Machine Learning</vt:lpstr>
      <vt:lpstr>Abstract</vt:lpstr>
      <vt:lpstr>Key Themes Overview</vt:lpstr>
      <vt:lpstr>Statistical Roots of Machine Learning</vt:lpstr>
      <vt:lpstr>Probabilistic Modeling and Inference</vt:lpstr>
      <vt:lpstr>Multivariate and High-Dimensional Challenges</vt:lpstr>
      <vt:lpstr>Modern Learning Paradigms</vt:lpstr>
      <vt:lpstr>Interpretability and Fairness</vt:lpstr>
      <vt:lpstr>Toward a Unified Framework</vt:lpstr>
      <vt:lpstr>Audience and Duration</vt:lpstr>
      <vt:lpstr>Closing Remarks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Tanvir Ahmad</cp:lastModifiedBy>
  <cp:revision>4</cp:revision>
  <dcterms:created xsi:type="dcterms:W3CDTF">2013-01-27T09:14:16Z</dcterms:created>
  <dcterms:modified xsi:type="dcterms:W3CDTF">2025-10-26T18:23:09Z</dcterms:modified>
  <cp:category/>
</cp:coreProperties>
</file>