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Statistical Foundations and Modern Methods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Prof. Dr. Tanvir Ahmad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and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Intended Audience: Researchers, Data Scientists, Statisticians.</a:t>
            </a:r>
          </a:p>
          <a:p>
            <a:r>
              <a:t>Duration: 30–40 minutes talk + 10 minutes Q&amp;A.</a:t>
            </a:r>
          </a:p>
          <a:p>
            <a:r>
              <a:t>Includes demonstrations and real-world case studies.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Statistics and Machine Learning are not separate disciplines — they are complementary.</a:t>
            </a:r>
          </a:p>
          <a:p>
            <a:r>
              <a:t>Statistical thinking enhances interpretability, robustness, and trust in AI.</a:t>
            </a:r>
          </a:p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Demonstrations and Real-World Case Studies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Healthcare Analytics: Predicting disease outcomes using regression and random forests.</a:t>
            </a:r>
          </a:p>
          <a:p>
            <a:endParaRPr/>
          </a:p>
          <a:p>
            <a:r>
              <a:t>• Business Forecasting: Sales prediction using ensemble learning and PCA.</a:t>
            </a:r>
          </a:p>
          <a:p>
            <a:r>
              <a:t>• Environmental Data Modeling: Air quality prediction from multivariate sensor data.</a:t>
            </a:r>
          </a:p>
          <a:p>
            <a:r>
              <a:t>• The visual below illustrates a real-world data analysis workflow.</a:t>
            </a:r>
          </a:p>
        </p:txBody>
      </p:sp>
      <p:pic>
        <p:nvPicPr>
          <p:cNvPr id="4" name="Picture 3" descr="28d3ea91-e095-46a1-9c17-46b92d06649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315200" cy="6523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Interplay Between Statistics and Machine Learning</a:t>
            </a:r>
          </a:p>
        </p:txBody>
      </p:sp>
      <p:pic>
        <p:nvPicPr>
          <p:cNvPr id="3" name="Picture 2" descr="venn_stats_ml.png"/>
          <p:cNvPicPr>
            <a:picLocks noChangeAspect="1"/>
          </p:cNvPicPr>
          <p:nvPr/>
        </p:nvPicPr>
        <p:blipFill>
          <a:blip r:embed="rId2"/>
          <a:srcRect t="14688"/>
          <a:stretch>
            <a:fillRect/>
          </a:stretch>
        </p:blipFill>
        <p:spPr>
          <a:xfrm>
            <a:off x="544286" y="1621971"/>
            <a:ext cx="8229599" cy="48441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Overlap of statistical inference and predictive modeling in modern data science.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Statistical Thinking to Machine Learning Pipelines</a:t>
            </a:r>
          </a:p>
        </p:txBody>
      </p:sp>
      <p:pic>
        <p:nvPicPr>
          <p:cNvPr id="3" name="Picture 2" descr="flow_stats_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83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Sequential process from data exploration to inference and interpretation.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Evolution: From Statistical Models to Learning Systems</a:t>
            </a:r>
          </a:p>
        </p:txBody>
      </p:sp>
      <p:pic>
        <p:nvPicPr>
          <p:cNvPr id="3" name="Picture 2" descr="continuum_stats_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7090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continuum from classical statistical models to deep learning systems.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Integrative Framework: Statistical and Computational Learning</a:t>
            </a:r>
          </a:p>
        </p:txBody>
      </p:sp>
      <p:pic>
        <p:nvPicPr>
          <p:cNvPr id="3" name="Picture 2" descr="framework_stats_ml.png"/>
          <p:cNvPicPr>
            <a:picLocks noChangeAspect="1"/>
          </p:cNvPicPr>
          <p:nvPr/>
        </p:nvPicPr>
        <p:blipFill>
          <a:blip r:embed="rId2"/>
          <a:srcRect t="10009"/>
          <a:stretch>
            <a:fillRect/>
          </a:stretch>
        </p:blipFill>
        <p:spPr>
          <a:xfrm>
            <a:off x="195943" y="1730828"/>
            <a:ext cx="8588828" cy="40473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778137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unified view linking theory, algorithms, and real-world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Machine Learning is deeply rooted in statistical inference.</a:t>
            </a:r>
          </a:p>
          <a:p>
            <a:r>
              <a:rPr dirty="0"/>
              <a:t>This talk explores how classical statistics underpin modern ML methods.</a:t>
            </a:r>
          </a:p>
          <a:p>
            <a:r>
              <a:rPr dirty="0"/>
              <a:t>We discuss estimation, hypothesis testing, probabilistic modeling, and interpretability.</a:t>
            </a:r>
          </a:p>
          <a:p>
            <a:r>
              <a:rPr dirty="0"/>
              <a:t>Real-world examples show the synergy between statistics and computational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Themes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Statistical Roots of Machine Learning</a:t>
            </a:r>
          </a:p>
          <a:p>
            <a:r>
              <a:rPr dirty="0"/>
              <a:t>2. Probabilistic Modeling and Inference</a:t>
            </a:r>
          </a:p>
          <a:p>
            <a:r>
              <a:rPr dirty="0"/>
              <a:t>3. Multivariate and High-Dimensional Challenges</a:t>
            </a:r>
          </a:p>
          <a:p>
            <a:r>
              <a:rPr dirty="0"/>
              <a:t>4. Modern Learning Paradigms</a:t>
            </a:r>
          </a:p>
          <a:p>
            <a:r>
              <a:rPr dirty="0"/>
              <a:t>5. Interpretability and Fairness</a:t>
            </a:r>
          </a:p>
          <a:p>
            <a:r>
              <a:rPr dirty="0"/>
              <a:t>6. Toward a Unified 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Roots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From regression and discriminant analysis to supervised learning.</a:t>
            </a:r>
          </a:p>
          <a:p>
            <a:r>
              <a:rPr dirty="0"/>
              <a:t>Bias–variance tradeoff and overfitting: statistical interpretation.</a:t>
            </a:r>
          </a:p>
          <a:p>
            <a:r>
              <a:rPr dirty="0"/>
              <a:t>The role of statistical inference in generalization.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Probabilistic Modeling and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Likelihood, Bayesian inference, and uncertainty quantification.</a:t>
            </a:r>
          </a:p>
          <a:p>
            <a:r>
              <a:t>Latent variables and the EM algorithm.</a:t>
            </a:r>
          </a:p>
          <a:p>
            <a:r>
              <a:t>Probabilistic thinking in model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Multivariate and High-Dimensional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Curse of dimensionality and regularization (Lasso, Ridge).</a:t>
            </a:r>
          </a:p>
          <a:p>
            <a:r>
              <a:t>Dimensionality reduction: PCA, manifold learning, and autoencoders.</a:t>
            </a:r>
          </a:p>
          <a:p>
            <a:r>
              <a:t>Handling correlated features and multicollinearity.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Learning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Ensemble methods: Bagging, Boosting, Random Forests.</a:t>
            </a:r>
          </a:p>
          <a:p>
            <a:r>
              <a:t>Deep learning architectures: statistical interpretation.</a:t>
            </a:r>
          </a:p>
          <a:p>
            <a:r>
              <a:t>Probabilistic graphical models and Gaussian processes.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Interpretability and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Statistical interpretability vs. algorithmic opacity.</a:t>
            </a:r>
          </a:p>
          <a:p>
            <a:r>
              <a:t>Confidence intervals and model calibration.</a:t>
            </a:r>
          </a:p>
          <a:p>
            <a:r>
              <a:t>Explainable AI (XAI) and responsible learning.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 a Unified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Bridging theory with scalable computation.</a:t>
            </a:r>
          </a:p>
          <a:p>
            <a:r>
              <a:t>Integrating probabilistic reasoning in ML pipelines.</a:t>
            </a:r>
          </a:p>
          <a:p>
            <a:r>
              <a:t>The future of statistically principled machine intelligence.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458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Statistical Foundations and Modern Methods in Machine Learning</vt:lpstr>
      <vt:lpstr>Abstract</vt:lpstr>
      <vt:lpstr>Key Themes Overview</vt:lpstr>
      <vt:lpstr>Statistical Roots of Machine Learning</vt:lpstr>
      <vt:lpstr>Probabilistic Modeling and Inference</vt:lpstr>
      <vt:lpstr>Multivariate and High-Dimensional Challenges</vt:lpstr>
      <vt:lpstr>Modern Learning Paradigms</vt:lpstr>
      <vt:lpstr>Interpretability and Fairness</vt:lpstr>
      <vt:lpstr>Toward a Unified Framework</vt:lpstr>
      <vt:lpstr>Audience and Duration</vt:lpstr>
      <vt:lpstr>Closing Remarks</vt:lpstr>
      <vt:lpstr>Practical Demonstrations and Real-World Case Studies</vt:lpstr>
      <vt:lpstr>The Interplay Between Statistics and Machine Learning</vt:lpstr>
      <vt:lpstr>From Statistical Thinking to Machine Learning Pipelines</vt:lpstr>
      <vt:lpstr>The Evolution: From Statistical Models to Learning Systems</vt:lpstr>
      <vt:lpstr>Integrative Framework: Statistical and Computational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Tanvir Ahmad</cp:lastModifiedBy>
  <cp:revision>4</cp:revision>
  <dcterms:created xsi:type="dcterms:W3CDTF">2013-01-27T09:14:16Z</dcterms:created>
  <dcterms:modified xsi:type="dcterms:W3CDTF">2025-10-26T18:22:53Z</dcterms:modified>
  <cp:category/>
</cp:coreProperties>
</file>