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6" r:id="rId8"/>
    <p:sldId id="259" r:id="rId9"/>
    <p:sldId id="282" r:id="rId10"/>
    <p:sldId id="287" r:id="rId11"/>
    <p:sldId id="286" r:id="rId12"/>
    <p:sldId id="288" r:id="rId13"/>
    <p:sldId id="273" r:id="rId14"/>
    <p:sldId id="263" r:id="rId15"/>
    <p:sldId id="271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Reddy Teluri[Capg-93]" userId="S::capg93b732@manipalprolearn.co::ff714855-29d5-43b6-bd75-782567fdd4ba" providerId="AD" clId="Web-{4F049757-39D0-4D2A-B8C5-A3C5765E0639}"/>
    <pc:docChg chg="modSld">
      <pc:chgData name="Divya Reddy Teluri[Capg-93]" userId="S::capg93b732@manipalprolearn.co::ff714855-29d5-43b6-bd75-782567fdd4ba" providerId="AD" clId="Web-{4F049757-39D0-4D2A-B8C5-A3C5765E0639}" dt="2022-11-09T08:39:17.626" v="8" actId="1076"/>
      <pc:docMkLst>
        <pc:docMk/>
      </pc:docMkLst>
      <pc:sldChg chg="modSp">
        <pc:chgData name="Divya Reddy Teluri[Capg-93]" userId="S::capg93b732@manipalprolearn.co::ff714855-29d5-43b6-bd75-782567fdd4ba" providerId="AD" clId="Web-{4F049757-39D0-4D2A-B8C5-A3C5765E0639}" dt="2022-11-09T08:39:17.626" v="8" actId="1076"/>
        <pc:sldMkLst>
          <pc:docMk/>
          <pc:sldMk cId="0" sldId="266"/>
        </pc:sldMkLst>
        <pc:graphicFrameChg chg="mod modGraphic">
          <ac:chgData name="Divya Reddy Teluri[Capg-93]" userId="S::capg93b732@manipalprolearn.co::ff714855-29d5-43b6-bd75-782567fdd4ba" providerId="AD" clId="Web-{4F049757-39D0-4D2A-B8C5-A3C5765E0639}" dt="2022-11-09T08:39:17.626" v="8" actId="1076"/>
          <ac:graphicFrameMkLst>
            <pc:docMk/>
            <pc:sldMk cId="0" sldId="266"/>
            <ac:graphicFrameMk id="8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CDEEF-C99E-488B-9A9D-804C555A2E6D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3CFB631-0794-4316-B25C-C09EA0A95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 purpose of this application is to manage research submission papers submitted by various authors.</a:t>
          </a:r>
        </a:p>
      </dgm:t>
    </dgm:pt>
    <dgm:pt modelId="{B961FC87-6F36-4048-843C-AB3CBC146F6B}" type="parTrans" cxnId="{03916494-EB08-43D2-BA2D-1CF7B53E47A3}">
      <dgm:prSet/>
      <dgm:spPr/>
      <dgm:t>
        <a:bodyPr/>
        <a:lstStyle/>
        <a:p>
          <a:endParaRPr lang="en-US"/>
        </a:p>
      </dgm:t>
    </dgm:pt>
    <dgm:pt modelId="{7C2D68B6-F45B-49CE-A9CE-67B255C5E754}" type="sibTrans" cxnId="{03916494-EB08-43D2-BA2D-1CF7B53E47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50B21D-CF59-4C91-8B0F-38CE948A4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 application can be very helpful to find a particular author or number of submissions done by the author.</a:t>
          </a:r>
        </a:p>
      </dgm:t>
    </dgm:pt>
    <dgm:pt modelId="{EF56F074-06F7-4C62-AB70-43BF3AD0A31B}" type="parTrans" cxnId="{0BA63C00-67E5-452B-90AF-292E7B441973}">
      <dgm:prSet/>
      <dgm:spPr/>
      <dgm:t>
        <a:bodyPr/>
        <a:lstStyle/>
        <a:p>
          <a:endParaRPr lang="en-US"/>
        </a:p>
      </dgm:t>
    </dgm:pt>
    <dgm:pt modelId="{EC5FCAE7-C294-4359-9DAC-D19ACC982B3F}" type="sibTrans" cxnId="{0BA63C00-67E5-452B-90AF-292E7B4419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A1E946-CA23-48E7-A8D0-7D3A928DE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application displays all research papers count submitted by the author.</a:t>
          </a:r>
        </a:p>
      </dgm:t>
    </dgm:pt>
    <dgm:pt modelId="{E7FD3851-C79A-4ABA-8CA7-4D715DAD202E}" type="parTrans" cxnId="{8D7B5814-599F-4942-A04D-078B48E17004}">
      <dgm:prSet/>
      <dgm:spPr/>
      <dgm:t>
        <a:bodyPr/>
        <a:lstStyle/>
        <a:p>
          <a:endParaRPr lang="en-US"/>
        </a:p>
      </dgm:t>
    </dgm:pt>
    <dgm:pt modelId="{C2418AC6-D348-455A-91A8-4B69B1370504}" type="sibTrans" cxnId="{8D7B5814-599F-4942-A04D-078B48E170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23954A-8867-4243-A88F-6658BE2686A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So, with this application it will fetch Numerous research papers as results, which contains </a:t>
          </a:r>
          <a:r>
            <a:rPr lang="en-US" dirty="0">
              <a:latin typeface="Corbel"/>
            </a:rPr>
            <a:t>the</a:t>
          </a:r>
          <a:r>
            <a:rPr lang="en-US" dirty="0"/>
            <a:t> </a:t>
          </a:r>
          <a:r>
            <a:rPr lang="en-US" dirty="0">
              <a:latin typeface="Corbel"/>
            </a:rPr>
            <a:t>total count</a:t>
          </a:r>
          <a:r>
            <a:rPr lang="en-US" dirty="0"/>
            <a:t> of submissions that we have searched.</a:t>
          </a:r>
        </a:p>
      </dgm:t>
    </dgm:pt>
    <dgm:pt modelId="{4C70BD7D-330A-4D35-BAA4-E009CC129404}" type="parTrans" cxnId="{2BF2F007-C100-409B-B8E2-9D88FFDA0A62}">
      <dgm:prSet/>
      <dgm:spPr/>
      <dgm:t>
        <a:bodyPr/>
        <a:lstStyle/>
        <a:p>
          <a:endParaRPr lang="en-US"/>
        </a:p>
      </dgm:t>
    </dgm:pt>
    <dgm:pt modelId="{1B042145-8715-4159-B4F3-875BE4506C3B}" type="sibTrans" cxnId="{2BF2F007-C100-409B-B8E2-9D88FFDA0A62}">
      <dgm:prSet/>
      <dgm:spPr/>
      <dgm:t>
        <a:bodyPr/>
        <a:lstStyle/>
        <a:p>
          <a:endParaRPr lang="en-US"/>
        </a:p>
      </dgm:t>
    </dgm:pt>
    <dgm:pt modelId="{121C4831-990C-4A27-BD41-4FAC2763F838}" type="pres">
      <dgm:prSet presAssocID="{E0CCDEEF-C99E-488B-9A9D-804C555A2E6D}" presName="root" presStyleCnt="0">
        <dgm:presLayoutVars>
          <dgm:dir/>
          <dgm:resizeHandles val="exact"/>
        </dgm:presLayoutVars>
      </dgm:prSet>
      <dgm:spPr/>
    </dgm:pt>
    <dgm:pt modelId="{024AB9CE-75A1-448E-BD3F-8C597DD4F227}" type="pres">
      <dgm:prSet presAssocID="{E0CCDEEF-C99E-488B-9A9D-804C555A2E6D}" presName="container" presStyleCnt="0">
        <dgm:presLayoutVars>
          <dgm:dir/>
          <dgm:resizeHandles val="exact"/>
        </dgm:presLayoutVars>
      </dgm:prSet>
      <dgm:spPr/>
    </dgm:pt>
    <dgm:pt modelId="{B04E366E-60A3-4B5F-93EE-9C5585F88F57}" type="pres">
      <dgm:prSet presAssocID="{93CFB631-0794-4316-B25C-C09EA0A95B8B}" presName="compNode" presStyleCnt="0"/>
      <dgm:spPr/>
    </dgm:pt>
    <dgm:pt modelId="{5EB32FAC-B2EE-4EAE-A6BF-70B306B471BA}" type="pres">
      <dgm:prSet presAssocID="{93CFB631-0794-4316-B25C-C09EA0A95B8B}" presName="iconBgRect" presStyleLbl="bgShp" presStyleIdx="0" presStyleCnt="4"/>
      <dgm:spPr/>
    </dgm:pt>
    <dgm:pt modelId="{216ACACE-55D0-4A93-A469-0F34B1CF45BC}" type="pres">
      <dgm:prSet presAssocID="{93CFB631-0794-4316-B25C-C09EA0A95B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59C558C-3AB7-412B-BAFB-255123FD58A6}" type="pres">
      <dgm:prSet presAssocID="{93CFB631-0794-4316-B25C-C09EA0A95B8B}" presName="spaceRect" presStyleCnt="0"/>
      <dgm:spPr/>
    </dgm:pt>
    <dgm:pt modelId="{C88BEC94-325E-4C10-A425-DAF074B7F544}" type="pres">
      <dgm:prSet presAssocID="{93CFB631-0794-4316-B25C-C09EA0A95B8B}" presName="textRect" presStyleLbl="revTx" presStyleIdx="0" presStyleCnt="4">
        <dgm:presLayoutVars>
          <dgm:chMax val="1"/>
          <dgm:chPref val="1"/>
        </dgm:presLayoutVars>
      </dgm:prSet>
      <dgm:spPr/>
    </dgm:pt>
    <dgm:pt modelId="{AA2DAEC7-8AFE-407D-90BE-81E263BBC91F}" type="pres">
      <dgm:prSet presAssocID="{7C2D68B6-F45B-49CE-A9CE-67B255C5E754}" presName="sibTrans" presStyleLbl="sibTrans2D1" presStyleIdx="0" presStyleCnt="0"/>
      <dgm:spPr/>
    </dgm:pt>
    <dgm:pt modelId="{4112A471-7F78-40B1-904A-938B4FC440AF}" type="pres">
      <dgm:prSet presAssocID="{ED50B21D-CF59-4C91-8B0F-38CE948A457B}" presName="compNode" presStyleCnt="0"/>
      <dgm:spPr/>
    </dgm:pt>
    <dgm:pt modelId="{5EC0800B-AAAA-4CAE-87BB-12931A1E0E37}" type="pres">
      <dgm:prSet presAssocID="{ED50B21D-CF59-4C91-8B0F-38CE948A457B}" presName="iconBgRect" presStyleLbl="bgShp" presStyleIdx="1" presStyleCnt="4"/>
      <dgm:spPr/>
    </dgm:pt>
    <dgm:pt modelId="{8B4A3B17-BFC6-4204-B7E6-D64DB1CF3D8C}" type="pres">
      <dgm:prSet presAssocID="{ED50B21D-CF59-4C91-8B0F-38CE948A45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059576F-889C-4E90-ACA6-CEE0A968AFE8}" type="pres">
      <dgm:prSet presAssocID="{ED50B21D-CF59-4C91-8B0F-38CE948A457B}" presName="spaceRect" presStyleCnt="0"/>
      <dgm:spPr/>
    </dgm:pt>
    <dgm:pt modelId="{581521F8-B73C-47C5-8253-613399A7E42F}" type="pres">
      <dgm:prSet presAssocID="{ED50B21D-CF59-4C91-8B0F-38CE948A457B}" presName="textRect" presStyleLbl="revTx" presStyleIdx="1" presStyleCnt="4">
        <dgm:presLayoutVars>
          <dgm:chMax val="1"/>
          <dgm:chPref val="1"/>
        </dgm:presLayoutVars>
      </dgm:prSet>
      <dgm:spPr/>
    </dgm:pt>
    <dgm:pt modelId="{488F8F9F-46D2-4C4C-87E9-8D447D02E5CD}" type="pres">
      <dgm:prSet presAssocID="{EC5FCAE7-C294-4359-9DAC-D19ACC982B3F}" presName="sibTrans" presStyleLbl="sibTrans2D1" presStyleIdx="0" presStyleCnt="0"/>
      <dgm:spPr/>
    </dgm:pt>
    <dgm:pt modelId="{88ABF5FB-E315-4AB2-8ABE-8DBC6BF2C087}" type="pres">
      <dgm:prSet presAssocID="{4FA1E946-CA23-48E7-A8D0-7D3A928DEC3F}" presName="compNode" presStyleCnt="0"/>
      <dgm:spPr/>
    </dgm:pt>
    <dgm:pt modelId="{6DFE7464-02C0-4AFE-98A1-3C3D38EC90FD}" type="pres">
      <dgm:prSet presAssocID="{4FA1E946-CA23-48E7-A8D0-7D3A928DEC3F}" presName="iconBgRect" presStyleLbl="bgShp" presStyleIdx="2" presStyleCnt="4"/>
      <dgm:spPr/>
    </dgm:pt>
    <dgm:pt modelId="{351250BF-2393-450C-802E-64BAE18ED6FE}" type="pres">
      <dgm:prSet presAssocID="{4FA1E946-CA23-48E7-A8D0-7D3A928DEC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6480F30-742C-4DBB-A285-14FCF1A0BA5A}" type="pres">
      <dgm:prSet presAssocID="{4FA1E946-CA23-48E7-A8D0-7D3A928DEC3F}" presName="spaceRect" presStyleCnt="0"/>
      <dgm:spPr/>
    </dgm:pt>
    <dgm:pt modelId="{2B426E03-78B7-4DA8-B5B9-4DDE2D4DA564}" type="pres">
      <dgm:prSet presAssocID="{4FA1E946-CA23-48E7-A8D0-7D3A928DEC3F}" presName="textRect" presStyleLbl="revTx" presStyleIdx="2" presStyleCnt="4">
        <dgm:presLayoutVars>
          <dgm:chMax val="1"/>
          <dgm:chPref val="1"/>
        </dgm:presLayoutVars>
      </dgm:prSet>
      <dgm:spPr/>
    </dgm:pt>
    <dgm:pt modelId="{DF7B980E-0AAD-458A-8E8C-B150AC6A5963}" type="pres">
      <dgm:prSet presAssocID="{C2418AC6-D348-455A-91A8-4B69B1370504}" presName="sibTrans" presStyleLbl="sibTrans2D1" presStyleIdx="0" presStyleCnt="0"/>
      <dgm:spPr/>
    </dgm:pt>
    <dgm:pt modelId="{01913D90-E690-4E42-A84E-0C7F1529F42A}" type="pres">
      <dgm:prSet presAssocID="{8723954A-8867-4243-A88F-6658BE2686A2}" presName="compNode" presStyleCnt="0"/>
      <dgm:spPr/>
    </dgm:pt>
    <dgm:pt modelId="{7B5C6658-28C5-4C7F-95CB-74FE20B0DEB6}" type="pres">
      <dgm:prSet presAssocID="{8723954A-8867-4243-A88F-6658BE2686A2}" presName="iconBgRect" presStyleLbl="bgShp" presStyleIdx="3" presStyleCnt="4"/>
      <dgm:spPr/>
    </dgm:pt>
    <dgm:pt modelId="{7DBCED40-02D3-457E-BA2F-200D3BE188EB}" type="pres">
      <dgm:prSet presAssocID="{8723954A-8867-4243-A88F-6658BE2686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3798C46-376A-480E-81D3-6DFD1EA6F947}" type="pres">
      <dgm:prSet presAssocID="{8723954A-8867-4243-A88F-6658BE2686A2}" presName="spaceRect" presStyleCnt="0"/>
      <dgm:spPr/>
    </dgm:pt>
    <dgm:pt modelId="{32D5B1CA-AF07-4925-B53B-26B94DAE1FB7}" type="pres">
      <dgm:prSet presAssocID="{8723954A-8867-4243-A88F-6658BE2686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A63C00-67E5-452B-90AF-292E7B441973}" srcId="{E0CCDEEF-C99E-488B-9A9D-804C555A2E6D}" destId="{ED50B21D-CF59-4C91-8B0F-38CE948A457B}" srcOrd="1" destOrd="0" parTransId="{EF56F074-06F7-4C62-AB70-43BF3AD0A31B}" sibTransId="{EC5FCAE7-C294-4359-9DAC-D19ACC982B3F}"/>
    <dgm:cxn modelId="{2BF2F007-C100-409B-B8E2-9D88FFDA0A62}" srcId="{E0CCDEEF-C99E-488B-9A9D-804C555A2E6D}" destId="{8723954A-8867-4243-A88F-6658BE2686A2}" srcOrd="3" destOrd="0" parTransId="{4C70BD7D-330A-4D35-BAA4-E009CC129404}" sibTransId="{1B042145-8715-4159-B4F3-875BE4506C3B}"/>
    <dgm:cxn modelId="{8D7B5814-599F-4942-A04D-078B48E17004}" srcId="{E0CCDEEF-C99E-488B-9A9D-804C555A2E6D}" destId="{4FA1E946-CA23-48E7-A8D0-7D3A928DEC3F}" srcOrd="2" destOrd="0" parTransId="{E7FD3851-C79A-4ABA-8CA7-4D715DAD202E}" sibTransId="{C2418AC6-D348-455A-91A8-4B69B1370504}"/>
    <dgm:cxn modelId="{43F3242D-484F-4F64-9E6D-363EC1C5A28B}" type="presOf" srcId="{4FA1E946-CA23-48E7-A8D0-7D3A928DEC3F}" destId="{2B426E03-78B7-4DA8-B5B9-4DDE2D4DA564}" srcOrd="0" destOrd="0" presId="urn:microsoft.com/office/officeart/2018/2/layout/IconCircleList"/>
    <dgm:cxn modelId="{FB973A38-6FA8-445B-B0B1-95A6A5DAB4E0}" type="presOf" srcId="{ED50B21D-CF59-4C91-8B0F-38CE948A457B}" destId="{581521F8-B73C-47C5-8253-613399A7E42F}" srcOrd="0" destOrd="0" presId="urn:microsoft.com/office/officeart/2018/2/layout/IconCircleList"/>
    <dgm:cxn modelId="{CDCB2155-E61A-46E9-BC94-DAC941D68277}" type="presOf" srcId="{8723954A-8867-4243-A88F-6658BE2686A2}" destId="{32D5B1CA-AF07-4925-B53B-26B94DAE1FB7}" srcOrd="0" destOrd="0" presId="urn:microsoft.com/office/officeart/2018/2/layout/IconCircleList"/>
    <dgm:cxn modelId="{03916494-EB08-43D2-BA2D-1CF7B53E47A3}" srcId="{E0CCDEEF-C99E-488B-9A9D-804C555A2E6D}" destId="{93CFB631-0794-4316-B25C-C09EA0A95B8B}" srcOrd="0" destOrd="0" parTransId="{B961FC87-6F36-4048-843C-AB3CBC146F6B}" sibTransId="{7C2D68B6-F45B-49CE-A9CE-67B255C5E754}"/>
    <dgm:cxn modelId="{88652BAF-50A0-4A56-B87F-DEB8401AC5B1}" type="presOf" srcId="{C2418AC6-D348-455A-91A8-4B69B1370504}" destId="{DF7B980E-0AAD-458A-8E8C-B150AC6A5963}" srcOrd="0" destOrd="0" presId="urn:microsoft.com/office/officeart/2018/2/layout/IconCircleList"/>
    <dgm:cxn modelId="{B43F7BCC-DC58-4EB0-B959-8F4DF55D8AED}" type="presOf" srcId="{7C2D68B6-F45B-49CE-A9CE-67B255C5E754}" destId="{AA2DAEC7-8AFE-407D-90BE-81E263BBC91F}" srcOrd="0" destOrd="0" presId="urn:microsoft.com/office/officeart/2018/2/layout/IconCircleList"/>
    <dgm:cxn modelId="{4BB4F4D0-27CA-4FCA-B644-D3383D5C9181}" type="presOf" srcId="{E0CCDEEF-C99E-488B-9A9D-804C555A2E6D}" destId="{121C4831-990C-4A27-BD41-4FAC2763F838}" srcOrd="0" destOrd="0" presId="urn:microsoft.com/office/officeart/2018/2/layout/IconCircleList"/>
    <dgm:cxn modelId="{DB15C1D3-6D57-4F20-8BA5-FFECE89DA2A3}" type="presOf" srcId="{93CFB631-0794-4316-B25C-C09EA0A95B8B}" destId="{C88BEC94-325E-4C10-A425-DAF074B7F544}" srcOrd="0" destOrd="0" presId="urn:microsoft.com/office/officeart/2018/2/layout/IconCircleList"/>
    <dgm:cxn modelId="{9A9FE7FD-759B-44A8-AE37-17874C8AF2F0}" type="presOf" srcId="{EC5FCAE7-C294-4359-9DAC-D19ACC982B3F}" destId="{488F8F9F-46D2-4C4C-87E9-8D447D02E5CD}" srcOrd="0" destOrd="0" presId="urn:microsoft.com/office/officeart/2018/2/layout/IconCircleList"/>
    <dgm:cxn modelId="{30F3CAC2-5B71-45C7-8AA4-3CDC1E0C2B02}" type="presParOf" srcId="{121C4831-990C-4A27-BD41-4FAC2763F838}" destId="{024AB9CE-75A1-448E-BD3F-8C597DD4F227}" srcOrd="0" destOrd="0" presId="urn:microsoft.com/office/officeart/2018/2/layout/IconCircleList"/>
    <dgm:cxn modelId="{EFBA3157-5AE7-4971-85F1-6A831225220D}" type="presParOf" srcId="{024AB9CE-75A1-448E-BD3F-8C597DD4F227}" destId="{B04E366E-60A3-4B5F-93EE-9C5585F88F57}" srcOrd="0" destOrd="0" presId="urn:microsoft.com/office/officeart/2018/2/layout/IconCircleList"/>
    <dgm:cxn modelId="{E7B5C964-451E-4C01-A2BD-83EA6DBF89CF}" type="presParOf" srcId="{B04E366E-60A3-4B5F-93EE-9C5585F88F57}" destId="{5EB32FAC-B2EE-4EAE-A6BF-70B306B471BA}" srcOrd="0" destOrd="0" presId="urn:microsoft.com/office/officeart/2018/2/layout/IconCircleList"/>
    <dgm:cxn modelId="{A8E6DA93-6321-4658-8596-BDD171812F98}" type="presParOf" srcId="{B04E366E-60A3-4B5F-93EE-9C5585F88F57}" destId="{216ACACE-55D0-4A93-A469-0F34B1CF45BC}" srcOrd="1" destOrd="0" presId="urn:microsoft.com/office/officeart/2018/2/layout/IconCircleList"/>
    <dgm:cxn modelId="{EC7E6D87-E2B1-4B4B-BB2B-83D00F133589}" type="presParOf" srcId="{B04E366E-60A3-4B5F-93EE-9C5585F88F57}" destId="{659C558C-3AB7-412B-BAFB-255123FD58A6}" srcOrd="2" destOrd="0" presId="urn:microsoft.com/office/officeart/2018/2/layout/IconCircleList"/>
    <dgm:cxn modelId="{04538C05-A38B-4C40-AB18-B763BE17DCBB}" type="presParOf" srcId="{B04E366E-60A3-4B5F-93EE-9C5585F88F57}" destId="{C88BEC94-325E-4C10-A425-DAF074B7F544}" srcOrd="3" destOrd="0" presId="urn:microsoft.com/office/officeart/2018/2/layout/IconCircleList"/>
    <dgm:cxn modelId="{75D37951-1503-46E6-B945-8045E0CC4EB7}" type="presParOf" srcId="{024AB9CE-75A1-448E-BD3F-8C597DD4F227}" destId="{AA2DAEC7-8AFE-407D-90BE-81E263BBC91F}" srcOrd="1" destOrd="0" presId="urn:microsoft.com/office/officeart/2018/2/layout/IconCircleList"/>
    <dgm:cxn modelId="{87F82528-E788-4046-B92E-F9651DA1D709}" type="presParOf" srcId="{024AB9CE-75A1-448E-BD3F-8C597DD4F227}" destId="{4112A471-7F78-40B1-904A-938B4FC440AF}" srcOrd="2" destOrd="0" presId="urn:microsoft.com/office/officeart/2018/2/layout/IconCircleList"/>
    <dgm:cxn modelId="{3EA6AB7F-6D6A-4D2A-B88E-C571CA2B4982}" type="presParOf" srcId="{4112A471-7F78-40B1-904A-938B4FC440AF}" destId="{5EC0800B-AAAA-4CAE-87BB-12931A1E0E37}" srcOrd="0" destOrd="0" presId="urn:microsoft.com/office/officeart/2018/2/layout/IconCircleList"/>
    <dgm:cxn modelId="{668B7DDB-B5E2-4F3A-8435-3965A25ABB6C}" type="presParOf" srcId="{4112A471-7F78-40B1-904A-938B4FC440AF}" destId="{8B4A3B17-BFC6-4204-B7E6-D64DB1CF3D8C}" srcOrd="1" destOrd="0" presId="urn:microsoft.com/office/officeart/2018/2/layout/IconCircleList"/>
    <dgm:cxn modelId="{0EAB3238-21E4-43C9-B49E-882F557488F8}" type="presParOf" srcId="{4112A471-7F78-40B1-904A-938B4FC440AF}" destId="{8059576F-889C-4E90-ACA6-CEE0A968AFE8}" srcOrd="2" destOrd="0" presId="urn:microsoft.com/office/officeart/2018/2/layout/IconCircleList"/>
    <dgm:cxn modelId="{174849B1-91BE-4634-87F8-BBE1BFCD7C2F}" type="presParOf" srcId="{4112A471-7F78-40B1-904A-938B4FC440AF}" destId="{581521F8-B73C-47C5-8253-613399A7E42F}" srcOrd="3" destOrd="0" presId="urn:microsoft.com/office/officeart/2018/2/layout/IconCircleList"/>
    <dgm:cxn modelId="{AD9B4854-A978-4E40-B770-C9561F5F59B0}" type="presParOf" srcId="{024AB9CE-75A1-448E-BD3F-8C597DD4F227}" destId="{488F8F9F-46D2-4C4C-87E9-8D447D02E5CD}" srcOrd="3" destOrd="0" presId="urn:microsoft.com/office/officeart/2018/2/layout/IconCircleList"/>
    <dgm:cxn modelId="{3D44C797-FC95-4ED0-A46C-A945DC3C12A9}" type="presParOf" srcId="{024AB9CE-75A1-448E-BD3F-8C597DD4F227}" destId="{88ABF5FB-E315-4AB2-8ABE-8DBC6BF2C087}" srcOrd="4" destOrd="0" presId="urn:microsoft.com/office/officeart/2018/2/layout/IconCircleList"/>
    <dgm:cxn modelId="{DA9A2E36-601F-472C-826B-BAA1FEFE390D}" type="presParOf" srcId="{88ABF5FB-E315-4AB2-8ABE-8DBC6BF2C087}" destId="{6DFE7464-02C0-4AFE-98A1-3C3D38EC90FD}" srcOrd="0" destOrd="0" presId="urn:microsoft.com/office/officeart/2018/2/layout/IconCircleList"/>
    <dgm:cxn modelId="{A0C6299E-52F3-40A2-A22A-C20496D5D132}" type="presParOf" srcId="{88ABF5FB-E315-4AB2-8ABE-8DBC6BF2C087}" destId="{351250BF-2393-450C-802E-64BAE18ED6FE}" srcOrd="1" destOrd="0" presId="urn:microsoft.com/office/officeart/2018/2/layout/IconCircleList"/>
    <dgm:cxn modelId="{FB7560F5-8A55-4B02-9823-3617268F6539}" type="presParOf" srcId="{88ABF5FB-E315-4AB2-8ABE-8DBC6BF2C087}" destId="{46480F30-742C-4DBB-A285-14FCF1A0BA5A}" srcOrd="2" destOrd="0" presId="urn:microsoft.com/office/officeart/2018/2/layout/IconCircleList"/>
    <dgm:cxn modelId="{FF3B1C61-6322-4852-9E90-988D9924C698}" type="presParOf" srcId="{88ABF5FB-E315-4AB2-8ABE-8DBC6BF2C087}" destId="{2B426E03-78B7-4DA8-B5B9-4DDE2D4DA564}" srcOrd="3" destOrd="0" presId="urn:microsoft.com/office/officeart/2018/2/layout/IconCircleList"/>
    <dgm:cxn modelId="{D219D9FC-71BA-42F8-B5A3-3E0078BDE926}" type="presParOf" srcId="{024AB9CE-75A1-448E-BD3F-8C597DD4F227}" destId="{DF7B980E-0AAD-458A-8E8C-B150AC6A5963}" srcOrd="5" destOrd="0" presId="urn:microsoft.com/office/officeart/2018/2/layout/IconCircleList"/>
    <dgm:cxn modelId="{1BC6DFD6-2548-4076-B7CC-69D6413904DB}" type="presParOf" srcId="{024AB9CE-75A1-448E-BD3F-8C597DD4F227}" destId="{01913D90-E690-4E42-A84E-0C7F1529F42A}" srcOrd="6" destOrd="0" presId="urn:microsoft.com/office/officeart/2018/2/layout/IconCircleList"/>
    <dgm:cxn modelId="{4BD6CFB2-1518-4149-AE24-81EEA06F523F}" type="presParOf" srcId="{01913D90-E690-4E42-A84E-0C7F1529F42A}" destId="{7B5C6658-28C5-4C7F-95CB-74FE20B0DEB6}" srcOrd="0" destOrd="0" presId="urn:microsoft.com/office/officeart/2018/2/layout/IconCircleList"/>
    <dgm:cxn modelId="{78D81E42-087D-4E7C-91F4-AF720D613EB4}" type="presParOf" srcId="{01913D90-E690-4E42-A84E-0C7F1529F42A}" destId="{7DBCED40-02D3-457E-BA2F-200D3BE188EB}" srcOrd="1" destOrd="0" presId="urn:microsoft.com/office/officeart/2018/2/layout/IconCircleList"/>
    <dgm:cxn modelId="{2C11533D-A429-43CE-BB44-A1F1C8A2248C}" type="presParOf" srcId="{01913D90-E690-4E42-A84E-0C7F1529F42A}" destId="{D3798C46-376A-480E-81D3-6DFD1EA6F947}" srcOrd="2" destOrd="0" presId="urn:microsoft.com/office/officeart/2018/2/layout/IconCircleList"/>
    <dgm:cxn modelId="{5DFCBA69-6A67-4730-AFAA-50806C1A55AA}" type="presParOf" srcId="{01913D90-E690-4E42-A84E-0C7F1529F42A}" destId="{32D5B1CA-AF07-4925-B53B-26B94DAE1F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6047C-681F-4D87-B512-E8577C8CA1F7}" type="doc">
      <dgm:prSet loTypeId="urn:microsoft.com/office/officeart/2005/8/layout/default#1" loCatId="list" qsTypeId="urn:microsoft.com/office/officeart/2005/8/quickstyle/simple3#1" qsCatId="simple" csTypeId="urn:microsoft.com/office/officeart/2005/8/colors/colorful4#1" csCatId="colorful" phldr="1"/>
      <dgm:spPr/>
      <dgm:t>
        <a:bodyPr/>
        <a:lstStyle/>
        <a:p>
          <a:endParaRPr lang="en-ID"/>
        </a:p>
      </dgm:t>
    </dgm:pt>
    <dgm:pt modelId="{36FB650D-AC5B-43BE-9566-0FFC580BB1B7}">
      <dgm:prSet phldrT="[Text]"/>
      <dgm:spPr/>
      <dgm:t>
        <a:bodyPr/>
        <a:lstStyle/>
        <a:p>
          <a:r>
            <a:rPr lang="en-US" dirty="0"/>
            <a:t>iostream</a:t>
          </a:r>
          <a:endParaRPr lang="en-ID" dirty="0"/>
        </a:p>
      </dgm:t>
    </dgm:pt>
    <dgm:pt modelId="{CBB1ECC4-BE47-4454-BBAE-72AAF0B8CB18}" type="parTrans" cxnId="{64BA12F2-FDEA-426A-A124-2FEE820840B1}">
      <dgm:prSet/>
      <dgm:spPr/>
      <dgm:t>
        <a:bodyPr/>
        <a:lstStyle/>
        <a:p>
          <a:endParaRPr lang="en-ID"/>
        </a:p>
      </dgm:t>
    </dgm:pt>
    <dgm:pt modelId="{9C229B22-8BAE-4621-80CC-B05408BCF933}" type="sibTrans" cxnId="{64BA12F2-FDEA-426A-A124-2FEE820840B1}">
      <dgm:prSet/>
      <dgm:spPr/>
      <dgm:t>
        <a:bodyPr/>
        <a:lstStyle/>
        <a:p>
          <a:endParaRPr lang="en-ID"/>
        </a:p>
      </dgm:t>
    </dgm:pt>
    <dgm:pt modelId="{38B47034-3BFE-4DF4-9101-2D4AC6AFC35E}">
      <dgm:prSet phldrT="[Text]"/>
      <dgm:spPr/>
      <dgm:t>
        <a:bodyPr/>
        <a:lstStyle/>
        <a:p>
          <a:r>
            <a:rPr lang="en-US" dirty="0"/>
            <a:t>vector</a:t>
          </a:r>
          <a:endParaRPr lang="en-ID" dirty="0"/>
        </a:p>
      </dgm:t>
    </dgm:pt>
    <dgm:pt modelId="{889DEECD-8649-40E7-BB7A-A5B93C8EEC84}" type="parTrans" cxnId="{BF21EF19-081F-49EE-B8F8-10D13C817403}">
      <dgm:prSet/>
      <dgm:spPr/>
      <dgm:t>
        <a:bodyPr/>
        <a:lstStyle/>
        <a:p>
          <a:endParaRPr lang="en-ID"/>
        </a:p>
      </dgm:t>
    </dgm:pt>
    <dgm:pt modelId="{19979D92-F9B0-4295-9A16-E97D88768B2D}" type="sibTrans" cxnId="{BF21EF19-081F-49EE-B8F8-10D13C817403}">
      <dgm:prSet/>
      <dgm:spPr/>
      <dgm:t>
        <a:bodyPr/>
        <a:lstStyle/>
        <a:p>
          <a:endParaRPr lang="en-ID"/>
        </a:p>
      </dgm:t>
    </dgm:pt>
    <dgm:pt modelId="{5F8BC686-6879-4B21-A08A-AD59AC27FBB5}">
      <dgm:prSet phldrT="[Text]"/>
      <dgm:spPr/>
      <dgm:t>
        <a:bodyPr/>
        <a:lstStyle/>
        <a:p>
          <a:r>
            <a:rPr lang="en-US" dirty="0" err="1"/>
            <a:t>fstream</a:t>
          </a:r>
          <a:endParaRPr lang="en-ID" dirty="0"/>
        </a:p>
      </dgm:t>
    </dgm:pt>
    <dgm:pt modelId="{07924972-CBF0-46E6-88CB-E790A964A03E}" type="parTrans" cxnId="{524C9C3D-A597-406F-91D7-F70B56936D57}">
      <dgm:prSet/>
      <dgm:spPr/>
      <dgm:t>
        <a:bodyPr/>
        <a:lstStyle/>
        <a:p>
          <a:endParaRPr lang="en-ID"/>
        </a:p>
      </dgm:t>
    </dgm:pt>
    <dgm:pt modelId="{2E218476-7F65-430A-B1FE-8A6DDB5BD151}" type="sibTrans" cxnId="{524C9C3D-A597-406F-91D7-F70B56936D57}">
      <dgm:prSet/>
      <dgm:spPr/>
      <dgm:t>
        <a:bodyPr/>
        <a:lstStyle/>
        <a:p>
          <a:endParaRPr lang="en-ID"/>
        </a:p>
      </dgm:t>
    </dgm:pt>
    <dgm:pt modelId="{AE19A38E-EFB9-4559-8483-38A8D445FA66}">
      <dgm:prSet phldrT="[Text]"/>
      <dgm:spPr/>
      <dgm:t>
        <a:bodyPr/>
        <a:lstStyle/>
        <a:p>
          <a:r>
            <a:rPr lang="en-US" dirty="0" err="1"/>
            <a:t>sstream</a:t>
          </a:r>
          <a:endParaRPr lang="en-ID" dirty="0"/>
        </a:p>
      </dgm:t>
    </dgm:pt>
    <dgm:pt modelId="{9CF66738-BC5F-4576-8D72-96C2A609D595}" type="parTrans" cxnId="{2170B6C6-0F60-48C0-B1AF-28394ABBE5EF}">
      <dgm:prSet/>
      <dgm:spPr/>
      <dgm:t>
        <a:bodyPr/>
        <a:lstStyle/>
        <a:p>
          <a:endParaRPr lang="en-ID"/>
        </a:p>
      </dgm:t>
    </dgm:pt>
    <dgm:pt modelId="{23F0E605-AA26-43C7-BB2A-D26495F53F4C}" type="sibTrans" cxnId="{2170B6C6-0F60-48C0-B1AF-28394ABBE5EF}">
      <dgm:prSet/>
      <dgm:spPr/>
      <dgm:t>
        <a:bodyPr/>
        <a:lstStyle/>
        <a:p>
          <a:endParaRPr lang="en-ID"/>
        </a:p>
      </dgm:t>
    </dgm:pt>
    <dgm:pt modelId="{5D0BED28-4ECB-4C58-8DD6-D1A855303F3C}">
      <dgm:prSet/>
      <dgm:spPr/>
      <dgm:t>
        <a:bodyPr/>
        <a:lstStyle/>
        <a:p>
          <a:r>
            <a:rPr lang="en-US" dirty="0" err="1"/>
            <a:t>ctime</a:t>
          </a:r>
          <a:endParaRPr lang="en-ID" dirty="0"/>
        </a:p>
      </dgm:t>
    </dgm:pt>
    <dgm:pt modelId="{9959D66C-C5C1-4AC6-BC56-07B77A8D82CA}" type="parTrans" cxnId="{2E9A8015-A7BB-4145-8EBB-813A3755B0F0}">
      <dgm:prSet/>
      <dgm:spPr/>
      <dgm:t>
        <a:bodyPr/>
        <a:lstStyle/>
        <a:p>
          <a:endParaRPr lang="en-ID"/>
        </a:p>
      </dgm:t>
    </dgm:pt>
    <dgm:pt modelId="{D27861A2-F10B-4205-B40A-BE67C7827CD0}" type="sibTrans" cxnId="{2E9A8015-A7BB-4145-8EBB-813A3755B0F0}">
      <dgm:prSet/>
      <dgm:spPr/>
      <dgm:t>
        <a:bodyPr/>
        <a:lstStyle/>
        <a:p>
          <a:endParaRPr lang="en-ID"/>
        </a:p>
      </dgm:t>
    </dgm:pt>
    <dgm:pt modelId="{C9B05FF3-A5C2-4FAC-8AF8-4CD36468C415}">
      <dgm:prSet/>
      <dgm:spPr/>
      <dgm:t>
        <a:bodyPr/>
        <a:lstStyle/>
        <a:p>
          <a:r>
            <a:rPr lang="en-US" dirty="0"/>
            <a:t>iterator</a:t>
          </a:r>
          <a:endParaRPr lang="en-ID" dirty="0"/>
        </a:p>
      </dgm:t>
    </dgm:pt>
    <dgm:pt modelId="{BE7D6ED5-1202-46DF-B2C5-C311581ACBB2}" type="parTrans" cxnId="{DE6B3E08-839A-43C3-AA77-37165CE5CB7D}">
      <dgm:prSet/>
      <dgm:spPr/>
      <dgm:t>
        <a:bodyPr/>
        <a:lstStyle/>
        <a:p>
          <a:endParaRPr lang="en-ID"/>
        </a:p>
      </dgm:t>
    </dgm:pt>
    <dgm:pt modelId="{C4BD5618-BD8E-4C26-A419-A96082A4B6BE}" type="sibTrans" cxnId="{DE6B3E08-839A-43C3-AA77-37165CE5CB7D}">
      <dgm:prSet/>
      <dgm:spPr/>
      <dgm:t>
        <a:bodyPr/>
        <a:lstStyle/>
        <a:p>
          <a:endParaRPr lang="en-ID"/>
        </a:p>
      </dgm:t>
    </dgm:pt>
    <dgm:pt modelId="{E9E97362-12E1-44D4-881F-B7BC70F7F1D4}">
      <dgm:prSet/>
      <dgm:spPr/>
      <dgm:t>
        <a:bodyPr/>
        <a:lstStyle/>
        <a:p>
          <a:r>
            <a:rPr lang="en-US" dirty="0"/>
            <a:t>string</a:t>
          </a:r>
          <a:endParaRPr lang="en-ID" dirty="0"/>
        </a:p>
      </dgm:t>
    </dgm:pt>
    <dgm:pt modelId="{5C3C6EFE-3372-414A-9CA9-A6C41FEE5523}" type="parTrans" cxnId="{DC39E32B-CBFB-4B3C-866B-09B321F8C8D9}">
      <dgm:prSet/>
      <dgm:spPr/>
      <dgm:t>
        <a:bodyPr/>
        <a:lstStyle/>
        <a:p>
          <a:endParaRPr lang="en-ID"/>
        </a:p>
      </dgm:t>
    </dgm:pt>
    <dgm:pt modelId="{85C57B39-847D-4667-8A6A-51FB103C8D45}" type="sibTrans" cxnId="{DC39E32B-CBFB-4B3C-866B-09B321F8C8D9}">
      <dgm:prSet/>
      <dgm:spPr/>
      <dgm:t>
        <a:bodyPr/>
        <a:lstStyle/>
        <a:p>
          <a:endParaRPr lang="en-ID"/>
        </a:p>
      </dgm:t>
    </dgm:pt>
    <dgm:pt modelId="{15E68731-453D-42BB-BCFF-0A096DA42A07}" type="pres">
      <dgm:prSet presAssocID="{5C86047C-681F-4D87-B512-E8577C8CA1F7}" presName="diagram" presStyleCnt="0">
        <dgm:presLayoutVars>
          <dgm:dir/>
          <dgm:resizeHandles val="exact"/>
        </dgm:presLayoutVars>
      </dgm:prSet>
      <dgm:spPr/>
    </dgm:pt>
    <dgm:pt modelId="{C09EC238-DB0E-4B12-AEE4-1A9607A95296}" type="pres">
      <dgm:prSet presAssocID="{36FB650D-AC5B-43BE-9566-0FFC580BB1B7}" presName="node" presStyleLbl="node1" presStyleIdx="0" presStyleCnt="7">
        <dgm:presLayoutVars>
          <dgm:bulletEnabled val="1"/>
        </dgm:presLayoutVars>
      </dgm:prSet>
      <dgm:spPr/>
    </dgm:pt>
    <dgm:pt modelId="{97B197AF-0C3A-47FD-B10D-6FA386B50A12}" type="pres">
      <dgm:prSet presAssocID="{9C229B22-8BAE-4621-80CC-B05408BCF933}" presName="sibTrans" presStyleCnt="0"/>
      <dgm:spPr/>
    </dgm:pt>
    <dgm:pt modelId="{D227AF46-6B39-4CFF-A7CB-34AEE5AB8D0D}" type="pres">
      <dgm:prSet presAssocID="{38B47034-3BFE-4DF4-9101-2D4AC6AFC35E}" presName="node" presStyleLbl="node1" presStyleIdx="1" presStyleCnt="7">
        <dgm:presLayoutVars>
          <dgm:bulletEnabled val="1"/>
        </dgm:presLayoutVars>
      </dgm:prSet>
      <dgm:spPr/>
    </dgm:pt>
    <dgm:pt modelId="{57C3DA30-4885-43B0-B9BF-5F7A7A25C45F}" type="pres">
      <dgm:prSet presAssocID="{19979D92-F9B0-4295-9A16-E97D88768B2D}" presName="sibTrans" presStyleCnt="0"/>
      <dgm:spPr/>
    </dgm:pt>
    <dgm:pt modelId="{AC3FA000-D214-4582-AA3F-D25FC7A42676}" type="pres">
      <dgm:prSet presAssocID="{5F8BC686-6879-4B21-A08A-AD59AC27FBB5}" presName="node" presStyleLbl="node1" presStyleIdx="2" presStyleCnt="7">
        <dgm:presLayoutVars>
          <dgm:bulletEnabled val="1"/>
        </dgm:presLayoutVars>
      </dgm:prSet>
      <dgm:spPr/>
    </dgm:pt>
    <dgm:pt modelId="{B44D9671-21B2-4B8F-BD50-BCF40A7430A5}" type="pres">
      <dgm:prSet presAssocID="{2E218476-7F65-430A-B1FE-8A6DDB5BD151}" presName="sibTrans" presStyleCnt="0"/>
      <dgm:spPr/>
    </dgm:pt>
    <dgm:pt modelId="{DA9988C0-0CF6-4C9E-9C21-F33801898D59}" type="pres">
      <dgm:prSet presAssocID="{AE19A38E-EFB9-4559-8483-38A8D445FA66}" presName="node" presStyleLbl="node1" presStyleIdx="3" presStyleCnt="7">
        <dgm:presLayoutVars>
          <dgm:bulletEnabled val="1"/>
        </dgm:presLayoutVars>
      </dgm:prSet>
      <dgm:spPr/>
    </dgm:pt>
    <dgm:pt modelId="{DDE1CBEB-E1E5-41B6-8153-D9869DD5B391}" type="pres">
      <dgm:prSet presAssocID="{23F0E605-AA26-43C7-BB2A-D26495F53F4C}" presName="sibTrans" presStyleCnt="0"/>
      <dgm:spPr/>
    </dgm:pt>
    <dgm:pt modelId="{0CEE7102-72D6-489C-885C-1FA5B850CF6C}" type="pres">
      <dgm:prSet presAssocID="{5D0BED28-4ECB-4C58-8DD6-D1A855303F3C}" presName="node" presStyleLbl="node1" presStyleIdx="4" presStyleCnt="7">
        <dgm:presLayoutVars>
          <dgm:bulletEnabled val="1"/>
        </dgm:presLayoutVars>
      </dgm:prSet>
      <dgm:spPr/>
    </dgm:pt>
    <dgm:pt modelId="{6246BA91-5FA6-4C68-8230-E08703D12A28}" type="pres">
      <dgm:prSet presAssocID="{D27861A2-F10B-4205-B40A-BE67C7827CD0}" presName="sibTrans" presStyleCnt="0"/>
      <dgm:spPr/>
    </dgm:pt>
    <dgm:pt modelId="{E2529F08-4C78-48BC-A024-1AB5DD796EED}" type="pres">
      <dgm:prSet presAssocID="{C9B05FF3-A5C2-4FAC-8AF8-4CD36468C415}" presName="node" presStyleLbl="node1" presStyleIdx="5" presStyleCnt="7">
        <dgm:presLayoutVars>
          <dgm:bulletEnabled val="1"/>
        </dgm:presLayoutVars>
      </dgm:prSet>
      <dgm:spPr/>
    </dgm:pt>
    <dgm:pt modelId="{6D4C61D8-0B53-45EB-88E3-45151B311741}" type="pres">
      <dgm:prSet presAssocID="{C4BD5618-BD8E-4C26-A419-A96082A4B6BE}" presName="sibTrans" presStyleCnt="0"/>
      <dgm:spPr/>
    </dgm:pt>
    <dgm:pt modelId="{661327CE-B844-40F0-BA37-0D2AC3019A02}" type="pres">
      <dgm:prSet presAssocID="{E9E97362-12E1-44D4-881F-B7BC70F7F1D4}" presName="node" presStyleLbl="node1" presStyleIdx="6" presStyleCnt="7">
        <dgm:presLayoutVars>
          <dgm:bulletEnabled val="1"/>
        </dgm:presLayoutVars>
      </dgm:prSet>
      <dgm:spPr/>
    </dgm:pt>
  </dgm:ptLst>
  <dgm:cxnLst>
    <dgm:cxn modelId="{DE6B3E08-839A-43C3-AA77-37165CE5CB7D}" srcId="{5C86047C-681F-4D87-B512-E8577C8CA1F7}" destId="{C9B05FF3-A5C2-4FAC-8AF8-4CD36468C415}" srcOrd="5" destOrd="0" parTransId="{BE7D6ED5-1202-46DF-B2C5-C311581ACBB2}" sibTransId="{C4BD5618-BD8E-4C26-A419-A96082A4B6BE}"/>
    <dgm:cxn modelId="{2E9A8015-A7BB-4145-8EBB-813A3755B0F0}" srcId="{5C86047C-681F-4D87-B512-E8577C8CA1F7}" destId="{5D0BED28-4ECB-4C58-8DD6-D1A855303F3C}" srcOrd="4" destOrd="0" parTransId="{9959D66C-C5C1-4AC6-BC56-07B77A8D82CA}" sibTransId="{D27861A2-F10B-4205-B40A-BE67C7827CD0}"/>
    <dgm:cxn modelId="{BF21EF19-081F-49EE-B8F8-10D13C817403}" srcId="{5C86047C-681F-4D87-B512-E8577C8CA1F7}" destId="{38B47034-3BFE-4DF4-9101-2D4AC6AFC35E}" srcOrd="1" destOrd="0" parTransId="{889DEECD-8649-40E7-BB7A-A5B93C8EEC84}" sibTransId="{19979D92-F9B0-4295-9A16-E97D88768B2D}"/>
    <dgm:cxn modelId="{562B2429-0080-4D80-B2D3-82052D4197A2}" type="presOf" srcId="{E9E97362-12E1-44D4-881F-B7BC70F7F1D4}" destId="{661327CE-B844-40F0-BA37-0D2AC3019A02}" srcOrd="0" destOrd="0" presId="urn:microsoft.com/office/officeart/2005/8/layout/default#1"/>
    <dgm:cxn modelId="{DC39E32B-CBFB-4B3C-866B-09B321F8C8D9}" srcId="{5C86047C-681F-4D87-B512-E8577C8CA1F7}" destId="{E9E97362-12E1-44D4-881F-B7BC70F7F1D4}" srcOrd="6" destOrd="0" parTransId="{5C3C6EFE-3372-414A-9CA9-A6C41FEE5523}" sibTransId="{85C57B39-847D-4667-8A6A-51FB103C8D45}"/>
    <dgm:cxn modelId="{524C9C3D-A597-406F-91D7-F70B56936D57}" srcId="{5C86047C-681F-4D87-B512-E8577C8CA1F7}" destId="{5F8BC686-6879-4B21-A08A-AD59AC27FBB5}" srcOrd="2" destOrd="0" parTransId="{07924972-CBF0-46E6-88CB-E790A964A03E}" sibTransId="{2E218476-7F65-430A-B1FE-8A6DDB5BD151}"/>
    <dgm:cxn modelId="{F4921F62-C3BB-443E-A551-9426FF19CA6F}" type="presOf" srcId="{38B47034-3BFE-4DF4-9101-2D4AC6AFC35E}" destId="{D227AF46-6B39-4CFF-A7CB-34AEE5AB8D0D}" srcOrd="0" destOrd="0" presId="urn:microsoft.com/office/officeart/2005/8/layout/default#1"/>
    <dgm:cxn modelId="{DD96C44A-B028-4792-9720-928975A9AF3E}" type="presOf" srcId="{5F8BC686-6879-4B21-A08A-AD59AC27FBB5}" destId="{AC3FA000-D214-4582-AA3F-D25FC7A42676}" srcOrd="0" destOrd="0" presId="urn:microsoft.com/office/officeart/2005/8/layout/default#1"/>
    <dgm:cxn modelId="{BA6DD280-7BDF-4197-98D5-2176D5589B4A}" type="presOf" srcId="{AE19A38E-EFB9-4559-8483-38A8D445FA66}" destId="{DA9988C0-0CF6-4C9E-9C21-F33801898D59}" srcOrd="0" destOrd="0" presId="urn:microsoft.com/office/officeart/2005/8/layout/default#1"/>
    <dgm:cxn modelId="{7FE78784-4D5D-4A4A-B339-A0B12820D3C2}" type="presOf" srcId="{5C86047C-681F-4D87-B512-E8577C8CA1F7}" destId="{15E68731-453D-42BB-BCFF-0A096DA42A07}" srcOrd="0" destOrd="0" presId="urn:microsoft.com/office/officeart/2005/8/layout/default#1"/>
    <dgm:cxn modelId="{02ADFEC1-A482-4FE7-AE9F-3F630C6B9172}" type="presOf" srcId="{5D0BED28-4ECB-4C58-8DD6-D1A855303F3C}" destId="{0CEE7102-72D6-489C-885C-1FA5B850CF6C}" srcOrd="0" destOrd="0" presId="urn:microsoft.com/office/officeart/2005/8/layout/default#1"/>
    <dgm:cxn modelId="{2170B6C6-0F60-48C0-B1AF-28394ABBE5EF}" srcId="{5C86047C-681F-4D87-B512-E8577C8CA1F7}" destId="{AE19A38E-EFB9-4559-8483-38A8D445FA66}" srcOrd="3" destOrd="0" parTransId="{9CF66738-BC5F-4576-8D72-96C2A609D595}" sibTransId="{23F0E605-AA26-43C7-BB2A-D26495F53F4C}"/>
    <dgm:cxn modelId="{D741ECDD-B0E4-49EB-8717-7F74A3C9EF24}" type="presOf" srcId="{36FB650D-AC5B-43BE-9566-0FFC580BB1B7}" destId="{C09EC238-DB0E-4B12-AEE4-1A9607A95296}" srcOrd="0" destOrd="0" presId="urn:microsoft.com/office/officeart/2005/8/layout/default#1"/>
    <dgm:cxn modelId="{F8D0F1ED-F097-4482-BA0F-B590D4AF24D7}" type="presOf" srcId="{C9B05FF3-A5C2-4FAC-8AF8-4CD36468C415}" destId="{E2529F08-4C78-48BC-A024-1AB5DD796EED}" srcOrd="0" destOrd="0" presId="urn:microsoft.com/office/officeart/2005/8/layout/default#1"/>
    <dgm:cxn modelId="{64BA12F2-FDEA-426A-A124-2FEE820840B1}" srcId="{5C86047C-681F-4D87-B512-E8577C8CA1F7}" destId="{36FB650D-AC5B-43BE-9566-0FFC580BB1B7}" srcOrd="0" destOrd="0" parTransId="{CBB1ECC4-BE47-4454-BBAE-72AAF0B8CB18}" sibTransId="{9C229B22-8BAE-4621-80CC-B05408BCF933}"/>
    <dgm:cxn modelId="{E8EBF163-4155-4ECE-9F70-CB3B2937E4CC}" type="presParOf" srcId="{15E68731-453D-42BB-BCFF-0A096DA42A07}" destId="{C09EC238-DB0E-4B12-AEE4-1A9607A95296}" srcOrd="0" destOrd="0" presId="urn:microsoft.com/office/officeart/2005/8/layout/default#1"/>
    <dgm:cxn modelId="{53325639-D453-4707-BB5F-64FA04120175}" type="presParOf" srcId="{15E68731-453D-42BB-BCFF-0A096DA42A07}" destId="{97B197AF-0C3A-47FD-B10D-6FA386B50A12}" srcOrd="1" destOrd="0" presId="urn:microsoft.com/office/officeart/2005/8/layout/default#1"/>
    <dgm:cxn modelId="{BB8C00B1-87EE-4D1F-968F-D8F11EF35DA4}" type="presParOf" srcId="{15E68731-453D-42BB-BCFF-0A096DA42A07}" destId="{D227AF46-6B39-4CFF-A7CB-34AEE5AB8D0D}" srcOrd="2" destOrd="0" presId="urn:microsoft.com/office/officeart/2005/8/layout/default#1"/>
    <dgm:cxn modelId="{52736E1A-6F6F-43AF-832D-18B57E1762A0}" type="presParOf" srcId="{15E68731-453D-42BB-BCFF-0A096DA42A07}" destId="{57C3DA30-4885-43B0-B9BF-5F7A7A25C45F}" srcOrd="3" destOrd="0" presId="urn:microsoft.com/office/officeart/2005/8/layout/default#1"/>
    <dgm:cxn modelId="{EABE1FCB-1118-42B0-8DEE-4598E118412E}" type="presParOf" srcId="{15E68731-453D-42BB-BCFF-0A096DA42A07}" destId="{AC3FA000-D214-4582-AA3F-D25FC7A42676}" srcOrd="4" destOrd="0" presId="urn:microsoft.com/office/officeart/2005/8/layout/default#1"/>
    <dgm:cxn modelId="{7C0C7F8D-FEBD-403B-90E0-7E9DB52482F4}" type="presParOf" srcId="{15E68731-453D-42BB-BCFF-0A096DA42A07}" destId="{B44D9671-21B2-4B8F-BD50-BCF40A7430A5}" srcOrd="5" destOrd="0" presId="urn:microsoft.com/office/officeart/2005/8/layout/default#1"/>
    <dgm:cxn modelId="{928E4A64-CF54-465A-A58C-097670DB1557}" type="presParOf" srcId="{15E68731-453D-42BB-BCFF-0A096DA42A07}" destId="{DA9988C0-0CF6-4C9E-9C21-F33801898D59}" srcOrd="6" destOrd="0" presId="urn:microsoft.com/office/officeart/2005/8/layout/default#1"/>
    <dgm:cxn modelId="{09DF5BE0-47A4-474A-8B13-EBF078D450E4}" type="presParOf" srcId="{15E68731-453D-42BB-BCFF-0A096DA42A07}" destId="{DDE1CBEB-E1E5-41B6-8153-D9869DD5B391}" srcOrd="7" destOrd="0" presId="urn:microsoft.com/office/officeart/2005/8/layout/default#1"/>
    <dgm:cxn modelId="{4E9F0514-4C12-4202-9F90-85B26A16F26B}" type="presParOf" srcId="{15E68731-453D-42BB-BCFF-0A096DA42A07}" destId="{0CEE7102-72D6-489C-885C-1FA5B850CF6C}" srcOrd="8" destOrd="0" presId="urn:microsoft.com/office/officeart/2005/8/layout/default#1"/>
    <dgm:cxn modelId="{61EDBFC3-F77E-4677-B3A5-87F8F9ACAE9B}" type="presParOf" srcId="{15E68731-453D-42BB-BCFF-0A096DA42A07}" destId="{6246BA91-5FA6-4C68-8230-E08703D12A28}" srcOrd="9" destOrd="0" presId="urn:microsoft.com/office/officeart/2005/8/layout/default#1"/>
    <dgm:cxn modelId="{53275D95-D116-437E-A749-2AF6644FB76C}" type="presParOf" srcId="{15E68731-453D-42BB-BCFF-0A096DA42A07}" destId="{E2529F08-4C78-48BC-A024-1AB5DD796EED}" srcOrd="10" destOrd="0" presId="urn:microsoft.com/office/officeart/2005/8/layout/default#1"/>
    <dgm:cxn modelId="{001E3BB3-13C0-46E2-BB25-425646076D1F}" type="presParOf" srcId="{15E68731-453D-42BB-BCFF-0A096DA42A07}" destId="{6D4C61D8-0B53-45EB-88E3-45151B311741}" srcOrd="11" destOrd="0" presId="urn:microsoft.com/office/officeart/2005/8/layout/default#1"/>
    <dgm:cxn modelId="{D4AD9FDF-553B-46F5-A12D-8EE4EE05D51F}" type="presParOf" srcId="{15E68731-453D-42BB-BCFF-0A096DA42A07}" destId="{661327CE-B844-40F0-BA37-0D2AC3019A02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32FAC-B2EE-4EAE-A6BF-70B306B471BA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ACACE-55D0-4A93-A469-0F34B1CF45BC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BEC94-325E-4C10-A425-DAF074B7F544}">
      <dsp:nvSpPr>
        <dsp:cNvPr id="0" name=""/>
        <dsp:cNvSpPr/>
      </dsp:nvSpPr>
      <dsp:spPr bwMode="white"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 purpose of this application is to manage research submission papers submitted by various authors.</a:t>
          </a:r>
        </a:p>
      </dsp:txBody>
      <dsp:txXfrm>
        <a:off x="1948202" y="368029"/>
        <a:ext cx="3233964" cy="1371985"/>
      </dsp:txXfrm>
    </dsp:sp>
    <dsp:sp modelId="{5EC0800B-AAAA-4CAE-87BB-12931A1E0E3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A3B17-BFC6-4204-B7E6-D64DB1CF3D8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521F8-B73C-47C5-8253-613399A7E42F}">
      <dsp:nvSpPr>
        <dsp:cNvPr id="0" name=""/>
        <dsp:cNvSpPr/>
      </dsp:nvSpPr>
      <dsp:spPr bwMode="white"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 application can be very helpful to find a particular author or number of submissions done by the author.</a:t>
          </a:r>
        </a:p>
      </dsp:txBody>
      <dsp:txXfrm>
        <a:off x="7411643" y="368029"/>
        <a:ext cx="3233964" cy="1371985"/>
      </dsp:txXfrm>
    </dsp:sp>
    <dsp:sp modelId="{6DFE7464-02C0-4AFE-98A1-3C3D38EC90F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250BF-2393-450C-802E-64BAE18ED6F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26E03-78B7-4DA8-B5B9-4DDE2D4DA564}">
      <dsp:nvSpPr>
        <dsp:cNvPr id="0" name=""/>
        <dsp:cNvSpPr/>
      </dsp:nvSpPr>
      <dsp:spPr bwMode="white"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application displays all research papers count submitted by the author.</a:t>
          </a:r>
        </a:p>
      </dsp:txBody>
      <dsp:txXfrm>
        <a:off x="1948202" y="2452790"/>
        <a:ext cx="3233964" cy="1371985"/>
      </dsp:txXfrm>
    </dsp:sp>
    <dsp:sp modelId="{7B5C6658-28C5-4C7F-95CB-74FE20B0DEB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CED40-02D3-457E-BA2F-200D3BE188E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5B1CA-AF07-4925-B53B-26B94DAE1FB7}">
      <dsp:nvSpPr>
        <dsp:cNvPr id="0" name=""/>
        <dsp:cNvSpPr/>
      </dsp:nvSpPr>
      <dsp:spPr bwMode="white"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So, with this application it will fetch Numerous research papers as results, which contains </a:t>
          </a:r>
          <a:r>
            <a:rPr lang="en-US" sz="1700" kern="1200" dirty="0">
              <a:latin typeface="Corbel"/>
            </a:rPr>
            <a:t>the</a:t>
          </a:r>
          <a:r>
            <a:rPr lang="en-US" sz="1700" kern="1200" dirty="0"/>
            <a:t> </a:t>
          </a:r>
          <a:r>
            <a:rPr lang="en-US" sz="1700" kern="1200" dirty="0">
              <a:latin typeface="Corbel"/>
            </a:rPr>
            <a:t>total count</a:t>
          </a:r>
          <a:r>
            <a:rPr lang="en-US" sz="1700" kern="1200" dirty="0"/>
            <a:t> of submissions that we have searched.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EC238-DB0E-4B12-AEE4-1A9607A95296}">
      <dsp:nvSpPr>
        <dsp:cNvPr id="0" name=""/>
        <dsp:cNvSpPr/>
      </dsp:nvSpPr>
      <dsp:spPr bwMode="white">
        <a:xfrm>
          <a:off x="114299" y="3126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iostream</a:t>
          </a:r>
          <a:endParaRPr lang="en-ID" sz="4500" kern="1200" dirty="0"/>
        </a:p>
      </dsp:txBody>
      <dsp:txXfrm>
        <a:off x="114299" y="3126"/>
        <a:ext cx="2468562" cy="1481137"/>
      </dsp:txXfrm>
    </dsp:sp>
    <dsp:sp modelId="{D227AF46-6B39-4CFF-A7CB-34AEE5AB8D0D}">
      <dsp:nvSpPr>
        <dsp:cNvPr id="0" name=""/>
        <dsp:cNvSpPr/>
      </dsp:nvSpPr>
      <dsp:spPr bwMode="white">
        <a:xfrm>
          <a:off x="2829718" y="3126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3273413"/>
                <a:satOff val="-307"/>
                <a:lumOff val="392"/>
                <a:alphaOff val="0"/>
                <a:tint val="60000"/>
                <a:lumMod val="104000"/>
              </a:schemeClr>
            </a:gs>
            <a:gs pos="100000">
              <a:schemeClr val="accent4">
                <a:hueOff val="3273413"/>
                <a:satOff val="-307"/>
                <a:lumOff val="39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vector</a:t>
          </a:r>
          <a:endParaRPr lang="en-ID" sz="4500" kern="1200" dirty="0"/>
        </a:p>
      </dsp:txBody>
      <dsp:txXfrm>
        <a:off x="2829718" y="3126"/>
        <a:ext cx="2468562" cy="1481137"/>
      </dsp:txXfrm>
    </dsp:sp>
    <dsp:sp modelId="{AC3FA000-D214-4582-AA3F-D25FC7A42676}">
      <dsp:nvSpPr>
        <dsp:cNvPr id="0" name=""/>
        <dsp:cNvSpPr/>
      </dsp:nvSpPr>
      <dsp:spPr bwMode="white">
        <a:xfrm>
          <a:off x="5545137" y="3126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6546825"/>
                <a:satOff val="-615"/>
                <a:lumOff val="784"/>
                <a:alphaOff val="0"/>
                <a:tint val="60000"/>
                <a:lumMod val="104000"/>
              </a:schemeClr>
            </a:gs>
            <a:gs pos="100000">
              <a:schemeClr val="accent4">
                <a:hueOff val="6546825"/>
                <a:satOff val="-615"/>
                <a:lumOff val="78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fstream</a:t>
          </a:r>
          <a:endParaRPr lang="en-ID" sz="4500" kern="1200" dirty="0"/>
        </a:p>
      </dsp:txBody>
      <dsp:txXfrm>
        <a:off x="5545137" y="3126"/>
        <a:ext cx="2468562" cy="1481137"/>
      </dsp:txXfrm>
    </dsp:sp>
    <dsp:sp modelId="{DA9988C0-0CF6-4C9E-9C21-F33801898D59}">
      <dsp:nvSpPr>
        <dsp:cNvPr id="0" name=""/>
        <dsp:cNvSpPr/>
      </dsp:nvSpPr>
      <dsp:spPr bwMode="white">
        <a:xfrm>
          <a:off x="114299" y="1731120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60000"/>
                <a:lumMod val="104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sstream</a:t>
          </a:r>
          <a:endParaRPr lang="en-ID" sz="4500" kern="1200" dirty="0"/>
        </a:p>
      </dsp:txBody>
      <dsp:txXfrm>
        <a:off x="114299" y="1731120"/>
        <a:ext cx="2468562" cy="1481137"/>
      </dsp:txXfrm>
    </dsp:sp>
    <dsp:sp modelId="{0CEE7102-72D6-489C-885C-1FA5B850CF6C}">
      <dsp:nvSpPr>
        <dsp:cNvPr id="0" name=""/>
        <dsp:cNvSpPr/>
      </dsp:nvSpPr>
      <dsp:spPr bwMode="white">
        <a:xfrm>
          <a:off x="2829718" y="1731120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13093651"/>
                <a:satOff val="-1230"/>
                <a:lumOff val="1568"/>
                <a:alphaOff val="0"/>
                <a:tint val="60000"/>
                <a:lumMod val="104000"/>
              </a:schemeClr>
            </a:gs>
            <a:gs pos="100000">
              <a:schemeClr val="accent4">
                <a:hueOff val="13093651"/>
                <a:satOff val="-1230"/>
                <a:lumOff val="156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ctime</a:t>
          </a:r>
          <a:endParaRPr lang="en-ID" sz="4500" kern="1200" dirty="0"/>
        </a:p>
      </dsp:txBody>
      <dsp:txXfrm>
        <a:off x="2829718" y="1731120"/>
        <a:ext cx="2468562" cy="1481137"/>
      </dsp:txXfrm>
    </dsp:sp>
    <dsp:sp modelId="{E2529F08-4C78-48BC-A024-1AB5DD796EED}">
      <dsp:nvSpPr>
        <dsp:cNvPr id="0" name=""/>
        <dsp:cNvSpPr/>
      </dsp:nvSpPr>
      <dsp:spPr bwMode="white">
        <a:xfrm>
          <a:off x="5545137" y="1731120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16367062"/>
                <a:satOff val="-1537"/>
                <a:lumOff val="1960"/>
                <a:alphaOff val="0"/>
                <a:tint val="60000"/>
                <a:lumMod val="104000"/>
              </a:schemeClr>
            </a:gs>
            <a:gs pos="100000">
              <a:schemeClr val="accent4">
                <a:hueOff val="16367062"/>
                <a:satOff val="-1537"/>
                <a:lumOff val="196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iterator</a:t>
          </a:r>
          <a:endParaRPr lang="en-ID" sz="4500" kern="1200" dirty="0"/>
        </a:p>
      </dsp:txBody>
      <dsp:txXfrm>
        <a:off x="5545137" y="1731120"/>
        <a:ext cx="2468562" cy="1481137"/>
      </dsp:txXfrm>
    </dsp:sp>
    <dsp:sp modelId="{661327CE-B844-40F0-BA37-0D2AC3019A02}">
      <dsp:nvSpPr>
        <dsp:cNvPr id="0" name=""/>
        <dsp:cNvSpPr/>
      </dsp:nvSpPr>
      <dsp:spPr bwMode="white">
        <a:xfrm>
          <a:off x="2829718" y="3459114"/>
          <a:ext cx="2468562" cy="1481137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60000"/>
                <a:lumMod val="104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string</a:t>
          </a:r>
          <a:endParaRPr lang="en-ID" sz="4500" kern="1200" dirty="0"/>
        </a:p>
      </dsp:txBody>
      <dsp:txXfrm>
        <a:off x="2829718" y="3459114"/>
        <a:ext cx="2468562" cy="148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venkateshatgit/26b1679c7bd4a856f09f40d9d2b754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669" y="392612"/>
            <a:ext cx="4058643" cy="357351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4600" b="1" u="sng" dirty="0">
                <a:latin typeface="Times New Roman" panose="02020603050405020304"/>
                <a:cs typeface="Times New Roman" panose="02020603050405020304"/>
              </a:rPr>
              <a:t>SPRINT-1</a:t>
            </a:r>
            <a:br>
              <a:rPr lang="en-US" sz="4600" u="sng" dirty="0">
                <a:latin typeface="Times New Roman" panose="02020603050405020304"/>
                <a:cs typeface="Calibri Light" panose="020F0302020204030204"/>
              </a:rPr>
            </a:br>
            <a:br>
              <a:rPr lang="en-US" sz="4600" dirty="0">
                <a:latin typeface="Times New Roman" panose="02020603050405020304"/>
              </a:rPr>
            </a:br>
            <a:r>
              <a:rPr lang="en-US" sz="4600" dirty="0">
                <a:solidFill>
                  <a:srgbClr val="0070C0"/>
                </a:solidFill>
                <a:latin typeface="Times New Roman" panose="02020603050405020304"/>
              </a:rPr>
              <a:t>Research Submissions Management (Author Search)</a:t>
            </a:r>
            <a:endParaRPr lang="en-US" sz="46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0397" y="4394751"/>
            <a:ext cx="3717486" cy="22877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Sindhu </a:t>
            </a:r>
            <a:r>
              <a:rPr lang="en-US" sz="1800" spc="50" dirty="0" err="1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Atmakuri</a:t>
            </a:r>
            <a:endParaRPr lang="en-US" sz="1800" spc="50" dirty="0">
              <a:solidFill>
                <a:srgbClr val="0070C0"/>
              </a:solidFill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50" dirty="0" err="1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Simhadri</a:t>
            </a:r>
            <a:r>
              <a:rPr lang="en-US" sz="1800" spc="50" dirty="0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 Pushpa </a:t>
            </a:r>
            <a:r>
              <a:rPr lang="en-US" sz="1800" spc="50" dirty="0" err="1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Latha</a:t>
            </a:r>
            <a:endParaRPr lang="en-US" sz="1800" spc="50" dirty="0">
              <a:solidFill>
                <a:srgbClr val="0070C0"/>
              </a:solidFill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50" dirty="0" err="1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Suneetha</a:t>
            </a:r>
            <a:r>
              <a:rPr lang="en-US" sz="1800" spc="50" dirty="0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 KK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50" dirty="0" err="1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Hamsa</a:t>
            </a:r>
            <a:r>
              <a:rPr lang="en-US" sz="1800" spc="50" dirty="0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 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rgbClr val="0070C0"/>
                </a:solidFill>
                <a:latin typeface="Times New Roman" panose="02020603050405020304"/>
                <a:cs typeface="Calibri" panose="020F0502020204030204"/>
              </a:rPr>
              <a:t>Divya Reddy Teluri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9" y="-188768"/>
            <a:ext cx="5510373" cy="53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5" y="-4286"/>
            <a:ext cx="12199601" cy="97822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 5. System feature and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019" y="1268920"/>
            <a:ext cx="11101136" cy="4561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3200" b="1" dirty="0">
                <a:solidFill>
                  <a:schemeClr val="accent1"/>
                </a:solidFill>
                <a:latin typeface="Bell MT" panose="02020503060305020303"/>
              </a:rPr>
              <a:t>Functionality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977734" y="3684318"/>
            <a:ext cx="2622467" cy="910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 err="1">
                <a:latin typeface="Bell MT" panose="02020503060305020303"/>
              </a:rPr>
              <a:t>File_Validation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7934695" y="2397824"/>
            <a:ext cx="2570017" cy="9104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latin typeface="Bell MT" panose="02020503060305020303"/>
              </a:rPr>
              <a:t>Display total count of </a:t>
            </a:r>
            <a:r>
              <a:rPr lang="en-GB" b="1" dirty="0" err="1">
                <a:latin typeface="Bell MT" panose="02020503060305020303"/>
              </a:rPr>
              <a:t>submisssions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273135" y="2397824"/>
            <a:ext cx="2889660" cy="910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latin typeface="Bell MT" panose="02020503060305020303"/>
              </a:rPr>
              <a:t>Search Author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977735" y="2397825"/>
            <a:ext cx="2612569" cy="9104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latin typeface="Bell MT" panose="02020503060305020303"/>
              </a:rPr>
              <a:t> </a:t>
            </a:r>
            <a:r>
              <a:rPr lang="en-GB" b="1" dirty="0">
                <a:solidFill>
                  <a:schemeClr val="bg1"/>
                </a:solidFill>
                <a:latin typeface="Bell MT" panose="02020503060305020303"/>
                <a:hlinkClick r:id="rId2"/>
              </a:rPr>
              <a:t>File_Parsing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327937" y="3638795"/>
            <a:ext cx="2771155" cy="9104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latin typeface="Bell MT" panose="02020503060305020303"/>
              </a:rPr>
              <a:t>Obtain and store Result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891400" y="3671701"/>
            <a:ext cx="2651536" cy="910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Store Invalid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700" b="1" dirty="0">
                <a:solidFill>
                  <a:srgbClr val="FFFFFF"/>
                </a:solidFill>
                <a:latin typeface="Bell MT" panose="02020503060305020303"/>
                <a:ea typeface="+mj-lt"/>
                <a:cs typeface="+mj-lt"/>
              </a:rPr>
              <a:t>Non-Functional Requirements</a:t>
            </a:r>
            <a:r>
              <a:rPr lang="en-GB" sz="3700" dirty="0">
                <a:solidFill>
                  <a:srgbClr val="FFFFFF"/>
                </a:solidFill>
                <a:latin typeface="Bell MT" panose="02020503060305020303"/>
                <a:ea typeface="+mj-lt"/>
                <a:cs typeface="+mj-lt"/>
              </a:rPr>
              <a:t>:</a:t>
            </a:r>
            <a:endParaRPr lang="en-GB" sz="37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511388"/>
            <a:ext cx="6267800" cy="635987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GB" sz="16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b="1" dirty="0">
                <a:latin typeface="Bell MT" panose="02020503060305020303"/>
                <a:ea typeface="Calibri" panose="020F0502020204030204"/>
                <a:cs typeface="Calibri" panose="020F0502020204030204"/>
              </a:rPr>
              <a:t>Tools to be used: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269875" indent="-269875">
              <a:buFont typeface="Arial" panose="020B0604020202020204"/>
              <a:buChar char="•"/>
            </a:pPr>
            <a:r>
              <a:rPr lang="en-GB" sz="2400" b="1" dirty="0">
                <a:latin typeface="Bell MT" panose="02020503060305020303"/>
                <a:ea typeface="Calibri" panose="020F0502020204030204"/>
                <a:cs typeface="Calibri" panose="020F0502020204030204"/>
              </a:rPr>
              <a:t>Make file </a:t>
            </a:r>
            <a:r>
              <a:rPr lang="en-GB" sz="2400" dirty="0">
                <a:latin typeface="Bell MT" panose="02020503060305020303"/>
                <a:ea typeface="Calibri" panose="020F0502020204030204"/>
                <a:cs typeface="Calibri" panose="020F0502020204030204"/>
              </a:rPr>
              <a:t>: </a:t>
            </a:r>
            <a:r>
              <a:rPr lang="en-GB" sz="24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It aids in simplifying building program executables.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400" b="1" dirty="0">
              <a:latin typeface="Bell MT" panose="02020503060305020303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Bell MT" panose="02020503060305020303"/>
                <a:cs typeface="Calibri" panose="020F0502020204030204"/>
              </a:rPr>
              <a:t>     </a:t>
            </a:r>
            <a:endParaRPr lang="en-GB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latin typeface="Bell MT" panose="02020503060305020303"/>
              <a:cs typeface="Calibri" panose="020F0502020204030204"/>
            </a:endParaRPr>
          </a:p>
          <a:p>
            <a:pPr marL="269875" indent="-269875"/>
            <a:r>
              <a:rPr lang="en-GB" sz="2400" b="1" dirty="0">
                <a:latin typeface="Bell MT" panose="02020503060305020303"/>
              </a:rPr>
              <a:t>CPP Unit </a:t>
            </a:r>
            <a:r>
              <a:rPr lang="en-GB" sz="2400" dirty="0">
                <a:latin typeface="Bell MT" panose="02020503060305020303"/>
              </a:rPr>
              <a:t>: To automate testing to test unit function     </a:t>
            </a: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69875" indent="-269875"/>
            <a:endParaRPr lang="en-GB" sz="2400" dirty="0">
              <a:latin typeface="Bell MT" panose="02020503060305020303"/>
            </a:endParaRPr>
          </a:p>
          <a:p>
            <a:pPr marL="0" indent="0">
              <a:buNone/>
            </a:pPr>
            <a:r>
              <a:rPr lang="en-GB" sz="2400" dirty="0">
                <a:latin typeface="Bell MT" panose="02020503060305020303"/>
              </a:rPr>
              <a:t>     </a:t>
            </a: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Bell MT" panose="02020503060305020303"/>
              </a:rPr>
              <a:t>       </a:t>
            </a: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700" b="1" dirty="0">
                <a:solidFill>
                  <a:srgbClr val="FFFFFF"/>
                </a:solidFill>
                <a:latin typeface="Bell MT" panose="02020503060305020303"/>
              </a:rPr>
              <a:t>Non-Functional Requirements</a:t>
            </a:r>
            <a:r>
              <a:rPr lang="en-GB" sz="3700" dirty="0">
                <a:solidFill>
                  <a:srgbClr val="FFFFFF"/>
                </a:solidFill>
                <a:latin typeface="Bell MT" panose="02020503060305020303"/>
              </a:rPr>
              <a:t>: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16878"/>
            <a:ext cx="7029799" cy="67393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b="1" dirty="0" err="1">
                <a:latin typeface="Bell MT" panose="02020503060305020303"/>
              </a:rPr>
              <a:t>Pthread</a:t>
            </a:r>
            <a:r>
              <a:rPr lang="en-GB" sz="2400" b="1" dirty="0">
                <a:latin typeface="Bell MT" panose="02020503060305020303"/>
              </a:rPr>
              <a:t> Library : </a:t>
            </a:r>
            <a:endParaRPr lang="en-GB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Bell MT" panose="02020503060305020303"/>
              </a:rPr>
              <a:t> Basically POSIX threads are used to allow concurrent processes. Here, In this application threads are used to process multiple input files.</a:t>
            </a: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269875" indent="-269875"/>
            <a:endParaRPr lang="en-GB" sz="2400" dirty="0">
              <a:latin typeface="Bell MT" panose="02020503060305020303"/>
            </a:endParaRPr>
          </a:p>
          <a:p>
            <a:pPr marL="269875" indent="-269875"/>
            <a:r>
              <a:rPr lang="en-GB" sz="2400" b="1" dirty="0" err="1">
                <a:latin typeface="Bell MT" panose="02020503060305020303"/>
              </a:rPr>
              <a:t>Valgrind</a:t>
            </a:r>
            <a:r>
              <a:rPr lang="en-GB" sz="2400" b="1" dirty="0">
                <a:latin typeface="Bell MT" panose="02020503060305020303"/>
              </a:rPr>
              <a:t>:</a:t>
            </a:r>
            <a:r>
              <a:rPr lang="en-GB" sz="2400" dirty="0">
                <a:latin typeface="Bell MT" panose="02020503060305020303"/>
              </a:rPr>
              <a:t> to detect memory leak</a:t>
            </a:r>
          </a:p>
          <a:p>
            <a:pPr marL="269875" indent="-269875"/>
            <a:endParaRPr lang="en-GB" dirty="0">
              <a:latin typeface="Bell MT" panose="02020503060305020303"/>
              <a:ea typeface="+mn-lt"/>
              <a:cs typeface="+mn-lt"/>
            </a:endParaRPr>
          </a:p>
          <a:p>
            <a:pPr marL="269875" indent="-269875"/>
            <a:endParaRPr lang="en-GB" sz="2400" dirty="0">
              <a:latin typeface="Bell MT" panose="02020503060305020303"/>
              <a:ea typeface="+mn-lt"/>
              <a:cs typeface="+mn-lt"/>
            </a:endParaRPr>
          </a:p>
          <a:p>
            <a:pPr marL="269875" indent="-269875"/>
            <a:r>
              <a:rPr lang="en-GB" sz="2400" dirty="0">
                <a:latin typeface="Bell MT" panose="02020503060305020303"/>
                <a:ea typeface="+mn-lt"/>
                <a:cs typeface="+mn-lt"/>
              </a:rPr>
              <a:t> </a:t>
            </a:r>
            <a:r>
              <a:rPr lang="en-GB" sz="2400" dirty="0">
                <a:latin typeface="Bell MT" panose="02020503060305020303"/>
              </a:rPr>
              <a:t>The Final version of application gives </a:t>
            </a:r>
            <a:r>
              <a:rPr lang="en-GB" sz="2400" b="1" dirty="0">
                <a:latin typeface="Bell MT" panose="02020503060305020303"/>
              </a:rPr>
              <a:t>Multi-file multi directory solution</a:t>
            </a:r>
            <a:r>
              <a:rPr lang="en-GB" sz="2400" dirty="0">
                <a:latin typeface="Bell MT" panose="02020503060305020303"/>
              </a:rPr>
              <a:t> with two step compilation process.</a:t>
            </a:r>
            <a:endParaRPr lang="en-US" sz="24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6. Sample Testcase and Result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06" y="2496620"/>
            <a:ext cx="6959958" cy="3927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48613" y="121364"/>
            <a:ext cx="3119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ea typeface="Calibri" panose="020F0502020204030204"/>
                <a:cs typeface="Calibri" panose="020F0502020204030204"/>
              </a:rPr>
              <a:t>Result for Testcase 1: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81" y="1068512"/>
            <a:ext cx="7790672" cy="176715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25" y="3729519"/>
            <a:ext cx="6616557" cy="28767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95181" y="593634"/>
            <a:ext cx="48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file in command line arguments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8670" y="3215811"/>
            <a:ext cx="423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details stored in the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Bell MT" panose="02020503060305020303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this application , conference accepts submissions from researchers which contains articles,blogs,researchpapers, whitepapers.</a:t>
            </a:r>
          </a:p>
          <a:p>
            <a:r>
              <a:rPr lang="en-US" sz="2400" dirty="0"/>
              <a:t>Valid submissions are stored in one file , invalid submissions are stored in another file.</a:t>
            </a:r>
          </a:p>
          <a:p>
            <a:r>
              <a:rPr lang="en-US" sz="2400" dirty="0"/>
              <a:t>This makes seggregation of files easier and the user can access the total number of submissions done by the author.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514" y="1280405"/>
            <a:ext cx="4243589" cy="33206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Bell MT" panose="02020503060305020303"/>
                <a:ea typeface="+mn-lt"/>
                <a:cs typeface="+mn-lt"/>
              </a:rPr>
              <a:t>1. Introduction</a:t>
            </a:r>
            <a:endParaRPr lang="en-US" sz="1900" dirty="0">
              <a:latin typeface="Bell MT" panose="02020503060305020303"/>
            </a:endParaRP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2. Purpose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3. Applications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4. Data Flow Diagram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5. System feature and Requirements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       5.1 Functionality       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       5.2 Non-Functional Requirement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6. Testcases and Results</a:t>
            </a:r>
          </a:p>
          <a:p>
            <a:pPr marL="0" indent="0">
              <a:buNone/>
            </a:pPr>
            <a:r>
              <a:rPr lang="en-US" sz="1900" b="1" dirty="0">
                <a:latin typeface="Bell MT" panose="02020503060305020303"/>
              </a:rPr>
              <a:t>7. Conclusion</a:t>
            </a:r>
            <a:endParaRPr lang="en-US" dirty="0"/>
          </a:p>
          <a:p>
            <a:pPr marL="0" indent="0">
              <a:buNone/>
            </a:pPr>
            <a:endParaRPr lang="en-US" sz="1900" b="1" dirty="0">
              <a:latin typeface="Bell MT" panose="02020503060305020303"/>
            </a:endParaRP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/>
          <p:nvPr/>
        </p:nvSpPr>
        <p:spPr>
          <a:xfrm>
            <a:off x="1729740" y="631190"/>
            <a:ext cx="4932680" cy="5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  <a:ea typeface="+mn-lt"/>
                <a:cs typeface="+mn-lt"/>
              </a:rPr>
              <a:t>1. Introduction</a:t>
            </a:r>
            <a:endParaRPr lang="en-US" sz="1900" dirty="0">
              <a:latin typeface="Bell MT" panose="02020503060305020303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2. Purpose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3.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4. Design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     4.1 System Class Diagram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     4.2 System Use-cases Diagram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     4.3 System Sequence Diagram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5. System feature and Requirements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       5.1 Functionality     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       5.2 Non-Functional Requirement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6. Testcases and Results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Bell MT" panose="02020503060305020303"/>
              </a:rPr>
              <a:t>7. Conclusion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b="1" dirty="0">
              <a:latin typeface="Bell MT" panose="02020503060305020303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24809" y="4037744"/>
            <a:ext cx="3281223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8000" b="1" i="1" dirty="0">
                <a:solidFill>
                  <a:schemeClr val="bg1"/>
                </a:solidFill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92" y="1412490"/>
            <a:ext cx="3372375" cy="73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318" y="1412489"/>
            <a:ext cx="3754755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/>
            <a:r>
              <a:rPr lang="en-US" sz="2000" dirty="0"/>
              <a:t> </a:t>
            </a:r>
            <a:r>
              <a:rPr lang="en-US" sz="2000" b="1" dirty="0"/>
              <a:t>Aim:-</a:t>
            </a:r>
            <a:endParaRPr lang="en-US" dirty="0"/>
          </a:p>
          <a:p>
            <a:pPr marL="41275" indent="0">
              <a:buNone/>
            </a:pPr>
            <a:r>
              <a:rPr lang="en-US" sz="2000" dirty="0"/>
              <a:t>The aim of this document is to gather, analyze and give an in-depth insight into the complete  Research Submission Management application by defining the problem statement in detail. The detailed requirements of the Research Submission Management application is provided in this document.</a:t>
            </a:r>
            <a:endParaRPr lang="en-US" dirty="0"/>
          </a:p>
          <a:p>
            <a:pPr marL="269875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66440" y="698114"/>
            <a:ext cx="3049344" cy="43447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Intended Audience: -</a:t>
            </a:r>
            <a:r>
              <a:rPr lang="en-US" sz="2000"/>
              <a:t>This document is intended to be read by, Client. 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</a:t>
            </a:r>
            <a:r>
              <a:rPr lang="en-US" sz="2000" b="1"/>
              <a:t>Intended Use: 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Development Team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Maintenance Team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 Clients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 panose="020F0302020204030204"/>
                <a:cs typeface="Calibri Light" panose="020F0302020204030204"/>
              </a:rPr>
              <a:t>2. Purpose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786483"/>
              </p:ext>
            </p:extLst>
          </p:nvPr>
        </p:nvGraphicFramePr>
        <p:xfrm>
          <a:off x="634531" y="205456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582" y="297228"/>
            <a:ext cx="4368602" cy="1147216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Bell MT" panose="02020503060305020303"/>
              </a:rPr>
              <a:t>3.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078" y="1741671"/>
            <a:ext cx="5062739" cy="448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900" dirty="0">
                <a:cs typeface="Calibri" panose="020F0502020204030204"/>
              </a:rPr>
              <a:t>This application can be useful to find out project ids and project titles of a specific author.</a:t>
            </a:r>
          </a:p>
          <a:p>
            <a:pPr algn="just"/>
            <a:r>
              <a:rPr lang="en-US" sz="1900" dirty="0">
                <a:ea typeface="+mn-lt"/>
                <a:cs typeface="+mn-lt"/>
              </a:rPr>
              <a:t>The purpose of this program is to help to maintain a record of all types of papers submitted and no. of submissions by author. </a:t>
            </a:r>
            <a:endParaRPr lang="en-US" sz="1900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900" dirty="0">
                <a:cs typeface="Calibri" panose="020F0502020204030204"/>
              </a:rPr>
              <a:t>This application will take various types of submission papers  filenames and it will filter a particular file and show which type of research submission paper it is.</a:t>
            </a:r>
          </a:p>
          <a:p>
            <a:pPr algn="just"/>
            <a:r>
              <a:rPr lang="en-US" sz="1900" dirty="0">
                <a:cs typeface="Calibri" panose="020F0502020204030204"/>
              </a:rPr>
              <a:t>This can be very useful to search for a particular author, file or total number of submissions of the author.</a:t>
            </a:r>
          </a:p>
          <a:p>
            <a:pPr algn="just"/>
            <a:endParaRPr lang="en-US" sz="19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Files"/>
          <p:cNvPicPr>
            <a:picLocks noChangeAspect="1"/>
          </p:cNvPicPr>
          <p:nvPr/>
        </p:nvPicPr>
        <p:blipFill rotWithShape="1">
          <a:blip r:embed="rId2"/>
          <a:srcRect l="7405" r="25647" b="4"/>
          <a:stretch>
            <a:fillRect/>
          </a:stretch>
        </p:blipFill>
        <p:spPr>
          <a:xfrm>
            <a:off x="6339817" y="0"/>
            <a:ext cx="622155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22" y="3697212"/>
            <a:ext cx="1388345" cy="95123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4. Design</a:t>
            </a:r>
          </a:p>
        </p:txBody>
      </p:sp>
      <p:pic>
        <p:nvPicPr>
          <p:cNvPr id="4" name="Content Placeholder 3" descr="new2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7" y="-41095"/>
            <a:ext cx="10332720" cy="6899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7951" y="863030"/>
            <a:ext cx="4274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4.1 System 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1268" y="144474"/>
            <a:ext cx="8373438" cy="975410"/>
          </a:xfrm>
        </p:spPr>
        <p:txBody>
          <a:bodyPr/>
          <a:lstStyle/>
          <a:p>
            <a:r>
              <a:rPr lang="en-US" sz="2800" b="1" dirty="0"/>
              <a:t>4.3 System Sequence Diagram</a:t>
            </a:r>
          </a:p>
        </p:txBody>
      </p:sp>
      <p:pic>
        <p:nvPicPr>
          <p:cNvPr id="5" name="Picture 2" descr="WhatsApp Image 2022-11-06 at 12.12.28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99" y="1225222"/>
            <a:ext cx="9813925" cy="5488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6774833">
            <a:off x="-887624" y="2200355"/>
            <a:ext cx="3458359" cy="1752599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4.2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System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Use-case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Picture 1" descr="Screenshot (32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60" y="240535"/>
            <a:ext cx="9070340" cy="6617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5925" y="480352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Bell MT" panose="02020503060305020303"/>
              </a:rPr>
              <a:t>Library used : </a:t>
            </a:r>
            <a:endParaRPr lang="en-GB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134" y="3244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Bell MT" panose="02020503060305020303"/>
              </a:rPr>
              <a:t> </a:t>
            </a:r>
            <a:endParaRPr lang="en-GB"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032000" y="1223530"/>
          <a:ext cx="8128000" cy="494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5" ma:contentTypeDescription="Create a new document." ma:contentTypeScope="" ma:versionID="441b6cac64204fab34b69e5137d85086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23237436c23aba9068d6761f63830928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93BD63-A66E-4CFB-8E6E-310E5E95D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4eb40-9918-4ecf-b9ca-64c519ae9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B7EAE-3B12-4A57-9053-6F91A9F875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BCBCEE-18CC-415A-A3BE-66B60F4D2E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2814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SPRINT-1  Research Submissions Management (Author Search)</vt:lpstr>
      <vt:lpstr>PowerPoint Presentation</vt:lpstr>
      <vt:lpstr>1.Introduction</vt:lpstr>
      <vt:lpstr>2. Purpose</vt:lpstr>
      <vt:lpstr>3. Application</vt:lpstr>
      <vt:lpstr>4. Design</vt:lpstr>
      <vt:lpstr>4.3 System Sequence Diagram</vt:lpstr>
      <vt:lpstr>4.2 System Use-case Diagram</vt:lpstr>
      <vt:lpstr>PowerPoint Presentation</vt:lpstr>
      <vt:lpstr> 5. System feature and requirement</vt:lpstr>
      <vt:lpstr>Non-Functional Requirements:</vt:lpstr>
      <vt:lpstr>Non-Functional Requirements:</vt:lpstr>
      <vt:lpstr>6. Sample Testcase and Result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DELL</cp:lastModifiedBy>
  <cp:revision>108</cp:revision>
  <dcterms:created xsi:type="dcterms:W3CDTF">2022-09-14T08:54:00Z</dcterms:created>
  <dcterms:modified xsi:type="dcterms:W3CDTF">2022-11-09T08:39:25Z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0x010100C1E609119D9AB8469F2ED02F232E0765</vt:lpwstr>
  </property>
  <property fmtid="{D5CDD505-2E9C-101B-9397-08002B2CF9AE}" pid="3" name="MediaServiceImageTags">
    <vt:lpwstr/>
  </property>
  <property fmtid="{D5CDD505-2E9C-101B-9397-08002B2CF9AE}" pid="4" name="ICV">
    <vt:lpwstr>A70261F25857415DB65555CE8BF096A6</vt:lpwstr>
  </property>
  <property fmtid="{D5CDD505-2E9C-101B-9397-08002B2CF9AE}" pid="5" name="KSOProductBuildVer">
    <vt:lpwstr>1033-11.2.0.11380</vt:lpwstr>
  </property>
</Properties>
</file>