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93" r:id="rId11"/>
    <p:sldId id="266" r:id="rId12"/>
    <p:sldId id="263" r:id="rId13"/>
    <p:sldId id="264" r:id="rId14"/>
    <p:sldId id="265" r:id="rId15"/>
    <p:sldId id="280" r:id="rId16"/>
    <p:sldId id="268" r:id="rId17"/>
    <p:sldId id="269" r:id="rId18"/>
    <p:sldId id="295" r:id="rId19"/>
    <p:sldId id="272" r:id="rId20"/>
    <p:sldId id="286" r:id="rId21"/>
    <p:sldId id="290" r:id="rId22"/>
    <p:sldId id="28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#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#4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#5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DCEE0-D7DF-47D6-BFBF-C669A1D66C59}" type="doc">
      <dgm:prSet loTypeId="urn:microsoft.com/office/officeart/2005/8/layout/hProcess9#1" loCatId="process" qsTypeId="urn:microsoft.com/office/officeart/2005/8/quickstyle/simple5#1" qsCatId="simple" csTypeId="urn:microsoft.com/office/officeart/2005/8/colors/accent0_2#1" csCatId="mainScheme" phldr="1"/>
      <dgm:spPr/>
      <dgm:t>
        <a:bodyPr/>
        <a:lstStyle/>
        <a:p>
          <a:endParaRPr lang="en-ID"/>
        </a:p>
      </dgm:t>
    </dgm:pt>
    <dgm:pt modelId="{A9E424A8-8A57-46B6-9EDB-B639DB5F67B6}">
      <dgm:prSet phldrT="[Text]" custT="1"/>
      <dgm:spPr/>
      <dgm:t>
        <a:bodyPr/>
        <a:lstStyle/>
        <a:p>
          <a:r>
            <a:rPr lang="en-ID" sz="2800">
              <a:latin typeface="Algerian" panose="04020705040A02060702" pitchFamily="82" charset="0"/>
            </a:rPr>
            <a:t>Used</a:t>
          </a:r>
          <a:r>
            <a:rPr lang="en-ID" sz="2800" baseline="0">
              <a:latin typeface="Algerian" panose="04020705040A02060702" pitchFamily="82" charset="0"/>
            </a:rPr>
            <a:t> by</a:t>
          </a:r>
          <a:endParaRPr lang="en-ID" sz="2800">
            <a:latin typeface="Algerian" panose="04020705040A02060702" pitchFamily="82" charset="0"/>
          </a:endParaRPr>
        </a:p>
      </dgm:t>
    </dgm:pt>
    <dgm:pt modelId="{390697D1-0BBD-45F6-B020-815170523EC5}" type="parTrans" cxnId="{C5A1FD37-518C-4EDD-925C-375922694BD4}">
      <dgm:prSet/>
      <dgm:spPr/>
      <dgm:t>
        <a:bodyPr/>
        <a:lstStyle/>
        <a:p>
          <a:endParaRPr lang="en-ID"/>
        </a:p>
      </dgm:t>
    </dgm:pt>
    <dgm:pt modelId="{96FF236E-FE96-4E36-8ACD-E3C6C60B1602}" type="sibTrans" cxnId="{C5A1FD37-518C-4EDD-925C-375922694BD4}">
      <dgm:prSet/>
      <dgm:spPr/>
      <dgm:t>
        <a:bodyPr/>
        <a:lstStyle/>
        <a:p>
          <a:endParaRPr lang="en-ID"/>
        </a:p>
      </dgm:t>
    </dgm:pt>
    <dgm:pt modelId="{EEED95D4-D7F5-49A3-9548-2F9537BB1590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Development Team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B8A1FB-CD4E-4606-B876-31D43B7E608C}" type="parTrans" cxnId="{0AD9BBE9-E963-45C0-A70C-95C3A8B3374E}">
      <dgm:prSet/>
      <dgm:spPr/>
      <dgm:t>
        <a:bodyPr/>
        <a:lstStyle/>
        <a:p>
          <a:endParaRPr lang="en-ID"/>
        </a:p>
      </dgm:t>
    </dgm:pt>
    <dgm:pt modelId="{730AFF88-CE2F-4747-9080-211BA988E707}" type="sibTrans" cxnId="{0AD9BBE9-E963-45C0-A70C-95C3A8B3374E}">
      <dgm:prSet/>
      <dgm:spPr/>
      <dgm:t>
        <a:bodyPr/>
        <a:lstStyle/>
        <a:p>
          <a:endParaRPr lang="en-ID"/>
        </a:p>
      </dgm:t>
    </dgm:pt>
    <dgm:pt modelId="{7FC0CA8F-6110-4A20-909C-03279914CCCE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Maintenance Team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F4838-FC5E-4ADB-AA33-BB07EDD4DC89}" type="parTrans" cxnId="{DB6835BF-296F-4E49-80DD-2EF12FE11C6B}">
      <dgm:prSet/>
      <dgm:spPr/>
      <dgm:t>
        <a:bodyPr/>
        <a:lstStyle/>
        <a:p>
          <a:endParaRPr lang="en-ID"/>
        </a:p>
      </dgm:t>
    </dgm:pt>
    <dgm:pt modelId="{1B8F839B-1135-488B-B438-E0E0F8E03631}" type="sibTrans" cxnId="{DB6835BF-296F-4E49-80DD-2EF12FE11C6B}">
      <dgm:prSet/>
      <dgm:spPr/>
      <dgm:t>
        <a:bodyPr/>
        <a:lstStyle/>
        <a:p>
          <a:endParaRPr lang="en-ID"/>
        </a:p>
      </dgm:t>
    </dgm:pt>
    <dgm:pt modelId="{C934CB6B-D947-4321-88B7-68CFA0C3E49D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Clients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F95A98-ACE2-41EC-AECD-75B6251F92D7}" type="parTrans" cxnId="{DB77BE5A-AB6E-40BA-924C-16C58D4D2B56}">
      <dgm:prSet/>
      <dgm:spPr/>
      <dgm:t>
        <a:bodyPr/>
        <a:lstStyle/>
        <a:p>
          <a:endParaRPr lang="en-ID"/>
        </a:p>
      </dgm:t>
    </dgm:pt>
    <dgm:pt modelId="{35979E58-6FD4-4E04-9650-78808F88336F}" type="sibTrans" cxnId="{DB77BE5A-AB6E-40BA-924C-16C58D4D2B56}">
      <dgm:prSet/>
      <dgm:spPr/>
      <dgm:t>
        <a:bodyPr/>
        <a:lstStyle/>
        <a:p>
          <a:endParaRPr lang="en-ID"/>
        </a:p>
      </dgm:t>
    </dgm:pt>
    <dgm:pt modelId="{22FFBAE9-5EAE-42DA-B629-F25B343728E6}" type="pres">
      <dgm:prSet presAssocID="{D8BDCEE0-D7DF-47D6-BFBF-C669A1D66C59}" presName="CompostProcess" presStyleCnt="0">
        <dgm:presLayoutVars>
          <dgm:dir/>
          <dgm:resizeHandles val="exact"/>
        </dgm:presLayoutVars>
      </dgm:prSet>
      <dgm:spPr/>
    </dgm:pt>
    <dgm:pt modelId="{A00B4622-ADA1-49D5-9082-FE4B2AA52D2F}" type="pres">
      <dgm:prSet presAssocID="{D8BDCEE0-D7DF-47D6-BFBF-C669A1D66C59}" presName="arrow" presStyleLbl="bgShp" presStyleIdx="0" presStyleCnt="1"/>
      <dgm:spPr/>
    </dgm:pt>
    <dgm:pt modelId="{259D15D2-EC63-499B-BD87-6A69A5F5432B}" type="pres">
      <dgm:prSet presAssocID="{D8BDCEE0-D7DF-47D6-BFBF-C669A1D66C59}" presName="linearProcess" presStyleCnt="0"/>
      <dgm:spPr/>
    </dgm:pt>
    <dgm:pt modelId="{96B19F81-3AE4-479A-9589-B1AAA4C559F7}" type="pres">
      <dgm:prSet presAssocID="{A9E424A8-8A57-46B6-9EDB-B639DB5F67B6}" presName="textNode" presStyleLbl="node1" presStyleIdx="0" presStyleCnt="4">
        <dgm:presLayoutVars>
          <dgm:bulletEnabled val="1"/>
        </dgm:presLayoutVars>
      </dgm:prSet>
      <dgm:spPr/>
    </dgm:pt>
    <dgm:pt modelId="{C312FABF-81BE-4F40-AEF9-9B42872602C5}" type="pres">
      <dgm:prSet presAssocID="{96FF236E-FE96-4E36-8ACD-E3C6C60B1602}" presName="sibTrans" presStyleCnt="0"/>
      <dgm:spPr/>
    </dgm:pt>
    <dgm:pt modelId="{49436B4A-683F-4B03-AF61-E1C6204F0428}" type="pres">
      <dgm:prSet presAssocID="{EEED95D4-D7F5-49A3-9548-2F9537BB1590}" presName="textNode" presStyleLbl="node1" presStyleIdx="1" presStyleCnt="4">
        <dgm:presLayoutVars>
          <dgm:bulletEnabled val="1"/>
        </dgm:presLayoutVars>
      </dgm:prSet>
      <dgm:spPr/>
    </dgm:pt>
    <dgm:pt modelId="{B5249AC0-A792-4B87-ABDB-2B5408220ED6}" type="pres">
      <dgm:prSet presAssocID="{730AFF88-CE2F-4747-9080-211BA988E707}" presName="sibTrans" presStyleCnt="0"/>
      <dgm:spPr/>
    </dgm:pt>
    <dgm:pt modelId="{0DFA703F-1D16-446F-9574-91DE91F3F54B}" type="pres">
      <dgm:prSet presAssocID="{7FC0CA8F-6110-4A20-909C-03279914CCCE}" presName="textNode" presStyleLbl="node1" presStyleIdx="2" presStyleCnt="4">
        <dgm:presLayoutVars>
          <dgm:bulletEnabled val="1"/>
        </dgm:presLayoutVars>
      </dgm:prSet>
      <dgm:spPr/>
    </dgm:pt>
    <dgm:pt modelId="{89E370AC-6875-413F-9C63-1D9836E11AEB}" type="pres">
      <dgm:prSet presAssocID="{1B8F839B-1135-488B-B438-E0E0F8E03631}" presName="sibTrans" presStyleCnt="0"/>
      <dgm:spPr/>
    </dgm:pt>
    <dgm:pt modelId="{00AA2D95-E1E4-4D31-8CA2-B253C380B9D4}" type="pres">
      <dgm:prSet presAssocID="{C934CB6B-D947-4321-88B7-68CFA0C3E49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5A1FD37-518C-4EDD-925C-375922694BD4}" srcId="{D8BDCEE0-D7DF-47D6-BFBF-C669A1D66C59}" destId="{A9E424A8-8A57-46B6-9EDB-B639DB5F67B6}" srcOrd="0" destOrd="0" parTransId="{390697D1-0BBD-45F6-B020-815170523EC5}" sibTransId="{96FF236E-FE96-4E36-8ACD-E3C6C60B1602}"/>
    <dgm:cxn modelId="{20375D53-4F33-4A20-897B-5DE1CF0A0CE7}" type="presOf" srcId="{EEED95D4-D7F5-49A3-9548-2F9537BB1590}" destId="{49436B4A-683F-4B03-AF61-E1C6204F0428}" srcOrd="0" destOrd="0" presId="urn:microsoft.com/office/officeart/2005/8/layout/hProcess9#1"/>
    <dgm:cxn modelId="{C771AE57-21B4-4CA0-B73A-ECC3167E54F8}" type="presOf" srcId="{C934CB6B-D947-4321-88B7-68CFA0C3E49D}" destId="{00AA2D95-E1E4-4D31-8CA2-B253C380B9D4}" srcOrd="0" destOrd="0" presId="urn:microsoft.com/office/officeart/2005/8/layout/hProcess9#1"/>
    <dgm:cxn modelId="{16B8E477-D0F2-41D8-85FB-ACE471EB5D33}" type="presOf" srcId="{A9E424A8-8A57-46B6-9EDB-B639DB5F67B6}" destId="{96B19F81-3AE4-479A-9589-B1AAA4C559F7}" srcOrd="0" destOrd="0" presId="urn:microsoft.com/office/officeart/2005/8/layout/hProcess9#1"/>
    <dgm:cxn modelId="{DB77BE5A-AB6E-40BA-924C-16C58D4D2B56}" srcId="{D8BDCEE0-D7DF-47D6-BFBF-C669A1D66C59}" destId="{C934CB6B-D947-4321-88B7-68CFA0C3E49D}" srcOrd="3" destOrd="0" parTransId="{FEF95A98-ACE2-41EC-AECD-75B6251F92D7}" sibTransId="{35979E58-6FD4-4E04-9650-78808F88336F}"/>
    <dgm:cxn modelId="{E475548E-22C9-4F66-BA42-4F45D74D3C32}" type="presOf" srcId="{7FC0CA8F-6110-4A20-909C-03279914CCCE}" destId="{0DFA703F-1D16-446F-9574-91DE91F3F54B}" srcOrd="0" destOrd="0" presId="urn:microsoft.com/office/officeart/2005/8/layout/hProcess9#1"/>
    <dgm:cxn modelId="{71AF00BC-7CDE-4752-99BC-DB3E54B0C90C}" type="presOf" srcId="{D8BDCEE0-D7DF-47D6-BFBF-C669A1D66C59}" destId="{22FFBAE9-5EAE-42DA-B629-F25B343728E6}" srcOrd="0" destOrd="0" presId="urn:microsoft.com/office/officeart/2005/8/layout/hProcess9#1"/>
    <dgm:cxn modelId="{DB6835BF-296F-4E49-80DD-2EF12FE11C6B}" srcId="{D8BDCEE0-D7DF-47D6-BFBF-C669A1D66C59}" destId="{7FC0CA8F-6110-4A20-909C-03279914CCCE}" srcOrd="2" destOrd="0" parTransId="{569F4838-FC5E-4ADB-AA33-BB07EDD4DC89}" sibTransId="{1B8F839B-1135-488B-B438-E0E0F8E03631}"/>
    <dgm:cxn modelId="{0AD9BBE9-E963-45C0-A70C-95C3A8B3374E}" srcId="{D8BDCEE0-D7DF-47D6-BFBF-C669A1D66C59}" destId="{EEED95D4-D7F5-49A3-9548-2F9537BB1590}" srcOrd="1" destOrd="0" parTransId="{8AB8A1FB-CD4E-4606-B876-31D43B7E608C}" sibTransId="{730AFF88-CE2F-4747-9080-211BA988E707}"/>
    <dgm:cxn modelId="{725516B3-298C-4E3F-AD96-92BB405358A0}" type="presParOf" srcId="{22FFBAE9-5EAE-42DA-B629-F25B343728E6}" destId="{A00B4622-ADA1-49D5-9082-FE4B2AA52D2F}" srcOrd="0" destOrd="0" presId="urn:microsoft.com/office/officeart/2005/8/layout/hProcess9#1"/>
    <dgm:cxn modelId="{1F87AABE-440A-4C8F-9994-7DD52F8EE24D}" type="presParOf" srcId="{22FFBAE9-5EAE-42DA-B629-F25B343728E6}" destId="{259D15D2-EC63-499B-BD87-6A69A5F5432B}" srcOrd="1" destOrd="0" presId="urn:microsoft.com/office/officeart/2005/8/layout/hProcess9#1"/>
    <dgm:cxn modelId="{C2FE0472-45C2-4142-BB65-EFBB2BBD3B4E}" type="presParOf" srcId="{259D15D2-EC63-499B-BD87-6A69A5F5432B}" destId="{96B19F81-3AE4-479A-9589-B1AAA4C559F7}" srcOrd="0" destOrd="0" presId="urn:microsoft.com/office/officeart/2005/8/layout/hProcess9#1"/>
    <dgm:cxn modelId="{520F5F3D-3031-4503-A095-A9F5C2D060B4}" type="presParOf" srcId="{259D15D2-EC63-499B-BD87-6A69A5F5432B}" destId="{C312FABF-81BE-4F40-AEF9-9B42872602C5}" srcOrd="1" destOrd="0" presId="urn:microsoft.com/office/officeart/2005/8/layout/hProcess9#1"/>
    <dgm:cxn modelId="{D1419964-E3C8-4A04-85A3-F4ECA1E4B70D}" type="presParOf" srcId="{259D15D2-EC63-499B-BD87-6A69A5F5432B}" destId="{49436B4A-683F-4B03-AF61-E1C6204F0428}" srcOrd="2" destOrd="0" presId="urn:microsoft.com/office/officeart/2005/8/layout/hProcess9#1"/>
    <dgm:cxn modelId="{49BB9004-FBB0-47EA-A084-50F5D5AC2279}" type="presParOf" srcId="{259D15D2-EC63-499B-BD87-6A69A5F5432B}" destId="{B5249AC0-A792-4B87-ABDB-2B5408220ED6}" srcOrd="3" destOrd="0" presId="urn:microsoft.com/office/officeart/2005/8/layout/hProcess9#1"/>
    <dgm:cxn modelId="{34C81B09-C8F5-4994-AFAE-96312FF3A482}" type="presParOf" srcId="{259D15D2-EC63-499B-BD87-6A69A5F5432B}" destId="{0DFA703F-1D16-446F-9574-91DE91F3F54B}" srcOrd="4" destOrd="0" presId="urn:microsoft.com/office/officeart/2005/8/layout/hProcess9#1"/>
    <dgm:cxn modelId="{C5C9AF0F-492C-4465-BFC2-E2967751DE93}" type="presParOf" srcId="{259D15D2-EC63-499B-BD87-6A69A5F5432B}" destId="{89E370AC-6875-413F-9C63-1D9836E11AEB}" srcOrd="5" destOrd="0" presId="urn:microsoft.com/office/officeart/2005/8/layout/hProcess9#1"/>
    <dgm:cxn modelId="{31394A48-C8BC-45CA-B1C4-4D5EC5C96104}" type="presParOf" srcId="{259D15D2-EC63-499B-BD87-6A69A5F5432B}" destId="{00AA2D95-E1E4-4D31-8CA2-B253C380B9D4}" srcOrd="6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19FE5-52BB-493D-87C5-A2763EC103D1}" type="doc">
      <dgm:prSet loTypeId="urn:microsoft.com/office/officeart/2005/8/layout/hProcess9#2" loCatId="process" qsTypeId="urn:microsoft.com/office/officeart/2005/8/quickstyle/simple1#1" qsCatId="simple" csTypeId="urn:microsoft.com/office/officeart/2005/8/colors/accent0_2#2" csCatId="mainScheme" phldr="1"/>
      <dgm:spPr/>
    </dgm:pt>
    <dgm:pt modelId="{6F17CB14-39C7-4491-BBD6-1E2D5A2C10ED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 Client. </a:t>
          </a:r>
          <a:endParaRPr lang="en-ID" sz="2000"/>
        </a:p>
      </dgm:t>
    </dgm:pt>
    <dgm:pt modelId="{4772748E-F806-4435-B152-F0AABE915C0B}" type="parTrans" cxnId="{95F66BE6-6375-4A39-B6B5-87F8733907D8}">
      <dgm:prSet/>
      <dgm:spPr/>
      <dgm:t>
        <a:bodyPr/>
        <a:lstStyle/>
        <a:p>
          <a:endParaRPr lang="en-ID"/>
        </a:p>
      </dgm:t>
    </dgm:pt>
    <dgm:pt modelId="{C707AB3B-D870-422D-B54D-C148D13E3F2A}" type="sibTrans" cxnId="{95F66BE6-6375-4A39-B6B5-87F8733907D8}">
      <dgm:prSet/>
      <dgm:spPr/>
      <dgm:t>
        <a:bodyPr/>
        <a:lstStyle/>
        <a:p>
          <a:endParaRPr lang="en-ID"/>
        </a:p>
      </dgm:t>
    </dgm:pt>
    <dgm:pt modelId="{BFF30737-7976-46F8-ADC4-64B44EF9FA18}">
      <dgm:prSet/>
      <dgm:spPr/>
      <dgm:t>
        <a:bodyPr/>
        <a:lstStyle/>
        <a:p>
          <a:r>
            <a:rPr lang="en-ID">
              <a:latin typeface="Algerian" panose="04020705040A02060702" pitchFamily="82" charset="0"/>
            </a:rPr>
            <a:t>READ BY</a:t>
          </a:r>
        </a:p>
      </dgm:t>
    </dgm:pt>
    <dgm:pt modelId="{93A76153-B371-4230-A4FF-B686565096E3}" type="parTrans" cxnId="{D2B43F85-FAA3-40AA-AC2B-244A1F1C2ADD}">
      <dgm:prSet/>
      <dgm:spPr/>
      <dgm:t>
        <a:bodyPr/>
        <a:lstStyle/>
        <a:p>
          <a:endParaRPr lang="en-IN"/>
        </a:p>
      </dgm:t>
    </dgm:pt>
    <dgm:pt modelId="{2847ADBE-C8A8-4331-AAB3-60B2EA66E0F5}" type="sibTrans" cxnId="{D2B43F85-FAA3-40AA-AC2B-244A1F1C2ADD}">
      <dgm:prSet/>
      <dgm:spPr/>
      <dgm:t>
        <a:bodyPr/>
        <a:lstStyle/>
        <a:p>
          <a:endParaRPr lang="en-IN"/>
        </a:p>
      </dgm:t>
    </dgm:pt>
    <dgm:pt modelId="{7B4BF4C3-E845-4BBD-BDC1-8D596A7AFB62}" type="pres">
      <dgm:prSet presAssocID="{E0C19FE5-52BB-493D-87C5-A2763EC103D1}" presName="CompostProcess" presStyleCnt="0">
        <dgm:presLayoutVars>
          <dgm:dir/>
          <dgm:resizeHandles val="exact"/>
        </dgm:presLayoutVars>
      </dgm:prSet>
      <dgm:spPr/>
    </dgm:pt>
    <dgm:pt modelId="{D7A40134-2F9F-46FC-9834-9C8EEF9E30CE}" type="pres">
      <dgm:prSet presAssocID="{E0C19FE5-52BB-493D-87C5-A2763EC103D1}" presName="arrow" presStyleLbl="bgShp" presStyleIdx="0" presStyleCnt="1" custLinFactNeighborX="6290" custLinFactNeighborY="2092"/>
      <dgm:spPr/>
    </dgm:pt>
    <dgm:pt modelId="{E68F71E8-59CE-402C-9227-CAFB122CFC1B}" type="pres">
      <dgm:prSet presAssocID="{E0C19FE5-52BB-493D-87C5-A2763EC103D1}" presName="linearProcess" presStyleCnt="0"/>
      <dgm:spPr/>
    </dgm:pt>
    <dgm:pt modelId="{99182A96-6294-468F-89BC-5243DAEB1867}" type="pres">
      <dgm:prSet presAssocID="{BFF30737-7976-46F8-ADC4-64B44EF9FA18}" presName="textNode" presStyleLbl="node1" presStyleIdx="0" presStyleCnt="2" custScaleX="88366" custScaleY="82764" custLinFactX="-32568" custLinFactNeighborX="-100000" custLinFactNeighborY="865">
        <dgm:presLayoutVars>
          <dgm:bulletEnabled val="1"/>
        </dgm:presLayoutVars>
      </dgm:prSet>
      <dgm:spPr/>
    </dgm:pt>
    <dgm:pt modelId="{0AD2B4D6-F78F-48AB-9B74-E3F943C0E9D6}" type="pres">
      <dgm:prSet presAssocID="{2847ADBE-C8A8-4331-AAB3-60B2EA66E0F5}" presName="sibTrans" presStyleCnt="0"/>
      <dgm:spPr/>
    </dgm:pt>
    <dgm:pt modelId="{7580A748-E44D-4FAB-A149-AAAB5CA82A41}" type="pres">
      <dgm:prSet presAssocID="{6F17CB14-39C7-4491-BBD6-1E2D5A2C10ED}" presName="textNode" presStyleLbl="node1" presStyleIdx="1" presStyleCnt="2" custScaleY="91422" custLinFactNeighborX="-99650" custLinFactNeighborY="865">
        <dgm:presLayoutVars>
          <dgm:bulletEnabled val="1"/>
        </dgm:presLayoutVars>
      </dgm:prSet>
      <dgm:spPr/>
    </dgm:pt>
  </dgm:ptLst>
  <dgm:cxnLst>
    <dgm:cxn modelId="{D2B43F85-FAA3-40AA-AC2B-244A1F1C2ADD}" srcId="{E0C19FE5-52BB-493D-87C5-A2763EC103D1}" destId="{BFF30737-7976-46F8-ADC4-64B44EF9FA18}" srcOrd="0" destOrd="0" parTransId="{93A76153-B371-4230-A4FF-B686565096E3}" sibTransId="{2847ADBE-C8A8-4331-AAB3-60B2EA66E0F5}"/>
    <dgm:cxn modelId="{99A0B7A3-832A-48E8-B895-14C8E9BCF0EE}" type="presOf" srcId="{E0C19FE5-52BB-493D-87C5-A2763EC103D1}" destId="{7B4BF4C3-E845-4BBD-BDC1-8D596A7AFB62}" srcOrd="0" destOrd="0" presId="urn:microsoft.com/office/officeart/2005/8/layout/hProcess9#2"/>
    <dgm:cxn modelId="{A22D98CE-422C-4E00-88ED-8BECF1386E00}" type="presOf" srcId="{6F17CB14-39C7-4491-BBD6-1E2D5A2C10ED}" destId="{7580A748-E44D-4FAB-A149-AAAB5CA82A41}" srcOrd="0" destOrd="0" presId="urn:microsoft.com/office/officeart/2005/8/layout/hProcess9#2"/>
    <dgm:cxn modelId="{7C0CBCD8-1797-4343-A416-3FE78A2A366A}" type="presOf" srcId="{BFF30737-7976-46F8-ADC4-64B44EF9FA18}" destId="{99182A96-6294-468F-89BC-5243DAEB1867}" srcOrd="0" destOrd="0" presId="urn:microsoft.com/office/officeart/2005/8/layout/hProcess9#2"/>
    <dgm:cxn modelId="{95F66BE6-6375-4A39-B6B5-87F8733907D8}" srcId="{E0C19FE5-52BB-493D-87C5-A2763EC103D1}" destId="{6F17CB14-39C7-4491-BBD6-1E2D5A2C10ED}" srcOrd="1" destOrd="0" parTransId="{4772748E-F806-4435-B152-F0AABE915C0B}" sibTransId="{C707AB3B-D870-422D-B54D-C148D13E3F2A}"/>
    <dgm:cxn modelId="{55D0602A-BAA6-4879-9716-622DF2AFB01A}" type="presParOf" srcId="{7B4BF4C3-E845-4BBD-BDC1-8D596A7AFB62}" destId="{D7A40134-2F9F-46FC-9834-9C8EEF9E30CE}" srcOrd="0" destOrd="0" presId="urn:microsoft.com/office/officeart/2005/8/layout/hProcess9#2"/>
    <dgm:cxn modelId="{16B104AF-1793-497C-A22B-E8431308AC7D}" type="presParOf" srcId="{7B4BF4C3-E845-4BBD-BDC1-8D596A7AFB62}" destId="{E68F71E8-59CE-402C-9227-CAFB122CFC1B}" srcOrd="1" destOrd="0" presId="urn:microsoft.com/office/officeart/2005/8/layout/hProcess9#2"/>
    <dgm:cxn modelId="{4780C92B-89CF-4FA6-94E1-CB2211562094}" type="presParOf" srcId="{E68F71E8-59CE-402C-9227-CAFB122CFC1B}" destId="{99182A96-6294-468F-89BC-5243DAEB1867}" srcOrd="0" destOrd="0" presId="urn:microsoft.com/office/officeart/2005/8/layout/hProcess9#2"/>
    <dgm:cxn modelId="{2541068B-9366-4BDE-BD42-44A7AE7065FA}" type="presParOf" srcId="{E68F71E8-59CE-402C-9227-CAFB122CFC1B}" destId="{0AD2B4D6-F78F-48AB-9B74-E3F943C0E9D6}" srcOrd="1" destOrd="0" presId="urn:microsoft.com/office/officeart/2005/8/layout/hProcess9#2"/>
    <dgm:cxn modelId="{3328967E-5BC8-4197-9314-3D4397692156}" type="presParOf" srcId="{E68F71E8-59CE-402C-9227-CAFB122CFC1B}" destId="{7580A748-E44D-4FAB-A149-AAAB5CA82A41}" srcOrd="2" destOrd="0" presId="urn:microsoft.com/office/officeart/2005/8/layout/hProcess9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6047C-681F-4D87-B512-E8577C8CA1F7}" type="doc">
      <dgm:prSet loTypeId="urn:microsoft.com/office/officeart/2005/8/layout/default#1" loCatId="list" qsTypeId="urn:microsoft.com/office/officeart/2005/8/quickstyle/simple5#2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6FB650D-AC5B-43BE-9566-0FFC580BB1B7}">
      <dgm:prSet phldrT="[Text]"/>
      <dgm:spPr/>
      <dgm:t>
        <a:bodyPr/>
        <a:lstStyle/>
        <a:p>
          <a:r>
            <a:rPr lang="en-US"/>
            <a:t>iostream</a:t>
          </a:r>
          <a:endParaRPr lang="en-ID"/>
        </a:p>
      </dgm:t>
    </dgm:pt>
    <dgm:pt modelId="{CBB1ECC4-BE47-4454-BBAE-72AAF0B8CB18}" type="parTrans" cxnId="{64BA12F2-FDEA-426A-A124-2FEE820840B1}">
      <dgm:prSet/>
      <dgm:spPr/>
      <dgm:t>
        <a:bodyPr/>
        <a:lstStyle/>
        <a:p>
          <a:endParaRPr lang="en-ID"/>
        </a:p>
      </dgm:t>
    </dgm:pt>
    <dgm:pt modelId="{9C229B22-8BAE-4621-80CC-B05408BCF933}" type="sibTrans" cxnId="{64BA12F2-FDEA-426A-A124-2FEE820840B1}">
      <dgm:prSet/>
      <dgm:spPr/>
      <dgm:t>
        <a:bodyPr/>
        <a:lstStyle/>
        <a:p>
          <a:endParaRPr lang="en-ID"/>
        </a:p>
      </dgm:t>
    </dgm:pt>
    <dgm:pt modelId="{38B47034-3BFE-4DF4-9101-2D4AC6AFC35E}">
      <dgm:prSet phldrT="[Text]"/>
      <dgm:spPr/>
      <dgm:t>
        <a:bodyPr/>
        <a:lstStyle/>
        <a:p>
          <a:r>
            <a:rPr lang="en-ID"/>
            <a:t>map</a:t>
          </a:r>
        </a:p>
      </dgm:t>
    </dgm:pt>
    <dgm:pt modelId="{889DEECD-8649-40E7-BB7A-A5B93C8EEC84}" type="parTrans" cxnId="{BF21EF19-081F-49EE-B8F8-10D13C817403}">
      <dgm:prSet/>
      <dgm:spPr/>
      <dgm:t>
        <a:bodyPr/>
        <a:lstStyle/>
        <a:p>
          <a:endParaRPr lang="en-ID"/>
        </a:p>
      </dgm:t>
    </dgm:pt>
    <dgm:pt modelId="{19979D92-F9B0-4295-9A16-E97D88768B2D}" type="sibTrans" cxnId="{BF21EF19-081F-49EE-B8F8-10D13C817403}">
      <dgm:prSet/>
      <dgm:spPr/>
      <dgm:t>
        <a:bodyPr/>
        <a:lstStyle/>
        <a:p>
          <a:endParaRPr lang="en-ID"/>
        </a:p>
      </dgm:t>
    </dgm:pt>
    <dgm:pt modelId="{14770736-C151-45B8-AEB6-40812B8DD3FC}">
      <dgm:prSet/>
      <dgm:spPr/>
      <dgm:t>
        <a:bodyPr/>
        <a:lstStyle/>
        <a:p>
          <a:r>
            <a:rPr lang="en-US" dirty="0" err="1"/>
            <a:t>fstream</a:t>
          </a:r>
          <a:endParaRPr lang="en-IN" dirty="0"/>
        </a:p>
      </dgm:t>
    </dgm:pt>
    <dgm:pt modelId="{CB7875DB-B1B8-4A27-B222-28B5FE206E51}" type="parTrans" cxnId="{589CA039-5045-4E3D-A58C-306660F9E885}">
      <dgm:prSet/>
      <dgm:spPr/>
      <dgm:t>
        <a:bodyPr/>
        <a:lstStyle/>
        <a:p>
          <a:endParaRPr lang="en-IN"/>
        </a:p>
      </dgm:t>
    </dgm:pt>
    <dgm:pt modelId="{6464AB40-8278-43EA-B278-EA3A7A1DEC9A}" type="sibTrans" cxnId="{589CA039-5045-4E3D-A58C-306660F9E885}">
      <dgm:prSet/>
      <dgm:spPr/>
      <dgm:t>
        <a:bodyPr/>
        <a:lstStyle/>
        <a:p>
          <a:endParaRPr lang="en-IN"/>
        </a:p>
      </dgm:t>
    </dgm:pt>
    <dgm:pt modelId="{293C02AC-D149-4687-AF56-4837DF72CABC}">
      <dgm:prSet/>
      <dgm:spPr/>
      <dgm:t>
        <a:bodyPr/>
        <a:lstStyle/>
        <a:p>
          <a:r>
            <a:rPr lang="en-US"/>
            <a:t>Iterator </a:t>
          </a:r>
          <a:endParaRPr lang="en-IN"/>
        </a:p>
      </dgm:t>
    </dgm:pt>
    <dgm:pt modelId="{F7712023-B36B-4813-BA5B-490D2C026F9C}" type="parTrans" cxnId="{69CBC1C9-65D4-4438-B36F-705B4BBD1EB7}">
      <dgm:prSet/>
      <dgm:spPr/>
      <dgm:t>
        <a:bodyPr/>
        <a:lstStyle/>
        <a:p>
          <a:endParaRPr lang="en-IN"/>
        </a:p>
      </dgm:t>
    </dgm:pt>
    <dgm:pt modelId="{55F4A42C-B10A-491D-84E5-79ED4279F495}" type="sibTrans" cxnId="{69CBC1C9-65D4-4438-B36F-705B4BBD1EB7}">
      <dgm:prSet/>
      <dgm:spPr/>
      <dgm:t>
        <a:bodyPr/>
        <a:lstStyle/>
        <a:p>
          <a:endParaRPr lang="en-IN"/>
        </a:p>
      </dgm:t>
    </dgm:pt>
    <dgm:pt modelId="{4139C337-BB47-43C0-B3BC-E6B36B07F75B}">
      <dgm:prSet/>
      <dgm:spPr/>
      <dgm:t>
        <a:bodyPr/>
        <a:lstStyle/>
        <a:p>
          <a:r>
            <a:rPr lang="en-US"/>
            <a:t>string</a:t>
          </a:r>
          <a:endParaRPr lang="en-ID"/>
        </a:p>
      </dgm:t>
    </dgm:pt>
    <dgm:pt modelId="{39460EE0-1E8A-4462-8745-7027D6DE377F}" type="parTrans" cxnId="{B3D6A206-858A-47ED-891C-194E7BA48E74}">
      <dgm:prSet/>
      <dgm:spPr/>
      <dgm:t>
        <a:bodyPr/>
        <a:lstStyle/>
        <a:p>
          <a:endParaRPr lang="en-IN"/>
        </a:p>
      </dgm:t>
    </dgm:pt>
    <dgm:pt modelId="{9B2E6554-46BE-4AB2-9702-A26A4B7223FB}" type="sibTrans" cxnId="{B3D6A206-858A-47ED-891C-194E7BA48E74}">
      <dgm:prSet/>
      <dgm:spPr/>
      <dgm:t>
        <a:bodyPr/>
        <a:lstStyle/>
        <a:p>
          <a:endParaRPr lang="en-IN"/>
        </a:p>
      </dgm:t>
    </dgm:pt>
    <dgm:pt modelId="{FDDC18BF-EFAA-4DAA-B2A4-EAB104C0457D}">
      <dgm:prSet/>
      <dgm:spPr/>
      <dgm:t>
        <a:bodyPr/>
        <a:lstStyle/>
        <a:p>
          <a:r>
            <a:rPr lang="en-US" dirty="0"/>
            <a:t>vector </a:t>
          </a:r>
          <a:endParaRPr lang="en-ID" dirty="0"/>
        </a:p>
      </dgm:t>
    </dgm:pt>
    <dgm:pt modelId="{81CFC5A4-A085-459A-9990-DD361420A1EB}" type="parTrans" cxnId="{BFE693AE-B546-43A3-AE3C-9EF12BE66D75}">
      <dgm:prSet/>
      <dgm:spPr/>
      <dgm:t>
        <a:bodyPr/>
        <a:lstStyle/>
        <a:p>
          <a:endParaRPr lang="en-ID"/>
        </a:p>
      </dgm:t>
    </dgm:pt>
    <dgm:pt modelId="{2F315D18-7C64-454B-927A-9722C3694D77}" type="sibTrans" cxnId="{BFE693AE-B546-43A3-AE3C-9EF12BE66D75}">
      <dgm:prSet/>
      <dgm:spPr/>
      <dgm:t>
        <a:bodyPr/>
        <a:lstStyle/>
        <a:p>
          <a:endParaRPr lang="en-ID"/>
        </a:p>
      </dgm:t>
    </dgm:pt>
    <dgm:pt modelId="{15E68731-453D-42BB-BCFF-0A096DA42A07}" type="pres">
      <dgm:prSet presAssocID="{5C86047C-681F-4D87-B512-E8577C8CA1F7}" presName="diagram" presStyleCnt="0">
        <dgm:presLayoutVars>
          <dgm:dir/>
          <dgm:resizeHandles val="exact"/>
        </dgm:presLayoutVars>
      </dgm:prSet>
      <dgm:spPr/>
    </dgm:pt>
    <dgm:pt modelId="{C09EC238-DB0E-4B12-AEE4-1A9607A95296}" type="pres">
      <dgm:prSet presAssocID="{36FB650D-AC5B-43BE-9566-0FFC580BB1B7}" presName="node" presStyleLbl="node1" presStyleIdx="0" presStyleCnt="6">
        <dgm:presLayoutVars>
          <dgm:bulletEnabled val="1"/>
        </dgm:presLayoutVars>
      </dgm:prSet>
      <dgm:spPr/>
    </dgm:pt>
    <dgm:pt modelId="{97B197AF-0C3A-47FD-B10D-6FA386B50A12}" type="pres">
      <dgm:prSet presAssocID="{9C229B22-8BAE-4621-80CC-B05408BCF933}" presName="sibTrans" presStyleCnt="0"/>
      <dgm:spPr/>
    </dgm:pt>
    <dgm:pt modelId="{D227AF46-6B39-4CFF-A7CB-34AEE5AB8D0D}" type="pres">
      <dgm:prSet presAssocID="{38B47034-3BFE-4DF4-9101-2D4AC6AFC35E}" presName="node" presStyleLbl="node1" presStyleIdx="1" presStyleCnt="6">
        <dgm:presLayoutVars>
          <dgm:bulletEnabled val="1"/>
        </dgm:presLayoutVars>
      </dgm:prSet>
      <dgm:spPr/>
    </dgm:pt>
    <dgm:pt modelId="{57C3DA30-4885-43B0-B9BF-5F7A7A25C45F}" type="pres">
      <dgm:prSet presAssocID="{19979D92-F9B0-4295-9A16-E97D88768B2D}" presName="sibTrans" presStyleCnt="0"/>
      <dgm:spPr/>
    </dgm:pt>
    <dgm:pt modelId="{BB0AA0B9-1D3F-4F49-8597-7C20D20D7E2B}" type="pres">
      <dgm:prSet presAssocID="{293C02AC-D149-4687-AF56-4837DF72CABC}" presName="node" presStyleLbl="node1" presStyleIdx="2" presStyleCnt="6">
        <dgm:presLayoutVars>
          <dgm:bulletEnabled val="1"/>
        </dgm:presLayoutVars>
      </dgm:prSet>
      <dgm:spPr/>
    </dgm:pt>
    <dgm:pt modelId="{2A9E4A29-B99D-4B55-840F-0ED0CF730B7D}" type="pres">
      <dgm:prSet presAssocID="{55F4A42C-B10A-491D-84E5-79ED4279F495}" presName="sibTrans" presStyleCnt="0"/>
      <dgm:spPr/>
    </dgm:pt>
    <dgm:pt modelId="{7D10E80E-BC58-401E-8500-18D9B2CC7B0E}" type="pres">
      <dgm:prSet presAssocID="{4139C337-BB47-43C0-B3BC-E6B36B07F75B}" presName="node" presStyleLbl="node1" presStyleIdx="3" presStyleCnt="6">
        <dgm:presLayoutVars>
          <dgm:bulletEnabled val="1"/>
        </dgm:presLayoutVars>
      </dgm:prSet>
      <dgm:spPr/>
    </dgm:pt>
    <dgm:pt modelId="{AAA2D34C-52DE-47DC-A559-FD23271FF991}" type="pres">
      <dgm:prSet presAssocID="{9B2E6554-46BE-4AB2-9702-A26A4B7223FB}" presName="sibTrans" presStyleCnt="0"/>
      <dgm:spPr/>
    </dgm:pt>
    <dgm:pt modelId="{74FA18AD-AF65-4230-AA76-B55C0D3ECCDC}" type="pres">
      <dgm:prSet presAssocID="{14770736-C151-45B8-AEB6-40812B8DD3FC}" presName="node" presStyleLbl="node1" presStyleIdx="4" presStyleCnt="6" custAng="0" custLinFactNeighborX="1470" custLinFactNeighborY="-2703">
        <dgm:presLayoutVars>
          <dgm:bulletEnabled val="1"/>
        </dgm:presLayoutVars>
      </dgm:prSet>
      <dgm:spPr/>
    </dgm:pt>
    <dgm:pt modelId="{4267D410-72C1-42E0-AABD-4FFB80276C7C}" type="pres">
      <dgm:prSet presAssocID="{6464AB40-8278-43EA-B278-EA3A7A1DEC9A}" presName="sibTrans" presStyleCnt="0"/>
      <dgm:spPr/>
    </dgm:pt>
    <dgm:pt modelId="{E37B8DD6-BBA8-4FB3-AD05-ED9BCAEA14A8}" type="pres">
      <dgm:prSet presAssocID="{FDDC18BF-EFAA-4DAA-B2A4-EAB104C0457D}" presName="node" presStyleLbl="node1" presStyleIdx="5" presStyleCnt="6">
        <dgm:presLayoutVars>
          <dgm:bulletEnabled val="1"/>
        </dgm:presLayoutVars>
      </dgm:prSet>
      <dgm:spPr/>
    </dgm:pt>
  </dgm:ptLst>
  <dgm:cxnLst>
    <dgm:cxn modelId="{DAA53D03-85A1-4DCB-A8DD-9F98A80F8AD1}" type="presOf" srcId="{FDDC18BF-EFAA-4DAA-B2A4-EAB104C0457D}" destId="{E37B8DD6-BBA8-4FB3-AD05-ED9BCAEA14A8}" srcOrd="0" destOrd="0" presId="urn:microsoft.com/office/officeart/2005/8/layout/default#1"/>
    <dgm:cxn modelId="{B3D6A206-858A-47ED-891C-194E7BA48E74}" srcId="{5C86047C-681F-4D87-B512-E8577C8CA1F7}" destId="{4139C337-BB47-43C0-B3BC-E6B36B07F75B}" srcOrd="3" destOrd="0" parTransId="{39460EE0-1E8A-4462-8745-7027D6DE377F}" sibTransId="{9B2E6554-46BE-4AB2-9702-A26A4B7223FB}"/>
    <dgm:cxn modelId="{BF21EF19-081F-49EE-B8F8-10D13C817403}" srcId="{5C86047C-681F-4D87-B512-E8577C8CA1F7}" destId="{38B47034-3BFE-4DF4-9101-2D4AC6AFC35E}" srcOrd="1" destOrd="0" parTransId="{889DEECD-8649-40E7-BB7A-A5B93C8EEC84}" sibTransId="{19979D92-F9B0-4295-9A16-E97D88768B2D}"/>
    <dgm:cxn modelId="{589CA039-5045-4E3D-A58C-306660F9E885}" srcId="{5C86047C-681F-4D87-B512-E8577C8CA1F7}" destId="{14770736-C151-45B8-AEB6-40812B8DD3FC}" srcOrd="4" destOrd="0" parTransId="{CB7875DB-B1B8-4A27-B222-28B5FE206E51}" sibTransId="{6464AB40-8278-43EA-B278-EA3A7A1DEC9A}"/>
    <dgm:cxn modelId="{F4921F62-C3BB-443E-A551-9426FF19CA6F}" type="presOf" srcId="{38B47034-3BFE-4DF4-9101-2D4AC6AFC35E}" destId="{D227AF46-6B39-4CFF-A7CB-34AEE5AB8D0D}" srcOrd="0" destOrd="0" presId="urn:microsoft.com/office/officeart/2005/8/layout/default#1"/>
    <dgm:cxn modelId="{7FE78784-4D5D-4A4A-B339-A0B12820D3C2}" type="presOf" srcId="{5C86047C-681F-4D87-B512-E8577C8CA1F7}" destId="{15E68731-453D-42BB-BCFF-0A096DA42A07}" srcOrd="0" destOrd="0" presId="urn:microsoft.com/office/officeart/2005/8/layout/default#1"/>
    <dgm:cxn modelId="{BFE693AE-B546-43A3-AE3C-9EF12BE66D75}" srcId="{5C86047C-681F-4D87-B512-E8577C8CA1F7}" destId="{FDDC18BF-EFAA-4DAA-B2A4-EAB104C0457D}" srcOrd="5" destOrd="0" parTransId="{81CFC5A4-A085-459A-9990-DD361420A1EB}" sibTransId="{2F315D18-7C64-454B-927A-9722C3694D77}"/>
    <dgm:cxn modelId="{415CFAB9-FA55-4A6D-9C53-C884349FCEEC}" type="presOf" srcId="{4139C337-BB47-43C0-B3BC-E6B36B07F75B}" destId="{7D10E80E-BC58-401E-8500-18D9B2CC7B0E}" srcOrd="0" destOrd="0" presId="urn:microsoft.com/office/officeart/2005/8/layout/default#1"/>
    <dgm:cxn modelId="{69CBC1C9-65D4-4438-B36F-705B4BBD1EB7}" srcId="{5C86047C-681F-4D87-B512-E8577C8CA1F7}" destId="{293C02AC-D149-4687-AF56-4837DF72CABC}" srcOrd="2" destOrd="0" parTransId="{F7712023-B36B-4813-BA5B-490D2C026F9C}" sibTransId="{55F4A42C-B10A-491D-84E5-79ED4279F495}"/>
    <dgm:cxn modelId="{D741ECDD-B0E4-49EB-8717-7F74A3C9EF24}" type="presOf" srcId="{36FB650D-AC5B-43BE-9566-0FFC580BB1B7}" destId="{C09EC238-DB0E-4B12-AEE4-1A9607A95296}" srcOrd="0" destOrd="0" presId="urn:microsoft.com/office/officeart/2005/8/layout/default#1"/>
    <dgm:cxn modelId="{51B6A1E0-D6DD-4DF4-98F3-05B60DF9041F}" type="presOf" srcId="{14770736-C151-45B8-AEB6-40812B8DD3FC}" destId="{74FA18AD-AF65-4230-AA76-B55C0D3ECCDC}" srcOrd="0" destOrd="0" presId="urn:microsoft.com/office/officeart/2005/8/layout/default#1"/>
    <dgm:cxn modelId="{64BA12F2-FDEA-426A-A124-2FEE820840B1}" srcId="{5C86047C-681F-4D87-B512-E8577C8CA1F7}" destId="{36FB650D-AC5B-43BE-9566-0FFC580BB1B7}" srcOrd="0" destOrd="0" parTransId="{CBB1ECC4-BE47-4454-BBAE-72AAF0B8CB18}" sibTransId="{9C229B22-8BAE-4621-80CC-B05408BCF933}"/>
    <dgm:cxn modelId="{545B66FE-7E9C-4C00-BA95-DAD2ECAD2073}" type="presOf" srcId="{293C02AC-D149-4687-AF56-4837DF72CABC}" destId="{BB0AA0B9-1D3F-4F49-8597-7C20D20D7E2B}" srcOrd="0" destOrd="0" presId="urn:microsoft.com/office/officeart/2005/8/layout/default#1"/>
    <dgm:cxn modelId="{E8EBF163-4155-4ECE-9F70-CB3B2937E4CC}" type="presParOf" srcId="{15E68731-453D-42BB-BCFF-0A096DA42A07}" destId="{C09EC238-DB0E-4B12-AEE4-1A9607A95296}" srcOrd="0" destOrd="0" presId="urn:microsoft.com/office/officeart/2005/8/layout/default#1"/>
    <dgm:cxn modelId="{53325639-D453-4707-BB5F-64FA04120175}" type="presParOf" srcId="{15E68731-453D-42BB-BCFF-0A096DA42A07}" destId="{97B197AF-0C3A-47FD-B10D-6FA386B50A12}" srcOrd="1" destOrd="0" presId="urn:microsoft.com/office/officeart/2005/8/layout/default#1"/>
    <dgm:cxn modelId="{BB8C00B1-87EE-4D1F-968F-D8F11EF35DA4}" type="presParOf" srcId="{15E68731-453D-42BB-BCFF-0A096DA42A07}" destId="{D227AF46-6B39-4CFF-A7CB-34AEE5AB8D0D}" srcOrd="2" destOrd="0" presId="urn:microsoft.com/office/officeart/2005/8/layout/default#1"/>
    <dgm:cxn modelId="{52736E1A-6F6F-43AF-832D-18B57E1762A0}" type="presParOf" srcId="{15E68731-453D-42BB-BCFF-0A096DA42A07}" destId="{57C3DA30-4885-43B0-B9BF-5F7A7A25C45F}" srcOrd="3" destOrd="0" presId="urn:microsoft.com/office/officeart/2005/8/layout/default#1"/>
    <dgm:cxn modelId="{1FAE3283-D36F-4416-A2C8-D85B5A144280}" type="presParOf" srcId="{15E68731-453D-42BB-BCFF-0A096DA42A07}" destId="{BB0AA0B9-1D3F-4F49-8597-7C20D20D7E2B}" srcOrd="4" destOrd="0" presId="urn:microsoft.com/office/officeart/2005/8/layout/default#1"/>
    <dgm:cxn modelId="{AA7C8D83-757B-4583-B488-C413CD121F18}" type="presParOf" srcId="{15E68731-453D-42BB-BCFF-0A096DA42A07}" destId="{2A9E4A29-B99D-4B55-840F-0ED0CF730B7D}" srcOrd="5" destOrd="0" presId="urn:microsoft.com/office/officeart/2005/8/layout/default#1"/>
    <dgm:cxn modelId="{48487B7E-3AF4-4DCE-B8BF-CF8B04C81DFC}" type="presParOf" srcId="{15E68731-453D-42BB-BCFF-0A096DA42A07}" destId="{7D10E80E-BC58-401E-8500-18D9B2CC7B0E}" srcOrd="6" destOrd="0" presId="urn:microsoft.com/office/officeart/2005/8/layout/default#1"/>
    <dgm:cxn modelId="{E74A202E-A796-4E8E-A0B9-371AFADE2710}" type="presParOf" srcId="{15E68731-453D-42BB-BCFF-0A096DA42A07}" destId="{AAA2D34C-52DE-47DC-A559-FD23271FF991}" srcOrd="7" destOrd="0" presId="urn:microsoft.com/office/officeart/2005/8/layout/default#1"/>
    <dgm:cxn modelId="{7DC76BF4-F402-4DBD-AD84-B0F6EAA7FAFA}" type="presParOf" srcId="{15E68731-453D-42BB-BCFF-0A096DA42A07}" destId="{74FA18AD-AF65-4230-AA76-B55C0D3ECCDC}" srcOrd="8" destOrd="0" presId="urn:microsoft.com/office/officeart/2005/8/layout/default#1"/>
    <dgm:cxn modelId="{22B94D64-EC75-4202-B983-E7D877EED578}" type="presParOf" srcId="{15E68731-453D-42BB-BCFF-0A096DA42A07}" destId="{4267D410-72C1-42E0-AABD-4FFB80276C7C}" srcOrd="9" destOrd="0" presId="urn:microsoft.com/office/officeart/2005/8/layout/default#1"/>
    <dgm:cxn modelId="{E309754E-9787-4631-9064-3815B994A5B3}" type="presParOf" srcId="{15E68731-453D-42BB-BCFF-0A096DA42A07}" destId="{E37B8DD6-BBA8-4FB3-AD05-ED9BCAEA14A8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0CA3A2-96E2-4039-BACC-DE73706475D3}" type="doc">
      <dgm:prSet loTypeId="urn:microsoft.com/office/officeart/2008/layout/PictureAccentList#1" loCatId="list" qsTypeId="urn:microsoft.com/office/officeart/2005/8/quickstyle/simple5#3" qsCatId="simple" csTypeId="urn:microsoft.com/office/officeart/2005/8/colors/accent0_2#4" csCatId="mainScheme" phldr="1"/>
      <dgm:spPr/>
      <dgm:t>
        <a:bodyPr/>
        <a:lstStyle/>
        <a:p>
          <a:endParaRPr lang="en-ID"/>
        </a:p>
      </dgm:t>
    </dgm:pt>
    <dgm:pt modelId="{975B8D69-4926-4011-B87D-180670AEC96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None/>
          </a:pPr>
          <a:r>
            <a:rPr lang="en-GB" sz="3200" b="0">
              <a:latin typeface="Algerian" panose="04020705040A02060702" pitchFamily="82" charset="0"/>
              <a:ea typeface="Calibri" panose="020F0502020204030204"/>
              <a:cs typeface="Calibri" panose="020F0502020204030204"/>
            </a:rPr>
            <a:t>Tools to be used:</a:t>
          </a:r>
          <a:endParaRPr lang="en-ID" sz="3200" b="0">
            <a:latin typeface="Algerian" panose="04020705040A02060702" pitchFamily="82" charset="0"/>
          </a:endParaRPr>
        </a:p>
      </dgm:t>
    </dgm:pt>
    <dgm:pt modelId="{529162AD-9035-4D85-B5DF-914DF0885739}" type="parTrans" cxnId="{8936BD50-2CC0-4F3B-B0C5-B280644A98F3}">
      <dgm:prSet/>
      <dgm:spPr/>
      <dgm:t>
        <a:bodyPr/>
        <a:lstStyle/>
        <a:p>
          <a:endParaRPr lang="en-ID"/>
        </a:p>
      </dgm:t>
    </dgm:pt>
    <dgm:pt modelId="{BD629497-747C-4EAD-B8B2-E67BBF821A04}" type="sibTrans" cxnId="{8936BD50-2CC0-4F3B-B0C5-B280644A98F3}">
      <dgm:prSet/>
      <dgm:spPr/>
      <dgm:t>
        <a:bodyPr/>
        <a:lstStyle/>
        <a:p>
          <a:endParaRPr lang="en-ID"/>
        </a:p>
      </dgm:t>
    </dgm:pt>
    <dgm:pt modelId="{177017E1-28D9-4FC9-B49A-797EB76D063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/>
            <a:buChar char="•"/>
          </a:pPr>
          <a:r>
            <a:rPr lang="en-GB" sz="2000" b="1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Make file </a:t>
          </a:r>
          <a:r>
            <a:rPr lang="en-GB" sz="200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It aids in simplifying building program executables.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6C01A1-F00A-4F89-9442-55AA0EC188B5}" type="parTrans" cxnId="{10BDE14D-6ACF-4B97-8426-ABA394D2BCE4}">
      <dgm:prSet/>
      <dgm:spPr/>
      <dgm:t>
        <a:bodyPr/>
        <a:lstStyle/>
        <a:p>
          <a:endParaRPr lang="en-ID"/>
        </a:p>
      </dgm:t>
    </dgm:pt>
    <dgm:pt modelId="{5DC3E633-E8B2-4300-B237-AB18DBAFE357}" type="sibTrans" cxnId="{10BDE14D-6ACF-4B97-8426-ABA394D2BCE4}">
      <dgm:prSet/>
      <dgm:spPr/>
      <dgm:t>
        <a:bodyPr/>
        <a:lstStyle/>
        <a:p>
          <a:endParaRPr lang="en-ID"/>
        </a:p>
      </dgm:t>
    </dgm:pt>
    <dgm:pt modelId="{2E636797-85FB-489F-AF28-07F46D182C0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sz="2000" b="1">
              <a:latin typeface="Arial" panose="020B0604020202020204" pitchFamily="34" charset="0"/>
              <a:cs typeface="Arial" panose="020B0604020202020204" pitchFamily="34" charset="0"/>
            </a:rPr>
            <a:t>CPP Unit </a:t>
          </a:r>
          <a:r>
            <a:rPr lang="en-GB" sz="2000">
              <a:latin typeface="Arial" panose="020B0604020202020204" pitchFamily="34" charset="0"/>
              <a:cs typeface="Arial" panose="020B0604020202020204" pitchFamily="34" charset="0"/>
            </a:rPr>
            <a:t>: To automate testing to test unit function     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EA8AAD-63A1-49BE-89A3-F69AF2A02023}" type="parTrans" cxnId="{139E37B6-F3D3-48CD-8CD8-954DCDD03DB6}">
      <dgm:prSet/>
      <dgm:spPr/>
      <dgm:t>
        <a:bodyPr/>
        <a:lstStyle/>
        <a:p>
          <a:endParaRPr lang="en-ID"/>
        </a:p>
      </dgm:t>
    </dgm:pt>
    <dgm:pt modelId="{E21029FC-D697-4E94-9907-F4C74C4188A0}" type="sibTrans" cxnId="{139E37B6-F3D3-48CD-8CD8-954DCDD03DB6}">
      <dgm:prSet/>
      <dgm:spPr/>
      <dgm:t>
        <a:bodyPr/>
        <a:lstStyle/>
        <a:p>
          <a:endParaRPr lang="en-ID"/>
        </a:p>
      </dgm:t>
    </dgm:pt>
    <dgm:pt modelId="{2E43ED62-3FBC-461A-868E-FBE89D9BC660}" type="pres">
      <dgm:prSet presAssocID="{610CA3A2-96E2-4039-BACC-DE73706475D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B530DA5-2D6D-461B-A02A-F5268F92D633}" type="pres">
      <dgm:prSet presAssocID="{975B8D69-4926-4011-B87D-180670AEC968}" presName="root" presStyleCnt="0">
        <dgm:presLayoutVars>
          <dgm:chMax/>
          <dgm:chPref val="4"/>
        </dgm:presLayoutVars>
      </dgm:prSet>
      <dgm:spPr/>
    </dgm:pt>
    <dgm:pt modelId="{3F3075F2-E5BE-4CAD-8E1A-BD25F7EB85E1}" type="pres">
      <dgm:prSet presAssocID="{975B8D69-4926-4011-B87D-180670AEC968}" presName="rootComposite" presStyleCnt="0">
        <dgm:presLayoutVars/>
      </dgm:prSet>
      <dgm:spPr/>
    </dgm:pt>
    <dgm:pt modelId="{70012969-C9A2-48C0-A4E4-B0C50738B6E7}" type="pres">
      <dgm:prSet presAssocID="{975B8D69-4926-4011-B87D-180670AEC968}" presName="rootText" presStyleLbl="node0" presStyleIdx="0" presStyleCnt="1">
        <dgm:presLayoutVars>
          <dgm:chMax/>
          <dgm:chPref val="4"/>
        </dgm:presLayoutVars>
      </dgm:prSet>
      <dgm:spPr/>
    </dgm:pt>
    <dgm:pt modelId="{1A8EC926-A597-4AD1-BCE0-B405B79FCEA8}" type="pres">
      <dgm:prSet presAssocID="{975B8D69-4926-4011-B87D-180670AEC968}" presName="childShape" presStyleCnt="0">
        <dgm:presLayoutVars>
          <dgm:chMax val="0"/>
          <dgm:chPref val="0"/>
        </dgm:presLayoutVars>
      </dgm:prSet>
      <dgm:spPr/>
    </dgm:pt>
    <dgm:pt modelId="{041F6C5B-92F7-4796-9320-631A81405524}" type="pres">
      <dgm:prSet presAssocID="{177017E1-28D9-4FC9-B49A-797EB76D0636}" presName="childComposite" presStyleCnt="0">
        <dgm:presLayoutVars>
          <dgm:chMax val="0"/>
          <dgm:chPref val="0"/>
        </dgm:presLayoutVars>
      </dgm:prSet>
      <dgm:spPr/>
    </dgm:pt>
    <dgm:pt modelId="{C8C5E13E-57F9-4A49-AE36-1A829D3036BC}" type="pres">
      <dgm:prSet presAssocID="{177017E1-28D9-4FC9-B49A-797EB76D0636}" presName="Image" presStyleLbl="node1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AD74F1CB-5D51-458D-8310-DAF5B3F304A3}" type="pres">
      <dgm:prSet presAssocID="{177017E1-28D9-4FC9-B49A-797EB76D06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F0C6A2CB-C957-440C-AE45-B3CDD44BE00F}" type="pres">
      <dgm:prSet presAssocID="{2E636797-85FB-489F-AF28-07F46D182C08}" presName="childComposite" presStyleCnt="0">
        <dgm:presLayoutVars>
          <dgm:chMax val="0"/>
          <dgm:chPref val="0"/>
        </dgm:presLayoutVars>
      </dgm:prSet>
      <dgm:spPr/>
    </dgm:pt>
    <dgm:pt modelId="{588C0490-7BC4-4032-9B66-4688F309F768}" type="pres">
      <dgm:prSet presAssocID="{2E636797-85FB-489F-AF28-07F46D182C08}" presName="Image" presStyleLbl="node1" presStyleIdx="1" presStyleCnt="2" custLinFactNeighborY="-330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5790F8FC-D02D-4EFB-B8F3-CDF72C6D54D1}" type="pres">
      <dgm:prSet presAssocID="{2E636797-85FB-489F-AF28-07F46D182C0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3B8E516-6EB3-487D-BF99-C1A9F236CE11}" type="presOf" srcId="{610CA3A2-96E2-4039-BACC-DE73706475D3}" destId="{2E43ED62-3FBC-461A-868E-FBE89D9BC660}" srcOrd="0" destOrd="0" presId="urn:microsoft.com/office/officeart/2008/layout/PictureAccentList#1"/>
    <dgm:cxn modelId="{6AC92423-D78B-4D52-A9C6-957CB01C3A7F}" type="presOf" srcId="{2E636797-85FB-489F-AF28-07F46D182C08}" destId="{5790F8FC-D02D-4EFB-B8F3-CDF72C6D54D1}" srcOrd="0" destOrd="0" presId="urn:microsoft.com/office/officeart/2008/layout/PictureAccentList#1"/>
    <dgm:cxn modelId="{10BDE14D-6ACF-4B97-8426-ABA394D2BCE4}" srcId="{975B8D69-4926-4011-B87D-180670AEC968}" destId="{177017E1-28D9-4FC9-B49A-797EB76D0636}" srcOrd="0" destOrd="0" parTransId="{936C01A1-F00A-4F89-9442-55AA0EC188B5}" sibTransId="{5DC3E633-E8B2-4300-B237-AB18DBAFE357}"/>
    <dgm:cxn modelId="{8936BD50-2CC0-4F3B-B0C5-B280644A98F3}" srcId="{610CA3A2-96E2-4039-BACC-DE73706475D3}" destId="{975B8D69-4926-4011-B87D-180670AEC968}" srcOrd="0" destOrd="0" parTransId="{529162AD-9035-4D85-B5DF-914DF0885739}" sibTransId="{BD629497-747C-4EAD-B8B2-E67BBF821A04}"/>
    <dgm:cxn modelId="{139E37B6-F3D3-48CD-8CD8-954DCDD03DB6}" srcId="{975B8D69-4926-4011-B87D-180670AEC968}" destId="{2E636797-85FB-489F-AF28-07F46D182C08}" srcOrd="1" destOrd="0" parTransId="{8DEA8AAD-63A1-49BE-89A3-F69AF2A02023}" sibTransId="{E21029FC-D697-4E94-9907-F4C74C4188A0}"/>
    <dgm:cxn modelId="{07173ABF-350B-4981-AE89-6D329D2674D5}" type="presOf" srcId="{177017E1-28D9-4FC9-B49A-797EB76D0636}" destId="{AD74F1CB-5D51-458D-8310-DAF5B3F304A3}" srcOrd="0" destOrd="0" presId="urn:microsoft.com/office/officeart/2008/layout/PictureAccentList#1"/>
    <dgm:cxn modelId="{81798AE9-8404-4D83-9663-D2A69A8181FC}" type="presOf" srcId="{975B8D69-4926-4011-B87D-180670AEC968}" destId="{70012969-C9A2-48C0-A4E4-B0C50738B6E7}" srcOrd="0" destOrd="0" presId="urn:microsoft.com/office/officeart/2008/layout/PictureAccentList#1"/>
    <dgm:cxn modelId="{B62A0D60-7747-43AF-AE93-1DAE8E1D88E1}" type="presParOf" srcId="{2E43ED62-3FBC-461A-868E-FBE89D9BC660}" destId="{EB530DA5-2D6D-461B-A02A-F5268F92D633}" srcOrd="0" destOrd="0" presId="urn:microsoft.com/office/officeart/2008/layout/PictureAccentList#1"/>
    <dgm:cxn modelId="{8D76F2F7-0A9E-433A-9D92-6CC0373E0099}" type="presParOf" srcId="{EB530DA5-2D6D-461B-A02A-F5268F92D633}" destId="{3F3075F2-E5BE-4CAD-8E1A-BD25F7EB85E1}" srcOrd="0" destOrd="0" presId="urn:microsoft.com/office/officeart/2008/layout/PictureAccentList#1"/>
    <dgm:cxn modelId="{FCDAE1AF-7382-4C5E-9B39-5F381EF2C6AC}" type="presParOf" srcId="{3F3075F2-E5BE-4CAD-8E1A-BD25F7EB85E1}" destId="{70012969-C9A2-48C0-A4E4-B0C50738B6E7}" srcOrd="0" destOrd="0" presId="urn:microsoft.com/office/officeart/2008/layout/PictureAccentList#1"/>
    <dgm:cxn modelId="{5950A908-1E5B-4976-992C-1FE7022ED8C6}" type="presParOf" srcId="{EB530DA5-2D6D-461B-A02A-F5268F92D633}" destId="{1A8EC926-A597-4AD1-BCE0-B405B79FCEA8}" srcOrd="1" destOrd="0" presId="urn:microsoft.com/office/officeart/2008/layout/PictureAccentList#1"/>
    <dgm:cxn modelId="{EA3D3491-1616-462B-8E52-2D1E8EA6DDF7}" type="presParOf" srcId="{1A8EC926-A597-4AD1-BCE0-B405B79FCEA8}" destId="{041F6C5B-92F7-4796-9320-631A81405524}" srcOrd="0" destOrd="0" presId="urn:microsoft.com/office/officeart/2008/layout/PictureAccentList#1"/>
    <dgm:cxn modelId="{18C7374D-33DB-469C-9212-1DC58B514460}" type="presParOf" srcId="{041F6C5B-92F7-4796-9320-631A81405524}" destId="{C8C5E13E-57F9-4A49-AE36-1A829D3036BC}" srcOrd="0" destOrd="0" presId="urn:microsoft.com/office/officeart/2008/layout/PictureAccentList#1"/>
    <dgm:cxn modelId="{25A7F911-22D4-4C28-B70D-DFA8FBF17083}" type="presParOf" srcId="{041F6C5B-92F7-4796-9320-631A81405524}" destId="{AD74F1CB-5D51-458D-8310-DAF5B3F304A3}" srcOrd="1" destOrd="0" presId="urn:microsoft.com/office/officeart/2008/layout/PictureAccentList#1"/>
    <dgm:cxn modelId="{6B27289E-6142-42CD-A5CA-C4CCAF7C45BA}" type="presParOf" srcId="{1A8EC926-A597-4AD1-BCE0-B405B79FCEA8}" destId="{F0C6A2CB-C957-440C-AE45-B3CDD44BE00F}" srcOrd="1" destOrd="0" presId="urn:microsoft.com/office/officeart/2008/layout/PictureAccentList#1"/>
    <dgm:cxn modelId="{E79A8CC7-A874-4C12-96EF-20C448F0868B}" type="presParOf" srcId="{F0C6A2CB-C957-440C-AE45-B3CDD44BE00F}" destId="{588C0490-7BC4-4032-9B66-4688F309F768}" srcOrd="0" destOrd="0" presId="urn:microsoft.com/office/officeart/2008/layout/PictureAccentList#1"/>
    <dgm:cxn modelId="{7E4F2280-B0B6-45D1-BA40-4D5E84A6BF2D}" type="presParOf" srcId="{F0C6A2CB-C957-440C-AE45-B3CDD44BE00F}" destId="{5790F8FC-D02D-4EFB-B8F3-CDF72C6D54D1}" srcOrd="1" destOrd="0" presId="urn:microsoft.com/office/officeart/2008/layout/PictureAccent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0CA3A2-96E2-4039-BACC-DE73706475D3}" type="doc">
      <dgm:prSet loTypeId="urn:microsoft.com/office/officeart/2008/layout/PictureAccentList#2" loCatId="list" qsTypeId="urn:microsoft.com/office/officeart/2005/8/quickstyle/simple5#4" qsCatId="simple" csTypeId="urn:microsoft.com/office/officeart/2005/8/colors/accent0_2#5" csCatId="mainScheme" phldr="1"/>
      <dgm:spPr/>
      <dgm:t>
        <a:bodyPr/>
        <a:lstStyle/>
        <a:p>
          <a:endParaRPr lang="en-ID"/>
        </a:p>
      </dgm:t>
    </dgm:pt>
    <dgm:pt modelId="{177017E1-28D9-4FC9-B49A-797EB76D063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/>
            <a:buChar char="•"/>
          </a:pPr>
          <a:r>
            <a:rPr lang="en-GB" sz="2000" b="1" dirty="0" err="1">
              <a:latin typeface="Arial" panose="020B0604020202020204" pitchFamily="34" charset="0"/>
              <a:cs typeface="Arial" panose="020B0604020202020204" pitchFamily="34" charset="0"/>
            </a:rPr>
            <a:t>Valgrind</a:t>
          </a:r>
          <a:r>
            <a:rPr lang="en-GB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: To detect memory leak     </a:t>
          </a:r>
          <a:endParaRPr lang="en-ID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6C01A1-F00A-4F89-9442-55AA0EC188B5}" type="parTrans" cxnId="{10BDE14D-6ACF-4B97-8426-ABA394D2BCE4}">
      <dgm:prSet/>
      <dgm:spPr/>
      <dgm:t>
        <a:bodyPr/>
        <a:lstStyle/>
        <a:p>
          <a:endParaRPr lang="en-ID"/>
        </a:p>
      </dgm:t>
    </dgm:pt>
    <dgm:pt modelId="{5DC3E633-E8B2-4300-B237-AB18DBAFE357}" type="sibTrans" cxnId="{10BDE14D-6ACF-4B97-8426-ABA394D2BCE4}">
      <dgm:prSet/>
      <dgm:spPr/>
      <dgm:t>
        <a:bodyPr/>
        <a:lstStyle/>
        <a:p>
          <a:endParaRPr lang="en-ID"/>
        </a:p>
      </dgm:t>
    </dgm:pt>
    <dgm:pt modelId="{975B8D69-4926-4011-B87D-180670AEC96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/>
            <a:buChar char="•"/>
          </a:pPr>
          <a:r>
            <a:rPr lang="en-GB" sz="2000" b="1" dirty="0" err="1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Posix</a:t>
          </a:r>
          <a:r>
            <a:rPr lang="en-GB" sz="2000" b="1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 threads</a:t>
          </a:r>
          <a:r>
            <a:rPr lang="en-GB" sz="20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They 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are used to allow concurrent processes. We use it to manage multiple clients accessing the server</a:t>
          </a:r>
          <a:endParaRPr lang="en-ID" sz="2000" b="0" dirty="0">
            <a:latin typeface="Algerian" panose="04020705040A02060702" pitchFamily="82" charset="0"/>
          </a:endParaRPr>
        </a:p>
      </dgm:t>
    </dgm:pt>
    <dgm:pt modelId="{BD629497-747C-4EAD-B8B2-E67BBF821A04}" type="sibTrans" cxnId="{8936BD50-2CC0-4F3B-B0C5-B280644A98F3}">
      <dgm:prSet/>
      <dgm:spPr/>
      <dgm:t>
        <a:bodyPr/>
        <a:lstStyle/>
        <a:p>
          <a:endParaRPr lang="en-ID"/>
        </a:p>
      </dgm:t>
    </dgm:pt>
    <dgm:pt modelId="{529162AD-9035-4D85-B5DF-914DF0885739}" type="parTrans" cxnId="{8936BD50-2CC0-4F3B-B0C5-B280644A98F3}">
      <dgm:prSet/>
      <dgm:spPr/>
      <dgm:t>
        <a:bodyPr/>
        <a:lstStyle/>
        <a:p>
          <a:endParaRPr lang="en-ID"/>
        </a:p>
      </dgm:t>
    </dgm:pt>
    <dgm:pt modelId="{2E43ED62-3FBC-461A-868E-FBE89D9BC660}" type="pres">
      <dgm:prSet presAssocID="{610CA3A2-96E2-4039-BACC-DE73706475D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B530DA5-2D6D-461B-A02A-F5268F92D633}" type="pres">
      <dgm:prSet presAssocID="{975B8D69-4926-4011-B87D-180670AEC968}" presName="root" presStyleCnt="0">
        <dgm:presLayoutVars>
          <dgm:chMax/>
          <dgm:chPref val="4"/>
        </dgm:presLayoutVars>
      </dgm:prSet>
      <dgm:spPr/>
    </dgm:pt>
    <dgm:pt modelId="{3F3075F2-E5BE-4CAD-8E1A-BD25F7EB85E1}" type="pres">
      <dgm:prSet presAssocID="{975B8D69-4926-4011-B87D-180670AEC968}" presName="rootComposite" presStyleCnt="0">
        <dgm:presLayoutVars/>
      </dgm:prSet>
      <dgm:spPr/>
    </dgm:pt>
    <dgm:pt modelId="{70012969-C9A2-48C0-A4E4-B0C50738B6E7}" type="pres">
      <dgm:prSet presAssocID="{975B8D69-4926-4011-B87D-180670AEC968}" presName="rootText" presStyleLbl="node0" presStyleIdx="0" presStyleCnt="1" custScaleX="81291" custScaleY="87510" custLinFactNeighborX="10409" custLinFactNeighborY="2743">
        <dgm:presLayoutVars>
          <dgm:chMax/>
          <dgm:chPref val="4"/>
        </dgm:presLayoutVars>
      </dgm:prSet>
      <dgm:spPr/>
    </dgm:pt>
    <dgm:pt modelId="{1A8EC926-A597-4AD1-BCE0-B405B79FCEA8}" type="pres">
      <dgm:prSet presAssocID="{975B8D69-4926-4011-B87D-180670AEC968}" presName="childShape" presStyleCnt="0">
        <dgm:presLayoutVars>
          <dgm:chMax val="0"/>
          <dgm:chPref val="0"/>
        </dgm:presLayoutVars>
      </dgm:prSet>
      <dgm:spPr/>
    </dgm:pt>
    <dgm:pt modelId="{041F6C5B-92F7-4796-9320-631A81405524}" type="pres">
      <dgm:prSet presAssocID="{177017E1-28D9-4FC9-B49A-797EB76D0636}" presName="childComposite" presStyleCnt="0">
        <dgm:presLayoutVars>
          <dgm:chMax val="0"/>
          <dgm:chPref val="0"/>
        </dgm:presLayoutVars>
      </dgm:prSet>
      <dgm:spPr/>
    </dgm:pt>
    <dgm:pt modelId="{C8C5E13E-57F9-4A49-AE36-1A829D3036BC}" type="pres">
      <dgm:prSet presAssocID="{177017E1-28D9-4FC9-B49A-797EB76D0636}" presName="Image" presStyleLbl="node1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AD74F1CB-5D51-458D-8310-DAF5B3F304A3}" type="pres">
      <dgm:prSet presAssocID="{177017E1-28D9-4FC9-B49A-797EB76D0636}" presName="childText" presStyleLbl="ln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3B8E516-6EB3-487D-BF99-C1A9F236CE11}" type="presOf" srcId="{610CA3A2-96E2-4039-BACC-DE73706475D3}" destId="{2E43ED62-3FBC-461A-868E-FBE89D9BC660}" srcOrd="0" destOrd="0" presId="urn:microsoft.com/office/officeart/2008/layout/PictureAccentList#2"/>
    <dgm:cxn modelId="{10BDE14D-6ACF-4B97-8426-ABA394D2BCE4}" srcId="{975B8D69-4926-4011-B87D-180670AEC968}" destId="{177017E1-28D9-4FC9-B49A-797EB76D0636}" srcOrd="0" destOrd="0" parTransId="{936C01A1-F00A-4F89-9442-55AA0EC188B5}" sibTransId="{5DC3E633-E8B2-4300-B237-AB18DBAFE357}"/>
    <dgm:cxn modelId="{8936BD50-2CC0-4F3B-B0C5-B280644A98F3}" srcId="{610CA3A2-96E2-4039-BACC-DE73706475D3}" destId="{975B8D69-4926-4011-B87D-180670AEC968}" srcOrd="0" destOrd="0" parTransId="{529162AD-9035-4D85-B5DF-914DF0885739}" sibTransId="{BD629497-747C-4EAD-B8B2-E67BBF821A04}"/>
    <dgm:cxn modelId="{07173ABF-350B-4981-AE89-6D329D2674D5}" type="presOf" srcId="{177017E1-28D9-4FC9-B49A-797EB76D0636}" destId="{AD74F1CB-5D51-458D-8310-DAF5B3F304A3}" srcOrd="0" destOrd="0" presId="urn:microsoft.com/office/officeart/2008/layout/PictureAccentList#2"/>
    <dgm:cxn modelId="{81798AE9-8404-4D83-9663-D2A69A8181FC}" type="presOf" srcId="{975B8D69-4926-4011-B87D-180670AEC968}" destId="{70012969-C9A2-48C0-A4E4-B0C50738B6E7}" srcOrd="0" destOrd="0" presId="urn:microsoft.com/office/officeart/2008/layout/PictureAccentList#2"/>
    <dgm:cxn modelId="{B62A0D60-7747-43AF-AE93-1DAE8E1D88E1}" type="presParOf" srcId="{2E43ED62-3FBC-461A-868E-FBE89D9BC660}" destId="{EB530DA5-2D6D-461B-A02A-F5268F92D633}" srcOrd="0" destOrd="0" presId="urn:microsoft.com/office/officeart/2008/layout/PictureAccentList#2"/>
    <dgm:cxn modelId="{8D76F2F7-0A9E-433A-9D92-6CC0373E0099}" type="presParOf" srcId="{EB530DA5-2D6D-461B-A02A-F5268F92D633}" destId="{3F3075F2-E5BE-4CAD-8E1A-BD25F7EB85E1}" srcOrd="0" destOrd="0" presId="urn:microsoft.com/office/officeart/2008/layout/PictureAccentList#2"/>
    <dgm:cxn modelId="{FCDAE1AF-7382-4C5E-9B39-5F381EF2C6AC}" type="presParOf" srcId="{3F3075F2-E5BE-4CAD-8E1A-BD25F7EB85E1}" destId="{70012969-C9A2-48C0-A4E4-B0C50738B6E7}" srcOrd="0" destOrd="0" presId="urn:microsoft.com/office/officeart/2008/layout/PictureAccentList#2"/>
    <dgm:cxn modelId="{5950A908-1E5B-4976-992C-1FE7022ED8C6}" type="presParOf" srcId="{EB530DA5-2D6D-461B-A02A-F5268F92D633}" destId="{1A8EC926-A597-4AD1-BCE0-B405B79FCEA8}" srcOrd="1" destOrd="0" presId="urn:microsoft.com/office/officeart/2008/layout/PictureAccentList#2"/>
    <dgm:cxn modelId="{EA3D3491-1616-462B-8E52-2D1E8EA6DDF7}" type="presParOf" srcId="{1A8EC926-A597-4AD1-BCE0-B405B79FCEA8}" destId="{041F6C5B-92F7-4796-9320-631A81405524}" srcOrd="0" destOrd="0" presId="urn:microsoft.com/office/officeart/2008/layout/PictureAccentList#2"/>
    <dgm:cxn modelId="{18C7374D-33DB-469C-9212-1DC58B514460}" type="presParOf" srcId="{041F6C5B-92F7-4796-9320-631A81405524}" destId="{C8C5E13E-57F9-4A49-AE36-1A829D3036BC}" srcOrd="0" destOrd="0" presId="urn:microsoft.com/office/officeart/2008/layout/PictureAccentList#2"/>
    <dgm:cxn modelId="{25A7F911-22D4-4C28-B70D-DFA8FBF17083}" type="presParOf" srcId="{041F6C5B-92F7-4796-9320-631A81405524}" destId="{AD74F1CB-5D51-458D-8310-DAF5B3F304A3}" srcOrd="1" destOrd="0" presId="urn:microsoft.com/office/officeart/2008/layout/PictureAccent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B4622-ADA1-49D5-9082-FE4B2AA52D2F}">
      <dsp:nvSpPr>
        <dsp:cNvPr id="0" name=""/>
        <dsp:cNvSpPr/>
      </dsp:nvSpPr>
      <dsp:spPr bwMode="white">
        <a:xfrm>
          <a:off x="667927" y="0"/>
          <a:ext cx="7569842" cy="229246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2">
          <a:scrgbClr r="0" g="0" b="0"/>
        </a:effectRef>
        <a:fontRef idx="minor"/>
      </dsp:style>
    </dsp:sp>
    <dsp:sp modelId="{96B19F81-3AE4-479A-9589-B1AAA4C559F7}">
      <dsp:nvSpPr>
        <dsp:cNvPr id="0" name=""/>
        <dsp:cNvSpPr/>
      </dsp:nvSpPr>
      <dsp:spPr bwMode="white">
        <a:xfrm>
          <a:off x="0" y="687741"/>
          <a:ext cx="1979044" cy="9169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>
              <a:solidFill>
                <a:schemeClr val="dk2"/>
              </a:solidFill>
              <a:latin typeface="Algerian" panose="04020705040A02060702" pitchFamily="82" charset="0"/>
            </a:rPr>
            <a:t>Used</a:t>
          </a:r>
          <a:r>
            <a:rPr lang="en-ID" sz="2800" kern="1200" baseline="0">
              <a:solidFill>
                <a:schemeClr val="dk2"/>
              </a:solidFill>
              <a:latin typeface="Algerian" panose="04020705040A02060702" pitchFamily="82" charset="0"/>
            </a:rPr>
            <a:t> by</a:t>
          </a:r>
          <a:endParaRPr lang="en-ID" sz="2800" kern="1200">
            <a:solidFill>
              <a:schemeClr val="dk2"/>
            </a:solidFill>
            <a:latin typeface="Algerian" panose="04020705040A02060702" pitchFamily="82" charset="0"/>
          </a:endParaRPr>
        </a:p>
      </dsp:txBody>
      <dsp:txXfrm>
        <a:off x="0" y="687741"/>
        <a:ext cx="1979044" cy="916988"/>
      </dsp:txXfrm>
    </dsp:sp>
    <dsp:sp modelId="{49436B4A-683F-4B03-AF61-E1C6204F0428}">
      <dsp:nvSpPr>
        <dsp:cNvPr id="0" name=""/>
        <dsp:cNvSpPr/>
      </dsp:nvSpPr>
      <dsp:spPr bwMode="white">
        <a:xfrm>
          <a:off x="2308884" y="687741"/>
          <a:ext cx="1979044" cy="9169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Development Team</a:t>
          </a:r>
          <a:endParaRPr lang="en-ID" sz="2000" kern="12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8884" y="687741"/>
        <a:ext cx="1979044" cy="916988"/>
      </dsp:txXfrm>
    </dsp:sp>
    <dsp:sp modelId="{0DFA703F-1D16-446F-9574-91DE91F3F54B}">
      <dsp:nvSpPr>
        <dsp:cNvPr id="0" name=""/>
        <dsp:cNvSpPr/>
      </dsp:nvSpPr>
      <dsp:spPr bwMode="white">
        <a:xfrm>
          <a:off x="4617769" y="687741"/>
          <a:ext cx="1979044" cy="9169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Maintenance Team</a:t>
          </a:r>
          <a:endParaRPr lang="en-ID" sz="2000" kern="12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17769" y="687741"/>
        <a:ext cx="1979044" cy="916988"/>
      </dsp:txXfrm>
    </dsp:sp>
    <dsp:sp modelId="{00AA2D95-E1E4-4D31-8CA2-B253C380B9D4}">
      <dsp:nvSpPr>
        <dsp:cNvPr id="0" name=""/>
        <dsp:cNvSpPr/>
      </dsp:nvSpPr>
      <dsp:spPr bwMode="white">
        <a:xfrm>
          <a:off x="6926653" y="687741"/>
          <a:ext cx="1979044" cy="9169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Clients</a:t>
          </a:r>
          <a:endParaRPr lang="en-ID" sz="2000" kern="12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6653" y="687741"/>
        <a:ext cx="1979044" cy="916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40134-2F9F-46FC-9834-9C8EEF9E30CE}">
      <dsp:nvSpPr>
        <dsp:cNvPr id="0" name=""/>
        <dsp:cNvSpPr/>
      </dsp:nvSpPr>
      <dsp:spPr bwMode="white">
        <a:xfrm>
          <a:off x="969565" y="0"/>
          <a:ext cx="6415215" cy="229246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</dsp:sp>
    <dsp:sp modelId="{99182A96-6294-468F-89BC-5243DAEB1867}">
      <dsp:nvSpPr>
        <dsp:cNvPr id="0" name=""/>
        <dsp:cNvSpPr/>
      </dsp:nvSpPr>
      <dsp:spPr bwMode="white">
        <a:xfrm>
          <a:off x="108927" y="697325"/>
          <a:ext cx="2264194" cy="9169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600" kern="1200">
              <a:solidFill>
                <a:schemeClr val="dk2"/>
              </a:solidFill>
              <a:latin typeface="Algerian" panose="04020705040A02060702" pitchFamily="82" charset="0"/>
            </a:rPr>
            <a:t>READ BY</a:t>
          </a:r>
        </a:p>
      </dsp:txBody>
      <dsp:txXfrm>
        <a:off x="108927" y="697325"/>
        <a:ext cx="2264194" cy="916988"/>
      </dsp:txXfrm>
    </dsp:sp>
    <dsp:sp modelId="{7580A748-E44D-4FAB-A149-AAAB5CA82A41}">
      <dsp:nvSpPr>
        <dsp:cNvPr id="0" name=""/>
        <dsp:cNvSpPr/>
      </dsp:nvSpPr>
      <dsp:spPr bwMode="white">
        <a:xfrm>
          <a:off x="3586294" y="696417"/>
          <a:ext cx="2264194" cy="9169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 Client. </a:t>
          </a:r>
          <a:endParaRPr lang="en-ID" sz="2000" kern="1200">
            <a:solidFill>
              <a:schemeClr val="dk2"/>
            </a:solidFill>
          </a:endParaRPr>
        </a:p>
      </dsp:txBody>
      <dsp:txXfrm>
        <a:off x="3586294" y="696417"/>
        <a:ext cx="2264194" cy="916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EC238-DB0E-4B12-AEE4-1A9607A95296}">
      <dsp:nvSpPr>
        <dsp:cNvPr id="0" name=""/>
        <dsp:cNvSpPr/>
      </dsp:nvSpPr>
      <dsp:spPr bwMode="white">
        <a:xfrm>
          <a:off x="0" y="349967"/>
          <a:ext cx="2563556" cy="1538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iostream</a:t>
          </a:r>
          <a:endParaRPr lang="en-ID" sz="4700" kern="1200"/>
        </a:p>
      </dsp:txBody>
      <dsp:txXfrm>
        <a:off x="0" y="349967"/>
        <a:ext cx="2563556" cy="1538133"/>
      </dsp:txXfrm>
    </dsp:sp>
    <dsp:sp modelId="{D227AF46-6B39-4CFF-A7CB-34AEE5AB8D0D}">
      <dsp:nvSpPr>
        <dsp:cNvPr id="0" name=""/>
        <dsp:cNvSpPr/>
      </dsp:nvSpPr>
      <dsp:spPr bwMode="white">
        <a:xfrm>
          <a:off x="2819912" y="349967"/>
          <a:ext cx="2563556" cy="1538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700" kern="1200"/>
            <a:t>map</a:t>
          </a:r>
        </a:p>
      </dsp:txBody>
      <dsp:txXfrm>
        <a:off x="2819912" y="349967"/>
        <a:ext cx="2563556" cy="1538133"/>
      </dsp:txXfrm>
    </dsp:sp>
    <dsp:sp modelId="{BB0AA0B9-1D3F-4F49-8597-7C20D20D7E2B}">
      <dsp:nvSpPr>
        <dsp:cNvPr id="0" name=""/>
        <dsp:cNvSpPr/>
      </dsp:nvSpPr>
      <dsp:spPr bwMode="white">
        <a:xfrm>
          <a:off x="5639824" y="349967"/>
          <a:ext cx="2563556" cy="1538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Iterator </a:t>
          </a:r>
          <a:endParaRPr lang="en-IN" sz="4700" kern="1200"/>
        </a:p>
      </dsp:txBody>
      <dsp:txXfrm>
        <a:off x="5639824" y="349967"/>
        <a:ext cx="2563556" cy="1538133"/>
      </dsp:txXfrm>
    </dsp:sp>
    <dsp:sp modelId="{7D10E80E-BC58-401E-8500-18D9B2CC7B0E}">
      <dsp:nvSpPr>
        <dsp:cNvPr id="0" name=""/>
        <dsp:cNvSpPr/>
      </dsp:nvSpPr>
      <dsp:spPr bwMode="white">
        <a:xfrm>
          <a:off x="0" y="2144457"/>
          <a:ext cx="2563556" cy="1538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string</a:t>
          </a:r>
          <a:endParaRPr lang="en-ID" sz="4700" kern="1200"/>
        </a:p>
      </dsp:txBody>
      <dsp:txXfrm>
        <a:off x="0" y="2144457"/>
        <a:ext cx="2563556" cy="1538133"/>
      </dsp:txXfrm>
    </dsp:sp>
    <dsp:sp modelId="{74FA18AD-AF65-4230-AA76-B55C0D3ECCDC}">
      <dsp:nvSpPr>
        <dsp:cNvPr id="0" name=""/>
        <dsp:cNvSpPr/>
      </dsp:nvSpPr>
      <dsp:spPr bwMode="white">
        <a:xfrm>
          <a:off x="2857596" y="2102881"/>
          <a:ext cx="2563556" cy="1538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fstream</a:t>
          </a:r>
          <a:endParaRPr lang="en-IN" sz="4700" kern="1200" dirty="0"/>
        </a:p>
      </dsp:txBody>
      <dsp:txXfrm>
        <a:off x="2857596" y="2102881"/>
        <a:ext cx="2563556" cy="1538133"/>
      </dsp:txXfrm>
    </dsp:sp>
    <dsp:sp modelId="{E37B8DD6-BBA8-4FB3-AD05-ED9BCAEA14A8}">
      <dsp:nvSpPr>
        <dsp:cNvPr id="0" name=""/>
        <dsp:cNvSpPr/>
      </dsp:nvSpPr>
      <dsp:spPr bwMode="white">
        <a:xfrm>
          <a:off x="5639824" y="2144457"/>
          <a:ext cx="2563556" cy="1538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vector </a:t>
          </a:r>
          <a:endParaRPr lang="en-ID" sz="4700" kern="1200" dirty="0"/>
        </a:p>
      </dsp:txBody>
      <dsp:txXfrm>
        <a:off x="5639824" y="2144457"/>
        <a:ext cx="2563556" cy="1538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12969-C9A2-48C0-A4E4-B0C50738B6E7}">
      <dsp:nvSpPr>
        <dsp:cNvPr id="0" name=""/>
        <dsp:cNvSpPr/>
      </dsp:nvSpPr>
      <dsp:spPr bwMode="white">
        <a:xfrm>
          <a:off x="0" y="467417"/>
          <a:ext cx="8128000" cy="13354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gerian" panose="04020705040A02060702" pitchFamily="82" charset="0"/>
              <a:ea typeface="Calibri" panose="020F0502020204030204"/>
              <a:cs typeface="Calibri" panose="020F0502020204030204"/>
            </a:rPr>
            <a:t>Tools to be used:</a:t>
          </a:r>
          <a:endParaRPr lang="en-ID" sz="3200" b="0" kern="1200">
            <a:latin typeface="Algerian" panose="04020705040A02060702" pitchFamily="82" charset="0"/>
          </a:endParaRPr>
        </a:p>
      </dsp:txBody>
      <dsp:txXfrm>
        <a:off x="39115" y="506532"/>
        <a:ext cx="8049770" cy="1257250"/>
      </dsp:txXfrm>
    </dsp:sp>
    <dsp:sp modelId="{C8C5E13E-57F9-4A49-AE36-1A829D3036BC}">
      <dsp:nvSpPr>
        <dsp:cNvPr id="0" name=""/>
        <dsp:cNvSpPr/>
      </dsp:nvSpPr>
      <dsp:spPr>
        <a:xfrm>
          <a:off x="0" y="2043284"/>
          <a:ext cx="1335480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F1CB-5D51-458D-8310-DAF5B3F304A3}">
      <dsp:nvSpPr>
        <dsp:cNvPr id="0" name=""/>
        <dsp:cNvSpPr/>
      </dsp:nvSpPr>
      <dsp:spPr bwMode="white">
        <a:xfrm>
          <a:off x="1415608" y="2043284"/>
          <a:ext cx="6712391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</a:pPr>
          <a:r>
            <a:rPr lang="en-GB" sz="2000" b="1" kern="120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Make file </a:t>
          </a:r>
          <a:r>
            <a:rPr lang="en-GB" sz="2000" kern="120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It aids in simplifying building program executables.</a:t>
          </a:r>
          <a:endParaRPr lang="en-ID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80812" y="2108488"/>
        <a:ext cx="6581983" cy="1205072"/>
      </dsp:txXfrm>
    </dsp:sp>
    <dsp:sp modelId="{588C0490-7BC4-4032-9B66-4688F309F768}">
      <dsp:nvSpPr>
        <dsp:cNvPr id="0" name=""/>
        <dsp:cNvSpPr/>
      </dsp:nvSpPr>
      <dsp:spPr>
        <a:xfrm>
          <a:off x="0" y="3494924"/>
          <a:ext cx="1335480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0F8FC-D02D-4EFB-B8F3-CDF72C6D54D1}">
      <dsp:nvSpPr>
        <dsp:cNvPr id="0" name=""/>
        <dsp:cNvSpPr/>
      </dsp:nvSpPr>
      <dsp:spPr bwMode="white">
        <a:xfrm>
          <a:off x="1415608" y="3539022"/>
          <a:ext cx="6712391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>
              <a:latin typeface="Arial" panose="020B0604020202020204" pitchFamily="34" charset="0"/>
              <a:cs typeface="Arial" panose="020B0604020202020204" pitchFamily="34" charset="0"/>
            </a:rPr>
            <a:t>CPP Unit </a:t>
          </a:r>
          <a:r>
            <a:rPr lang="en-GB" sz="2000" kern="1200">
              <a:latin typeface="Arial" panose="020B0604020202020204" pitchFamily="34" charset="0"/>
              <a:cs typeface="Arial" panose="020B0604020202020204" pitchFamily="34" charset="0"/>
            </a:rPr>
            <a:t>: To automate testing to test unit function     </a:t>
          </a:r>
          <a:endParaRPr lang="en-ID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80812" y="3604226"/>
        <a:ext cx="6581983" cy="1205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12969-C9A2-48C0-A4E4-B0C50738B6E7}">
      <dsp:nvSpPr>
        <dsp:cNvPr id="0" name=""/>
        <dsp:cNvSpPr/>
      </dsp:nvSpPr>
      <dsp:spPr bwMode="white">
        <a:xfrm>
          <a:off x="1520667" y="1335319"/>
          <a:ext cx="6607332" cy="116867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</a:pPr>
          <a:r>
            <a:rPr lang="en-GB" sz="2000" b="1" kern="1200" dirty="0" err="1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Posix</a:t>
          </a:r>
          <a:r>
            <a:rPr lang="en-GB" sz="2000" b="1" kern="12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 threads</a:t>
          </a:r>
          <a:r>
            <a:rPr lang="en-GB" sz="2000" kern="12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They 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are used to allow concurrent processes. We use it to manage multiple clients accessing the server</a:t>
          </a:r>
          <a:endParaRPr lang="en-ID" sz="2000" b="0" kern="1200" dirty="0">
            <a:latin typeface="Algerian" panose="04020705040A02060702" pitchFamily="82" charset="0"/>
          </a:endParaRPr>
        </a:p>
      </dsp:txBody>
      <dsp:txXfrm>
        <a:off x="1554896" y="1369548"/>
        <a:ext cx="6538874" cy="1100220"/>
      </dsp:txXfrm>
    </dsp:sp>
    <dsp:sp modelId="{C8C5E13E-57F9-4A49-AE36-1A829D3036BC}">
      <dsp:nvSpPr>
        <dsp:cNvPr id="0" name=""/>
        <dsp:cNvSpPr/>
      </dsp:nvSpPr>
      <dsp:spPr>
        <a:xfrm>
          <a:off x="0" y="2707752"/>
          <a:ext cx="1335480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F1CB-5D51-458D-8310-DAF5B3F304A3}">
      <dsp:nvSpPr>
        <dsp:cNvPr id="0" name=""/>
        <dsp:cNvSpPr/>
      </dsp:nvSpPr>
      <dsp:spPr bwMode="white">
        <a:xfrm>
          <a:off x="1415608" y="2707752"/>
          <a:ext cx="6712391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</a:pPr>
          <a:r>
            <a:rPr lang="en-GB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Valgrind</a:t>
          </a:r>
          <a:r>
            <a:rPr lang="en-GB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: To detect memory leak     </a:t>
          </a:r>
          <a:endParaRPr lang="en-ID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80812" y="2772956"/>
        <a:ext cx="6581983" cy="1205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2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#1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#2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#3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#4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1423" y="2241927"/>
            <a:ext cx="9341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>
                <a:latin typeface="Algerian" panose="04020705040A02060702" pitchFamily="82" charset="0"/>
              </a:rPr>
              <a:t>Hotel Reservation/ManagEment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34632" y="4501929"/>
            <a:ext cx="38370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>
                <a:latin typeface="Times New Roman" panose="02020603050405020304"/>
                <a:cs typeface="Calibri" panose="020F0502020204030204"/>
              </a:rPr>
              <a:t>Sindhu </a:t>
            </a: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Atmakuri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Simhadri</a:t>
            </a:r>
            <a:r>
              <a:rPr lang="en-US" sz="2400" spc="50">
                <a:latin typeface="Times New Roman" panose="02020603050405020304"/>
                <a:cs typeface="Calibri" panose="020F0502020204030204"/>
              </a:rPr>
              <a:t> Pushpa </a:t>
            </a: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Latha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Suneetha</a:t>
            </a:r>
            <a:r>
              <a:rPr lang="en-US" sz="2400" spc="50">
                <a:latin typeface="Times New Roman" panose="02020603050405020304"/>
                <a:cs typeface="Calibri" panose="020F0502020204030204"/>
              </a:rPr>
              <a:t> KK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>
                <a:latin typeface="Times New Roman" panose="02020603050405020304"/>
                <a:cs typeface="Calibri" panose="020F0502020204030204"/>
              </a:rPr>
              <a:t>Hamsa 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Divya</a:t>
            </a:r>
            <a:r>
              <a:rPr lang="en-US" sz="2400" spc="50">
                <a:latin typeface="Times New Roman" panose="02020603050405020304"/>
                <a:cs typeface="Calibri" panose="020F0502020204030204"/>
              </a:rPr>
              <a:t> Reddy </a:t>
            </a: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Teluri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6355" y="955876"/>
            <a:ext cx="70153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Algerian" panose="04020705040A02060702" pitchFamily="82" charset="0"/>
                <a:cs typeface="Times New Roman" panose="02020603050405020304"/>
              </a:rPr>
              <a:t>SPRINT-2</a:t>
            </a:r>
            <a:endParaRPr lang="en-ID" sz="400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1729" y="4445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6. DFD LEVEL 1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1589B-481D-5210-DF05-FCDF5391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91" y="1316641"/>
            <a:ext cx="8128418" cy="498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7612380" y="2090420"/>
            <a:ext cx="309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6A624-E269-0253-B3DD-0A3E27FD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60" y="164387"/>
            <a:ext cx="8568647" cy="669361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93A38A87-72B7-2E9C-19B0-A1EBEB21A118}"/>
              </a:ext>
            </a:extLst>
          </p:cNvPr>
          <p:cNvSpPr txBox="1"/>
          <p:nvPr/>
        </p:nvSpPr>
        <p:spPr>
          <a:xfrm>
            <a:off x="8063230" y="1886585"/>
            <a:ext cx="376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Algerian" panose="04020705040A02060702" pitchFamily="82" charset="0"/>
              </a:rPr>
              <a:t>7. FLOW CHART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70929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lgerian" panose="04020705040A02060702" pitchFamily="82" charset="0"/>
                <a:ea typeface="+mj-lt"/>
                <a:cs typeface="+mj-lt"/>
                <a:sym typeface="+mn-ea"/>
              </a:rPr>
              <a:t>8. System feature and requirement</a:t>
            </a:r>
            <a:br>
              <a:rPr lang="en-ID">
                <a:latin typeface="Algerian" panose="04020705040A02060702" pitchFamily="82" charset="0"/>
              </a:rPr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Algerian" panose="04020705040A02060702" pitchFamily="82" charset="0"/>
                <a:sym typeface="+mn-ea"/>
              </a:rPr>
              <a:t>Functionality</a:t>
            </a:r>
          </a:p>
          <a:p>
            <a:r>
              <a:rPr lang="en-US">
                <a:latin typeface="Algerian" panose="04020705040A02060702" pitchFamily="82" charset="0"/>
                <a:sym typeface="+mn-ea"/>
              </a:rPr>
              <a:t>c++</a:t>
            </a:r>
          </a:p>
          <a:p>
            <a:r>
              <a:rPr lang="en-US">
                <a:latin typeface="Algerian" panose="04020705040A02060702" pitchFamily="82" charset="0"/>
                <a:sym typeface="+mn-ea"/>
              </a:rPr>
              <a:t>linux</a:t>
            </a:r>
          </a:p>
          <a:p>
            <a:r>
              <a:rPr lang="en-US">
                <a:latin typeface="Algerian" panose="04020705040A02060702" pitchFamily="82" charset="0"/>
                <a:sym typeface="+mn-ea"/>
              </a:rPr>
              <a:t>system programming</a:t>
            </a:r>
          </a:p>
          <a:p>
            <a:endParaRPr lang="en-US">
              <a:latin typeface="Algerian" panose="04020705040A02060702" pitchFamily="82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2000" y="670740"/>
            <a:ext cx="689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  <a:ea typeface="+mj-lt"/>
                <a:cs typeface="+mj-lt"/>
              </a:rPr>
              <a:t>Non-Functional Requirements</a:t>
            </a:r>
            <a:r>
              <a:rPr lang="en-GB" sz="3200" dirty="0">
                <a:solidFill>
                  <a:srgbClr val="FFFFFF"/>
                </a:solidFill>
                <a:latin typeface="Algerian" panose="04020705040A02060702" pitchFamily="82" charset="0"/>
                <a:ea typeface="+mj-lt"/>
                <a:cs typeface="+mj-lt"/>
              </a:rPr>
              <a:t>:</a:t>
            </a:r>
            <a:endParaRPr lang="en-ID" sz="32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032000" y="1356852"/>
          <a:ext cx="8128000" cy="53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625" y="4506675"/>
            <a:ext cx="11100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503638" y="837088"/>
          <a:ext cx="8128000" cy="53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/>
          <p:cNvSpPr/>
          <p:nvPr/>
        </p:nvSpPr>
        <p:spPr>
          <a:xfrm>
            <a:off x="2503638" y="2093520"/>
            <a:ext cx="1335480" cy="1335480"/>
          </a:xfrm>
          <a:prstGeom prst="roundRect">
            <a:avLst>
              <a:gd name="adj" fmla="val 1667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625" y="4506675"/>
            <a:ext cx="11100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F4A54-BC33-B5DD-4B25-C3740E8D4880}"/>
              </a:ext>
            </a:extLst>
          </p:cNvPr>
          <p:cNvSpPr txBox="1"/>
          <p:nvPr/>
        </p:nvSpPr>
        <p:spPr>
          <a:xfrm>
            <a:off x="1898435" y="1058664"/>
            <a:ext cx="930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latin typeface="Algerian" panose="04020705040A02060702" pitchFamily="82" charset="0"/>
              </a:rPr>
              <a:t>FURTHER IMPLEMENTATIONS/FURTHER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02850-BFB1-3A48-91B4-C32C83F5730F}"/>
              </a:ext>
            </a:extLst>
          </p:cNvPr>
          <p:cNvSpPr txBox="1"/>
          <p:nvPr/>
        </p:nvSpPr>
        <p:spPr>
          <a:xfrm>
            <a:off x="1695236" y="2826559"/>
            <a:ext cx="950359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Storing atleast one month history of the hotel’s reservations and payments.</a:t>
            </a:r>
          </a:p>
        </p:txBody>
      </p:sp>
    </p:spTree>
    <p:extLst>
      <p:ext uri="{BB962C8B-B14F-4D97-AF65-F5344CB8AC3E}">
        <p14:creationId xmlns:p14="http://schemas.microsoft.com/office/powerpoint/2010/main" val="312994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7432" y="631411"/>
            <a:ext cx="60960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9. Conclusion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696" y="1574610"/>
            <a:ext cx="10874477" cy="609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Implemented using </a:t>
            </a:r>
            <a:r>
              <a:rPr lang="en-US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c++</a:t>
            </a: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concepts and System programming.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Application of conceptual knowledge wherever necessary.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output is a user-friendly hotel reservation system.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Menu based interface provided to clients makes it easier and comfortable for them to use.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final outcome of the project can be considered as real time application of hotel reservation system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890270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  <a:cs typeface="Algerian" panose="04020705040A02060702" pitchFamily="82" charset="0"/>
              </a:rPr>
              <a:t>Sample Test Cases And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505" y="1774825"/>
            <a:ext cx="10339705" cy="4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820" y="685800"/>
            <a:ext cx="10857230" cy="583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0258" y="2971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0157" y="1935511"/>
            <a:ext cx="609600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ea typeface="+mn-lt"/>
                <a:cs typeface="Algerian" panose="04020705040A02060702" pitchFamily="82" charset="0"/>
              </a:rPr>
              <a:t>1. Introduction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2. Purpose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3. Application of project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4. Basic Libraries used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5. DFD Level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6. DFD level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7. Flow chart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8. System features and requirement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9. Conclusion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05" y="1207135"/>
            <a:ext cx="6539865" cy="440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5754" y="2872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200">
                <a:latin typeface="Algerian" panose="04020705040A02060702" pitchFamily="82" charset="0"/>
                <a:ea typeface="+mj-ea"/>
                <a:cs typeface="+mj-cs"/>
              </a:rPr>
              <a:t>1.Introduction</a:t>
            </a:r>
            <a:endParaRPr lang="en-ID" sz="4000">
              <a:latin typeface="Algerian" panose="04020705040A02060702" pitchFamily="82" charset="0"/>
            </a:endParaRPr>
          </a:p>
        </p:txBody>
      </p:sp>
      <p:grpSp>
        <p:nvGrpSpPr>
          <p:cNvPr id="6" name="Google Shape;959;p40"/>
          <p:cNvGrpSpPr/>
          <p:nvPr/>
        </p:nvGrpSpPr>
        <p:grpSpPr>
          <a:xfrm>
            <a:off x="7068957" y="1519904"/>
            <a:ext cx="4661365" cy="3818191"/>
            <a:chOff x="4772687" y="771825"/>
            <a:chExt cx="4661365" cy="3818191"/>
          </a:xfrm>
        </p:grpSpPr>
        <p:sp>
          <p:nvSpPr>
            <p:cNvPr id="7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10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TextBox 147"/>
          <p:cNvSpPr txBox="1"/>
          <p:nvPr/>
        </p:nvSpPr>
        <p:spPr>
          <a:xfrm>
            <a:off x="1290482" y="2213108"/>
            <a:ext cx="55342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project titled “HOTEL RESERVATION/MANAGEMENT SOFTWARE” is designed mainly for the purpose of managing all activities like :</a:t>
            </a:r>
          </a:p>
          <a:p>
            <a:b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1. Hotel Booking</a:t>
            </a:r>
            <a:b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2. Login</a:t>
            </a:r>
            <a:b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3. Room Details</a:t>
            </a:r>
          </a:p>
          <a:p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4. Payment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1643151" y="3980800"/>
          <a:ext cx="8905697" cy="2292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/>
        </p:nvGraphicFramePr>
        <p:xfrm>
          <a:off x="2385961" y="1212782"/>
          <a:ext cx="7547312" cy="2292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5747" y="217469"/>
            <a:ext cx="357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latin typeface="Algerian" panose="04020705040A02060702" pitchFamily="82" charset="0"/>
              </a:rPr>
              <a:t>INTENDED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865" y="3364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Algerian" panose="04020705040A02060702" pitchFamily="82" charset="0"/>
                <a:ea typeface="Calibri Light" panose="020F0302020204030204"/>
                <a:cs typeface="Calibri Light" panose="020F0302020204030204"/>
              </a:rPr>
              <a:t>2. Purpose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3915" y="2566323"/>
            <a:ext cx="5014453" cy="206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D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 a menu-based interface to select the intended requirement 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ID" sz="20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D" sz="2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D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Ease of use</a:t>
            </a:r>
            <a:endParaRPr lang="en-ID" sz="20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Top 5 Essential Features of an Online Hotel Reserva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75" y="1902938"/>
            <a:ext cx="4847505" cy="362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8232" y="346896"/>
            <a:ext cx="72955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3. Application of Project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408" y="1493298"/>
            <a:ext cx="4611328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 be implemented in each and every hotel.</a:t>
            </a:r>
          </a:p>
          <a:p>
            <a:pPr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Help with booking procedure, selection of the room type.</a:t>
            </a:r>
          </a:p>
          <a:p>
            <a:pPr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Display total amount if reservation is confirmed.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mart Hospitality Industry Concept Landing Page Stock Vector - Illustration  of internet, icon: 189967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8" y="1651820"/>
            <a:ext cx="5206533" cy="407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60706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lgerian" panose="04020705040A02060702" pitchFamily="82" charset="0"/>
                <a:cs typeface="Algerian" panose="04020705040A02060702" pitchFamily="82" charset="0"/>
              </a:rPr>
              <a:t>Class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1334135"/>
            <a:ext cx="9128760" cy="5398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6947" y="603369"/>
            <a:ext cx="7086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>
                <a:latin typeface="Algerian" panose="04020705040A02060702" pitchFamily="82" charset="0"/>
              </a:rPr>
              <a:t>4. BASIC LibrarIES used </a:t>
            </a:r>
            <a:endParaRPr lang="en-GB" sz="4000">
              <a:latin typeface="Algerian" panose="04020705040A02060702" pitchFamily="82" charset="0"/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7507249"/>
              </p:ext>
            </p:extLst>
          </p:nvPr>
        </p:nvGraphicFramePr>
        <p:xfrm>
          <a:off x="1956619" y="1868129"/>
          <a:ext cx="8203381" cy="403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1561" y="2774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5. DFD LEVEL 0</a:t>
            </a:r>
            <a:endParaRPr lang="en-ID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722120"/>
            <a:ext cx="9733280" cy="401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5" ma:contentTypeDescription="Create a new document." ma:contentTypeScope="" ma:versionID="441b6cac64204fab34b69e5137d85086">
  <xsd:schema xmlns:xsd="http://www.w3.org/2001/XMLSchema" xmlns:xs="http://www.w3.org/2001/XMLSchema" xmlns:p="http://schemas.microsoft.com/office/2006/metadata/properties" xmlns:ns2="2b84eb40-9918-4ecf-b9ca-64c519ae940e" targetNamespace="http://schemas.microsoft.com/office/2006/metadata/properties" ma:root="true" ma:fieldsID="23237436c23aba9068d6761f63830928" ns2:_="">
    <xsd:import namespace="2b84eb40-9918-4ecf-b9ca-64c519ae9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47FAAD-0137-4367-B1A3-0809D5777F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2396F-9480-40CE-82C8-7C71A4CD61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C95328-7BA1-4380-AC5C-7C26B1470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4eb40-9918-4ecf-b9ca-64c519ae94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</TotalTime>
  <Words>342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Cambria Math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8. System feature and requirement </vt:lpstr>
      <vt:lpstr>PowerPoint Presentation</vt:lpstr>
      <vt:lpstr>PowerPoint Presentation</vt:lpstr>
      <vt:lpstr>PowerPoint Presentation</vt:lpstr>
      <vt:lpstr>PowerPoint Presentation</vt:lpstr>
      <vt:lpstr>Sample Test Cases And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Divya Reddy Teluri</cp:lastModifiedBy>
  <cp:revision>13</cp:revision>
  <dcterms:created xsi:type="dcterms:W3CDTF">2022-12-07T04:36:00Z</dcterms:created>
  <dcterms:modified xsi:type="dcterms:W3CDTF">2022-12-13T15:46:53Z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B25ECA6A3AC2446FACC2FC4E754D6333</vt:lpwstr>
  </property>
  <property fmtid="{D5CDD505-2E9C-101B-9397-08002B2CF9AE}" pid="3" name="KSOProductBuildVer">
    <vt:lpwstr>1033-11.2.0.11440</vt:lpwstr>
  </property>
  <property fmtid="{D5CDD505-2E9C-101B-9397-08002B2CF9AE}" pid="4" name="ContentTypeId">
    <vt:lpwstr>0x010100C1E609119D9AB8469F2ED02F232E0765</vt:lpwstr>
  </property>
</Properties>
</file>