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CDCA-EE97-9849-213A-E7C42BCF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466CB-568B-4262-4515-980E8A9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6AC9-1453-80E4-B275-0F0E92ED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E10C-A562-B8AE-F107-906F47CB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D5A7-EBC2-28F9-390A-8CC943F8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1902-CF99-7DB7-1915-3544A37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3C22-C555-CC0F-2160-D55AD045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966B-2407-B0C7-38A1-9C89FB40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90676-A4CF-1404-EEAF-CA6F90CF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AB64-3108-D1F9-2084-6B365D0D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C4886-10E1-F276-1224-2AE4479F5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5027-711D-D022-3384-5936AF54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6D4D-F99F-44B6-3D22-C1169BA9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C277A-98B0-0792-61D1-6E4CD048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A2BA-7F30-254A-8AAA-BF54896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0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324B-F382-47FF-ED3F-E8D7C720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DF43-0683-6BF8-D8A3-C5CE587C4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0EAC-98CB-A373-D353-F8701D0A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FFB8-A507-3517-D7CB-286D5A24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8DF9-E210-83F0-CD37-34911EDE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B8E5-E95E-9712-8C64-8D827F8F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92A5-A4CC-5051-AC19-DE6C12D2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7AD66-5872-496B-EEF5-51A435B8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86B1-0179-2862-2533-12EDCE1E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5197C-365C-9ECB-04E8-F92D46B2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89A8-CDA4-66E2-1FBF-80E55E6F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7855-8FB6-59D9-7662-6BB17455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688B7-547A-5591-D084-9D17F610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8F2B7-1902-42BB-01CF-B887FFA1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001-5143-2F72-54BA-74B2E467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FCDA8-1A46-0606-A5BD-C59A6CB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9AB3-1591-4C89-1B53-12E9E954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5412-A031-6014-8037-2FC889F4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88BC2-F08A-D5F1-A41D-4BB814022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9D740-C227-1E01-5260-1A606614E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66E58-BEE7-321F-3C41-C14EDD77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4A80-38A2-0F1E-72C1-FAE73754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4DE8C-5B77-C4A6-EA8D-6E2C35F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7D4AB-F235-79F0-1DBA-946EB99D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7526-9DE7-286F-51E0-3159230F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B4CF1-38D0-7489-20AF-A4A729EF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76E04-8A55-DB55-7F18-034AF7C1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5AD09-25CF-3AE6-BC8D-D0DE169F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D0803-9857-82D0-3B71-21640F98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B52BA-91C9-8528-FAB4-19C5A463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3FD5C-A000-5CB6-4425-492D8943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A534-E7F2-8D4A-AE54-3A9BAB4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F309-7B1A-3B83-4064-D41D77EF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AD196-63E4-F29B-72D3-6814784CB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A7E62-14AB-59BE-048A-1BC5081B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2DA96-F6B0-F628-FA62-BE1ED1A5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0EB9-FD12-68AC-5121-FA73818B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F98F-B9E7-EF4A-DADD-6650385A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ACD40-677C-51E2-7DF9-3C474DE92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7BC19-EC1D-80A9-7C2C-B974FB1A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7D24A-2BBD-F8E1-3BFA-74E40C20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C91C8-311F-BC5E-76AA-3E19762D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073C-8EEF-0366-9198-B1E581C0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5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6CC55-15A5-6F71-3377-9802FE7F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0701-E12D-EF4E-B68C-B7125C31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FBF1-1DA6-A8AE-C38C-47D4670BF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4EE5-5FD3-4187-9BD6-BE0AB4CDADB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84070-CF6C-855D-4846-85854B4AE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ED125-930E-0386-F2DC-D20B90F9B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FFF14A-9E6A-42D4-9396-DE71F9ED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660cs37chta0qfu.studio.us-east-1.sagemaker.aws/codeeditor/default?folder=/home/sagemaker-us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thajisubash.atlassian.net/wiki/x/AYCgB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8049-9BA6-B081-583C-1344E006E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 SQL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19D7F-07CB-1AC6-EF57-E524FFEF2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E12D-E3D8-4F47-8C4C-601FEB76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B9E7-3430-9A62-6900-6E68CD5C8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69792" cy="4351338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Feature: Core functions of the Chess Engine</a:t>
            </a:r>
          </a:p>
          <a:p>
            <a:r>
              <a:rPr lang="en-US" sz="3600" dirty="0"/>
              <a:t>  As a user</a:t>
            </a:r>
          </a:p>
          <a:p>
            <a:r>
              <a:rPr lang="en-US" sz="3600" dirty="0"/>
              <a:t>  I want to ensure that the chess engine core functions work correctly</a:t>
            </a:r>
          </a:p>
          <a:p>
            <a:r>
              <a:rPr lang="en-US" sz="3600" dirty="0"/>
              <a:t>  So that moves are validated and the game progresses as expected</a:t>
            </a:r>
          </a:p>
          <a:p>
            <a:r>
              <a:rPr lang="en-US" sz="3600" dirty="0"/>
              <a:t>  Background:</a:t>
            </a:r>
          </a:p>
          <a:p>
            <a:r>
              <a:rPr lang="en-US" sz="3600" dirty="0"/>
              <a:t>    Given the chess game is initialized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Scenario: Initialize the chess board</a:t>
            </a:r>
          </a:p>
          <a:p>
            <a:r>
              <a:rPr lang="en-US" sz="3600" dirty="0"/>
              <a:t>    When the game is started</a:t>
            </a:r>
          </a:p>
          <a:p>
            <a:r>
              <a:rPr lang="en-US" sz="3600" dirty="0"/>
              <a:t>    Then the chessboard should be in the standard starting position</a:t>
            </a:r>
          </a:p>
          <a:p>
            <a:r>
              <a:rPr lang="en-US" sz="3600" dirty="0"/>
              <a:t>    And it should be White's turn</a:t>
            </a:r>
          </a:p>
          <a:p>
            <a:pPr marL="0" indent="0">
              <a:buNone/>
            </a:pPr>
            <a:r>
              <a:rPr lang="en-US" sz="3600" dirty="0"/>
              <a:t> Scenario: Make a valid move</a:t>
            </a:r>
          </a:p>
          <a:p>
            <a:r>
              <a:rPr lang="en-US" sz="3600" dirty="0"/>
              <a:t>    Given it is White's turn</a:t>
            </a:r>
          </a:p>
          <a:p>
            <a:r>
              <a:rPr lang="en-US" sz="3600" dirty="0"/>
              <a:t>    When White makes the move "e2e4"</a:t>
            </a:r>
          </a:p>
          <a:p>
            <a:r>
              <a:rPr lang="en-US" sz="3600" dirty="0"/>
              <a:t>    Then the move should be valid</a:t>
            </a:r>
          </a:p>
          <a:p>
            <a:r>
              <a:rPr lang="en-US" sz="3600" dirty="0"/>
              <a:t>    And the piece should be moved from "e2" to "e4"</a:t>
            </a:r>
          </a:p>
          <a:p>
            <a:r>
              <a:rPr lang="en-US" sz="3600" dirty="0"/>
              <a:t>    And it should be Black's 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FC851-E605-3905-68A7-CFB2C392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0056" y="1825625"/>
            <a:ext cx="30906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Scenario: Make an invalid move</a:t>
            </a:r>
          </a:p>
          <a:p>
            <a:r>
              <a:rPr lang="en-US" sz="900" dirty="0"/>
              <a:t>    Given it is Black's turn</a:t>
            </a:r>
          </a:p>
          <a:p>
            <a:r>
              <a:rPr lang="en-US" sz="900" dirty="0"/>
              <a:t>    When Black tries to make the move "e7e5"</a:t>
            </a:r>
          </a:p>
          <a:p>
            <a:r>
              <a:rPr lang="en-US" sz="900" dirty="0"/>
              <a:t>    And there is no piece on "e7"</a:t>
            </a:r>
          </a:p>
          <a:p>
            <a:r>
              <a:rPr lang="en-US" sz="900" dirty="0"/>
              <a:t>    Then the move should be invalid</a:t>
            </a:r>
          </a:p>
          <a:p>
            <a:r>
              <a:rPr lang="en-US" sz="900" dirty="0"/>
              <a:t>    And it should still be Black's turn</a:t>
            </a:r>
          </a:p>
          <a:p>
            <a:r>
              <a:rPr lang="en-US" sz="900" dirty="0"/>
              <a:t>    And an error message should be displayed</a:t>
            </a:r>
          </a:p>
          <a:p>
            <a:pPr marL="0" indent="0">
              <a:buNone/>
            </a:pPr>
            <a:r>
              <a:rPr lang="en-US" sz="900" dirty="0"/>
              <a:t>Scenario: Alternating turns between players</a:t>
            </a:r>
          </a:p>
          <a:p>
            <a:r>
              <a:rPr lang="en-US" sz="900" dirty="0"/>
              <a:t>    Given it is White's turn</a:t>
            </a:r>
          </a:p>
          <a:p>
            <a:r>
              <a:rPr lang="en-US" sz="900" dirty="0"/>
              <a:t>    When White makes the move "e2e4"</a:t>
            </a:r>
          </a:p>
          <a:p>
            <a:r>
              <a:rPr lang="en-US" sz="900" dirty="0"/>
              <a:t>    And it is Black's turn</a:t>
            </a:r>
          </a:p>
          <a:p>
            <a:r>
              <a:rPr lang="en-US" sz="900" dirty="0"/>
              <a:t>    When Black makes the move "e7e5"</a:t>
            </a:r>
          </a:p>
          <a:p>
            <a:r>
              <a:rPr lang="en-US" sz="900" dirty="0"/>
              <a:t>    Then the moves should be valid</a:t>
            </a:r>
          </a:p>
          <a:p>
            <a:r>
              <a:rPr lang="en-US" sz="900" dirty="0"/>
              <a:t>    And it should be White's turn</a:t>
            </a:r>
          </a:p>
          <a:p>
            <a:pPr marL="0" indent="0">
              <a:buNone/>
            </a:pPr>
            <a:r>
              <a:rPr lang="en-US" sz="900" dirty="0"/>
              <a:t> Scenario: Validate pawn movement</a:t>
            </a:r>
          </a:p>
          <a:p>
            <a:r>
              <a:rPr lang="en-US" sz="900" dirty="0"/>
              <a:t>    Given it is White's turn</a:t>
            </a:r>
          </a:p>
          <a:p>
            <a:r>
              <a:rPr lang="en-US" sz="900" dirty="0"/>
              <a:t>    When White makes the move "e2e4"</a:t>
            </a:r>
          </a:p>
          <a:p>
            <a:r>
              <a:rPr lang="en-US" sz="900" dirty="0"/>
              <a:t>    And it is Black's turn</a:t>
            </a:r>
          </a:p>
          <a:p>
            <a:r>
              <a:rPr lang="en-US" sz="900" dirty="0"/>
              <a:t>    When Black makes the move "e7e5"</a:t>
            </a:r>
          </a:p>
          <a:p>
            <a:r>
              <a:rPr lang="en-US" sz="900" dirty="0"/>
              <a:t>    Then the moves should be valid</a:t>
            </a:r>
          </a:p>
          <a:p>
            <a:r>
              <a:rPr lang="en-US" sz="900" dirty="0"/>
              <a:t>    And the pieces should be moved correctly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BF65D5-6A81-01FA-33DD-A194D2BEE67B}"/>
              </a:ext>
            </a:extLst>
          </p:cNvPr>
          <p:cNvSpPr txBox="1">
            <a:spLocks/>
          </p:cNvSpPr>
          <p:nvPr/>
        </p:nvSpPr>
        <p:spPr>
          <a:xfrm>
            <a:off x="8263128" y="1825625"/>
            <a:ext cx="30906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Scenario: Invalid knight movement</a:t>
            </a:r>
          </a:p>
          <a:p>
            <a:r>
              <a:rPr lang="en-US" dirty="0"/>
              <a:t>    Given it is White's turn</a:t>
            </a:r>
          </a:p>
          <a:p>
            <a:r>
              <a:rPr lang="en-US" dirty="0"/>
              <a:t>    When White tries to move the knight from "b1" to "b3"</a:t>
            </a:r>
          </a:p>
          <a:p>
            <a:r>
              <a:rPr lang="en-US" dirty="0"/>
              <a:t>    Then the move should be invalid</a:t>
            </a:r>
          </a:p>
          <a:p>
            <a:r>
              <a:rPr lang="en-US" dirty="0"/>
              <a:t>    And it should still be White's turn</a:t>
            </a:r>
          </a:p>
          <a:p>
            <a:pPr marL="0" indent="0">
              <a:buNone/>
            </a:pPr>
            <a:r>
              <a:rPr lang="en-US" dirty="0"/>
              <a:t>Scenario: Valid knight movement</a:t>
            </a:r>
          </a:p>
          <a:p>
            <a:r>
              <a:rPr lang="en-US" dirty="0"/>
              <a:t>    Given it is White's turn</a:t>
            </a:r>
          </a:p>
          <a:p>
            <a:r>
              <a:rPr lang="en-US" dirty="0"/>
              <a:t>    When White moves the knight from "b1" to "c3"</a:t>
            </a:r>
          </a:p>
          <a:p>
            <a:r>
              <a:rPr lang="en-US" dirty="0"/>
              <a:t>    Then the move should be valid</a:t>
            </a:r>
          </a:p>
          <a:p>
            <a:r>
              <a:rPr lang="en-US" dirty="0"/>
              <a:t>    And the piece should be moved from "b1" to "c3"</a:t>
            </a:r>
          </a:p>
          <a:p>
            <a:r>
              <a:rPr lang="en-US" dirty="0"/>
              <a:t>    And it should be Black's turn</a:t>
            </a:r>
          </a:p>
          <a:p>
            <a:pPr marL="0" indent="0">
              <a:buNone/>
            </a:pPr>
            <a:r>
              <a:rPr lang="en-US" dirty="0"/>
              <a:t>Scenario: Game over by checkmate</a:t>
            </a:r>
          </a:p>
          <a:p>
            <a:r>
              <a:rPr lang="en-US" dirty="0"/>
              <a:t>    Given the chess game is in a position that can end in checkmate</a:t>
            </a:r>
          </a:p>
          <a:p>
            <a:r>
              <a:rPr lang="en-US" dirty="0"/>
              <a:t>    When White makes a move that puts Black in checkmate</a:t>
            </a:r>
          </a:p>
          <a:p>
            <a:r>
              <a:rPr lang="en-US" dirty="0"/>
              <a:t>    Then the game should be over</a:t>
            </a:r>
          </a:p>
          <a:p>
            <a:r>
              <a:rPr lang="en-US" dirty="0"/>
              <a:t>    And the result should be "White wins by checkmate"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4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A96679-4CFE-B8AF-3CD0-7D64B5E7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18E4E4-9D9E-36EC-D984-6C64782F6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6837"/>
            <a:ext cx="4610100" cy="5583851"/>
          </a:xfrm>
        </p:spPr>
      </p:pic>
    </p:spTree>
    <p:extLst>
      <p:ext uri="{BB962C8B-B14F-4D97-AF65-F5344CB8AC3E}">
        <p14:creationId xmlns:p14="http://schemas.microsoft.com/office/powerpoint/2010/main" val="397551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11E4-42FF-549D-A88A-9CFFC786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3966-F7F3-62E5-80C8-6DE2F983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the files</a:t>
            </a:r>
          </a:p>
          <a:p>
            <a:r>
              <a:rPr lang="en-US" dirty="0"/>
              <a:t>Feed it to Model</a:t>
            </a:r>
          </a:p>
          <a:p>
            <a:r>
              <a:rPr lang="en-US" dirty="0"/>
              <a:t>Added required Features</a:t>
            </a:r>
          </a:p>
          <a:p>
            <a:pPr lvl="1"/>
            <a:r>
              <a:rPr lang="en-US" dirty="0"/>
              <a:t>Move validation</a:t>
            </a:r>
          </a:p>
          <a:p>
            <a:pPr lvl="1"/>
            <a:r>
              <a:rPr lang="en-US" dirty="0"/>
              <a:t>Interactive game</a:t>
            </a:r>
          </a:p>
          <a:p>
            <a:pPr lvl="1"/>
            <a:r>
              <a:rPr lang="en-US" dirty="0"/>
              <a:t>Test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86DE-560A-313A-A1ED-1454B9E8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9C54-1984-DA63-500A-DC9F6657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the two PL SQL files and create a working Python program using similar functions from the PL SQL program . Do not miss any functionality from the PL SQL code and add comments as needed for easy understanding.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move validation logic similar to what the PL SQL files have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interactive chess game with the generated code so that two Humans and can play alternate black and white moves to win the game</a:t>
            </a:r>
          </a:p>
        </p:txBody>
      </p:sp>
    </p:spTree>
    <p:extLst>
      <p:ext uri="{BB962C8B-B14F-4D97-AF65-F5344CB8AC3E}">
        <p14:creationId xmlns:p14="http://schemas.microsoft.com/office/powerpoint/2010/main" val="173854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8C4F-74EC-27BA-C854-D53A81EF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A137-CE2D-4439-0707-B4E96775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Bot and Human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C489-944B-090A-43DE-9C3278D9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7890-D98E-343B-0770-93AF45FA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PL SQL Knowledge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5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13A9-206E-254C-F50F-88DB207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76D6-992B-556E-AEC1-A36BA883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__fkGrotesk_8a67e8"/>
              </a:rPr>
              <a:t>Epics Read and understand the PL SQL file and create 2 epics that can convert the PL SQL to python micro services in the format with - For, who, the, is a, that, unlike and our solution</a:t>
            </a:r>
          </a:p>
          <a:p>
            <a:r>
              <a:rPr lang="en-US" b="0" i="0" dirty="0">
                <a:effectLst/>
                <a:latin typeface="__fkGrotesk_8a67e8"/>
              </a:rPr>
              <a:t>Based on the above two epics created, come up with 10 features to convert the PL SQL to Python </a:t>
            </a:r>
            <a:r>
              <a:rPr lang="en-US" b="0" i="0" dirty="0" err="1">
                <a:effectLst/>
                <a:latin typeface="__fkGrotesk_8a67e8"/>
              </a:rPr>
              <a:t>wiht</a:t>
            </a:r>
            <a:r>
              <a:rPr lang="en-US" b="0" i="0" dirty="0">
                <a:effectLst/>
                <a:latin typeface="__fkGrotesk_8a67e8"/>
              </a:rPr>
              <a:t> microservices in mind</a:t>
            </a:r>
          </a:p>
          <a:p>
            <a:r>
              <a:rPr lang="en-US" b="0" i="0" dirty="0">
                <a:effectLst/>
                <a:latin typeface="__fkGrotesk_8a67e8"/>
              </a:rPr>
              <a:t>Take a core component from the feature and write a Agile story with acceptance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8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C745-351D-CD93-B991-CC5357C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34438-65F5-A881-F172-3963A792A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Epic 1: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For</a:t>
            </a:r>
            <a:r>
              <a:rPr lang="en-US" b="0" i="0" dirty="0">
                <a:effectLst/>
                <a:latin typeface="__fkGroteskNeue_598ab8"/>
              </a:rPr>
              <a:t>: Chess developers and enthusiasts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Who</a:t>
            </a:r>
            <a:r>
              <a:rPr lang="en-US" b="0" i="0" dirty="0">
                <a:effectLst/>
                <a:latin typeface="__fkGroteskNeue_598ab8"/>
              </a:rPr>
              <a:t>: Want to modernize and scale a PL/SQL chess engine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0" i="0" dirty="0">
                <a:effectLst/>
                <a:latin typeface="__fkGroteskNeue_598ab8"/>
              </a:rPr>
              <a:t>The: PL_PIG_CHESS_ENGINE conversion project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Is a</a:t>
            </a:r>
            <a:r>
              <a:rPr lang="en-US" b="0" i="0" dirty="0">
                <a:effectLst/>
                <a:latin typeface="__fkGroteskNeue_598ab8"/>
              </a:rPr>
              <a:t>: Comprehensive effort to transform a monolithic PL/SQL chess engine into Python microservices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That</a:t>
            </a:r>
            <a:r>
              <a:rPr lang="en-US" b="0" i="0" dirty="0">
                <a:effectLst/>
                <a:latin typeface="__fkGroteskNeue_598ab8"/>
              </a:rPr>
              <a:t>: Preserves core chess logic while leveraging cloud-native architectures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Unlike</a:t>
            </a:r>
            <a:r>
              <a:rPr lang="en-US" b="0" i="0" dirty="0">
                <a:effectLst/>
                <a:latin typeface="__fkGroteskNeue_598ab8"/>
              </a:rPr>
              <a:t>: Direct language translations that don't take advantage of modern architectures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Our solution</a:t>
            </a:r>
            <a:r>
              <a:rPr lang="en-US" b="0" i="0" dirty="0">
                <a:effectLst/>
                <a:latin typeface="__fkGroteskNeue_598ab8"/>
              </a:rPr>
              <a:t>: Will </a:t>
            </a:r>
            <a:r>
              <a:rPr lang="en-US" b="0" i="0" dirty="0" err="1">
                <a:effectLst/>
                <a:latin typeface="__fkGroteskNeue_598ab8"/>
              </a:rPr>
              <a:t>involve:Decomposing</a:t>
            </a:r>
            <a:r>
              <a:rPr lang="en-US" b="0" i="0" dirty="0">
                <a:effectLst/>
                <a:latin typeface="__fkGroteskNeue_598ab8"/>
              </a:rPr>
              <a:t> the engine into separate microservices (e.g., move generation, evaluation, opening book)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Implementing each microservice in Python, optimizing for performance and scalability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Using </a:t>
            </a:r>
            <a:r>
              <a:rPr lang="en-US" b="0" i="0" dirty="0" err="1">
                <a:effectLst/>
                <a:latin typeface="__fkGroteskNeue_598ab8"/>
              </a:rPr>
              <a:t>FastAPI</a:t>
            </a:r>
            <a:r>
              <a:rPr lang="en-US" b="0" i="0" dirty="0">
                <a:effectLst/>
                <a:latin typeface="__fkGroteskNeue_598ab8"/>
              </a:rPr>
              <a:t> for creating RESTful APIs for each microservice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Deploying microservices in containers for easy scaling and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Implementing asynchronous communication between microservices using message queues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Replacing PL/SQL-specific constructs with Pythonic equivalents and design patterns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EE68B-9B45-7340-55A5-590C78EF23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Epic 2: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For</a:t>
            </a:r>
            <a:r>
              <a:rPr lang="en-US" b="0" i="0" dirty="0">
                <a:effectLst/>
                <a:latin typeface="__fkGroteskNeue_598ab8"/>
              </a:rPr>
              <a:t>: Cloud architects and DevOps engineers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Who</a:t>
            </a:r>
            <a:r>
              <a:rPr lang="en-US" b="0" i="0" dirty="0">
                <a:effectLst/>
                <a:latin typeface="__fkGroteskNeue_598ab8"/>
              </a:rPr>
              <a:t>: Need to deploy and manage a distributed chess engine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0" i="0" dirty="0">
                <a:effectLst/>
                <a:latin typeface="__fkGroteskNeue_598ab8"/>
              </a:rPr>
              <a:t>The: PL_PIG_CHESS_ENGINE cloud migration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Is a</a:t>
            </a:r>
            <a:r>
              <a:rPr lang="en-US" b="0" i="0" dirty="0">
                <a:effectLst/>
                <a:latin typeface="__fkGroteskNeue_598ab8"/>
              </a:rPr>
              <a:t>: Project to transform a database-centric chess engine into a cloud-native application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That</a:t>
            </a:r>
            <a:r>
              <a:rPr lang="en-US" b="0" i="0" dirty="0">
                <a:effectLst/>
                <a:latin typeface="__fkGroteskNeue_598ab8"/>
              </a:rPr>
              <a:t>: Enables horizontal scaling and improved maintainability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Unlike</a:t>
            </a:r>
            <a:r>
              <a:rPr lang="en-US" b="0" i="0" dirty="0">
                <a:effectLst/>
                <a:latin typeface="__fkGroteskNeue_598ab8"/>
              </a:rPr>
              <a:t>: Traditional database-bound applications with limited scalability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1" i="0" dirty="0">
                <a:effectLst/>
                <a:latin typeface="__fkGroteskNeue_598ab8"/>
              </a:rPr>
              <a:t>Our</a:t>
            </a:r>
            <a:r>
              <a:rPr lang="en-US" b="0" i="0" dirty="0">
                <a:effectLst/>
                <a:latin typeface="__fkGroteskNeue_598ab8"/>
              </a:rPr>
              <a:t> </a:t>
            </a:r>
            <a:r>
              <a:rPr lang="en-US" b="1" i="0" dirty="0">
                <a:effectLst/>
                <a:latin typeface="__fkGroteskNeue_598ab8"/>
              </a:rPr>
              <a:t>solution</a:t>
            </a:r>
            <a:r>
              <a:rPr lang="en-US" b="0" i="0" dirty="0">
                <a:effectLst/>
                <a:latin typeface="__fkGroteskNeue_598ab8"/>
              </a:rPr>
              <a:t>: Will focus </a:t>
            </a:r>
            <a:r>
              <a:rPr lang="en-US" b="0" i="0" dirty="0" err="1">
                <a:effectLst/>
                <a:latin typeface="__fkGroteskNeue_598ab8"/>
              </a:rPr>
              <a:t>on:Designing</a:t>
            </a:r>
            <a:r>
              <a:rPr lang="en-US" b="0" i="0" dirty="0">
                <a:effectLst/>
                <a:latin typeface="__fkGroteskNeue_598ab8"/>
              </a:rPr>
              <a:t> a microservices architecture using tools like Kubernetes for orchestration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Implementing a data storage strategy using both SQL and NoSQL databases as appropriate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Creating a CI/CD pipeline for automated testing and deployment of microservices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Developing monitoring and logging solutions for distributed tracing and debugging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Implementing security best practices for microservices, including authentication and authorization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Optimizing network communication between microservices to minimize latency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Providing a unified API gateway for client applications to interact with the distributed chess engine</a:t>
            </a:r>
          </a:p>
        </p:txBody>
      </p:sp>
    </p:spTree>
    <p:extLst>
      <p:ext uri="{BB962C8B-B14F-4D97-AF65-F5344CB8AC3E}">
        <p14:creationId xmlns:p14="http://schemas.microsoft.com/office/powerpoint/2010/main" val="37091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4CFE-BF3F-E187-32E8-005128DA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2779-5007-B540-2976-A8AA68D04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359281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Move Generation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 RESTful API for generating legal moves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Convert PL/SQL move generation logic to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Optimize move generation using bitboards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parallelization for move generation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Position Evaluation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 service for static position evaluation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Port PL/SQL evaluation functions to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 machine learning model for evaluation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Provide API endpoints for different evaluation methods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Search Algorithm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alpha-beta pruning search in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API endpoints for different search depths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Utilize multiprocessing for parallel search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iterative deepening and time management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Opening Book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Convert PL/SQL opening book to a NoSQL database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API for querying opening moves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Add functionality for book learning and updating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Provide weighted move selection based on statistics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Endgame </a:t>
            </a:r>
            <a:r>
              <a:rPr lang="en-US" sz="900" b="0" i="0" dirty="0" err="1">
                <a:effectLst/>
                <a:latin typeface="__fkGroteskNeue_598ab8"/>
              </a:rPr>
              <a:t>Tablebase</a:t>
            </a:r>
            <a:r>
              <a:rPr lang="en-US" sz="900" b="0" i="0" dirty="0">
                <a:effectLst/>
                <a:latin typeface="__fkGroteskNeue_598ab8"/>
              </a:rPr>
              <a:t> Integration: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Syzygy </a:t>
            </a:r>
            <a:r>
              <a:rPr lang="en-US" sz="900" b="0" i="0" dirty="0" err="1">
                <a:effectLst/>
                <a:latin typeface="__fkGroteskNeue_598ab8"/>
              </a:rPr>
              <a:t>tablebase</a:t>
            </a:r>
            <a:r>
              <a:rPr lang="en-US" sz="900" b="0" i="0" dirty="0">
                <a:effectLst/>
                <a:latin typeface="__fkGroteskNeue_598ab8"/>
              </a:rPr>
              <a:t> probing in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API endpoints for </a:t>
            </a:r>
            <a:r>
              <a:rPr lang="en-US" sz="900" b="0" i="0" dirty="0" err="1">
                <a:effectLst/>
                <a:latin typeface="__fkGroteskNeue_598ab8"/>
              </a:rPr>
              <a:t>tablebase</a:t>
            </a:r>
            <a:r>
              <a:rPr lang="en-US" sz="900" b="0" i="0" dirty="0">
                <a:effectLst/>
                <a:latin typeface="__fkGroteskNeue_598ab8"/>
              </a:rPr>
              <a:t> lookups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Optimize </a:t>
            </a:r>
            <a:r>
              <a:rPr lang="en-US" sz="900" b="0" i="0" dirty="0" err="1">
                <a:effectLst/>
                <a:latin typeface="__fkGroteskNeue_598ab8"/>
              </a:rPr>
              <a:t>tablebase</a:t>
            </a:r>
            <a:r>
              <a:rPr lang="en-US" sz="900" b="0" i="0" dirty="0">
                <a:effectLst/>
                <a:latin typeface="__fkGroteskNeue_598ab8"/>
              </a:rPr>
              <a:t> access for low latency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Integrate </a:t>
            </a:r>
            <a:r>
              <a:rPr lang="en-US" sz="900" b="0" i="0" dirty="0" err="1">
                <a:effectLst/>
                <a:latin typeface="__fkGroteskNeue_598ab8"/>
              </a:rPr>
              <a:t>tablebase</a:t>
            </a:r>
            <a:r>
              <a:rPr lang="en-US" sz="900" b="0" i="0" dirty="0">
                <a:effectLst/>
                <a:latin typeface="__fkGroteskNeue_598ab8"/>
              </a:rPr>
              <a:t> results into the search algorithm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6EE5E-168C-08D8-B1FA-43F5835B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359281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FEN/EPD Parsing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Convert PL/SQL FEN/EPD parsing functions to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RESTful API for position setup and export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Add validation and error handling for input formats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Provide conversion between different position representations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Game Management Microservice: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 err="1">
                <a:effectLst/>
                <a:latin typeface="__fkGroteskNeue_598ab8"/>
              </a:rPr>
              <a:t>mplement</a:t>
            </a:r>
            <a:r>
              <a:rPr lang="en-US" sz="900" b="0" i="0" dirty="0">
                <a:effectLst/>
                <a:latin typeface="__fkGroteskNeue_598ab8"/>
              </a:rPr>
              <a:t> game state management in Python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APIs for move application and position updates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Handle special rules (castling, </a:t>
            </a:r>
            <a:r>
              <a:rPr lang="en-US" sz="900" b="0" i="0" dirty="0" err="1">
                <a:effectLst/>
                <a:latin typeface="__fkGroteskNeue_598ab8"/>
              </a:rPr>
              <a:t>en</a:t>
            </a:r>
            <a:r>
              <a:rPr lang="en-US" sz="900" b="0" i="0" dirty="0">
                <a:effectLst/>
                <a:latin typeface="__fkGroteskNeue_598ab8"/>
              </a:rPr>
              <a:t> passant, promotions)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game history and repetition detection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UCI Protocol Interface: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Develop a Python-based UCI protocol handler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 gateway service to interact with chess GUIs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command parsing and response generation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Handle multi-threading for long-running commands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Performance Monitoring and Logging: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distributed tracing across microservices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a centralized logging system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Develop performance metrics collection and analysis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auto-scaling based on performance data</a:t>
            </a:r>
          </a:p>
          <a:p>
            <a:pPr algn="l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API Gateway and Authentication: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Develop an API gateway to route requests to appropriate microservices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Implement authentication and authorization mechanisms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Create rate limiting and request throttling</a:t>
            </a:r>
          </a:p>
          <a:p>
            <a:pPr lvl="1">
              <a:buFont typeface="+mj-lt"/>
              <a:buAutoNum type="arabicPeriod"/>
            </a:pPr>
            <a:r>
              <a:rPr lang="en-US" sz="900" b="0" i="0" dirty="0">
                <a:effectLst/>
                <a:latin typeface="__fkGroteskNeue_598ab8"/>
              </a:rPr>
              <a:t>Provide API documentation and versioning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1001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B60D-4809-E125-8DEE-C488B6A2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with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2D70-5DFD-A1B9-BF3F-131E85EB9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__fkGroteskNeue_598ab8"/>
              </a:rPr>
              <a:t>As a chess application developer,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0" i="0" dirty="0">
                <a:effectLst/>
                <a:latin typeface="__fkGroteskNeue_598ab8"/>
              </a:rPr>
              <a:t>I want a move-generation microservice</a:t>
            </a:r>
            <a:br>
              <a:rPr lang="en-US" b="0" i="0" dirty="0">
                <a:effectLst/>
                <a:latin typeface="__fkGroteskNeue_598ab8"/>
              </a:rPr>
            </a:br>
            <a:r>
              <a:rPr lang="en-US" b="0" i="0" dirty="0">
                <a:effectLst/>
                <a:latin typeface="__fkGroteskNeue_598ab8"/>
              </a:rPr>
              <a:t>So that I can efficiently generate legal moves for any given chess position</a:t>
            </a:r>
          </a:p>
          <a:p>
            <a:pPr marL="0" indent="0" algn="l">
              <a:buNone/>
            </a:pPr>
            <a:endParaRPr lang="en-US" dirty="0">
              <a:latin typeface="__fkGroteskNeue_598ab8"/>
            </a:endParaRPr>
          </a:p>
          <a:p>
            <a:pPr marL="0" indent="0" algn="l">
              <a:buNone/>
            </a:pPr>
            <a:r>
              <a:rPr lang="en-US" b="1" i="0" dirty="0">
                <a:effectLst/>
                <a:latin typeface="__fkGroteskNeue_598ab8"/>
              </a:rPr>
              <a:t>Acceptance Criteria:	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The microservice should expose a RESTful API endpoint that accepts a chess position in FEN format.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The API should return a list of all legal moves for the given position in standard algebraic notation (SAN).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The move generation should handle all special moves correctly: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Castling (both kingside and queenside)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En passant captures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Pawn promotions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The service should validate the input FEN string and return an appropriate error message for invalid positions.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19F38-5BC8-6B81-D086-A8550CC57E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The API should return moves within 100ms for standard positions and within 500ms for complex positions with many possible moves.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The service should be able to handle concurrent requests, supporting at least 100 requests per second.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The move generation logic should be implemented in Python, optimizing for performance where possible (e.g., using bitboards).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The service should include proper error handling and logging for debugging purposes.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Documentation should be provided, including API usage examples and response formats.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b="0" i="0" dirty="0">
                <a:effectLst/>
                <a:latin typeface="__fkGroteskNeue_598ab8"/>
              </a:rPr>
              <a:t>Unit tests should cover at least 90% of the move generation code, including edge cases like checkmate and stalemate positions.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7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1477</Words>
  <Application>Microsoft Office PowerPoint</Application>
  <PresentationFormat>Widescreen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__fkGrotesk_8a67e8</vt:lpstr>
      <vt:lpstr>__fkGroteskNeue_598ab8</vt:lpstr>
      <vt:lpstr>Aptos</vt:lpstr>
      <vt:lpstr>Aptos Display</vt:lpstr>
      <vt:lpstr>Arial</vt:lpstr>
      <vt:lpstr>Office Theme</vt:lpstr>
      <vt:lpstr>PL SQL Conversion</vt:lpstr>
      <vt:lpstr>Process </vt:lpstr>
      <vt:lpstr>Prompts</vt:lpstr>
      <vt:lpstr>Game Demo</vt:lpstr>
      <vt:lpstr>Knowledge Base</vt:lpstr>
      <vt:lpstr>Prompt Templates</vt:lpstr>
      <vt:lpstr>Epic</vt:lpstr>
      <vt:lpstr>Features</vt:lpstr>
      <vt:lpstr>Story with Acceptance Criteria</vt:lpstr>
      <vt:lpstr>Test case</vt:lpstr>
      <vt:lpstr>Config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Subash Srinivasan</dc:creator>
  <cp:lastModifiedBy>Subash Srinivasan</cp:lastModifiedBy>
  <cp:revision>2</cp:revision>
  <dcterms:created xsi:type="dcterms:W3CDTF">2024-11-19T03:24:34Z</dcterms:created>
  <dcterms:modified xsi:type="dcterms:W3CDTF">2024-11-19T05:16:06Z</dcterms:modified>
</cp:coreProperties>
</file>