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6"/>
  </p:normalViewPr>
  <p:slideViewPr>
    <p:cSldViewPr snapToGrid="0" snapToObjects="1">
      <p:cViewPr varScale="1">
        <p:scale>
          <a:sx n="105" d="100"/>
          <a:sy n="105" d="100"/>
        </p:scale>
        <p:origin x="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86AF22-8C81-8A7A-F2B0-6E1DD54EA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6" y="0"/>
            <a:ext cx="9053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Naveen Pakalapati</cp:lastModifiedBy>
  <cp:revision>5</cp:revision>
  <dcterms:created xsi:type="dcterms:W3CDTF">2013-01-27T09:14:16Z</dcterms:created>
  <dcterms:modified xsi:type="dcterms:W3CDTF">2024-11-19T17:22:51Z</dcterms:modified>
  <cp:category/>
</cp:coreProperties>
</file>