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Schrader" userId="ed4545ae-883a-4b9a-ab8b-d771451eb780" providerId="ADAL" clId="{1451D2B5-0244-2244-AB71-6C1E6238A8F9}"/>
    <pc:docChg chg="custSel addSld modSld">
      <pc:chgData name="Timo Schrader" userId="ed4545ae-883a-4b9a-ab8b-d771451eb780" providerId="ADAL" clId="{1451D2B5-0244-2244-AB71-6C1E6238A8F9}" dt="2022-02-21T15:52:09.819" v="527" actId="255"/>
      <pc:docMkLst>
        <pc:docMk/>
      </pc:docMkLst>
      <pc:sldChg chg="modSp">
        <pc:chgData name="Timo Schrader" userId="ed4545ae-883a-4b9a-ab8b-d771451eb780" providerId="ADAL" clId="{1451D2B5-0244-2244-AB71-6C1E6238A8F9}" dt="2022-01-18T08:48:46.026" v="0" actId="1076"/>
        <pc:sldMkLst>
          <pc:docMk/>
          <pc:sldMk cId="3961161926" sldId="257"/>
        </pc:sldMkLst>
        <pc:spChg chg="mod">
          <ac:chgData name="Timo Schrader" userId="ed4545ae-883a-4b9a-ab8b-d771451eb780" providerId="ADAL" clId="{1451D2B5-0244-2244-AB71-6C1E6238A8F9}" dt="2022-01-18T08:48:46.026" v="0" actId="1076"/>
          <ac:spMkLst>
            <pc:docMk/>
            <pc:sldMk cId="3961161926" sldId="257"/>
            <ac:spMk id="3" creationId="{0D3D7BF1-A987-7743-BF97-06AED4306F0E}"/>
          </ac:spMkLst>
        </pc:spChg>
      </pc:sldChg>
      <pc:sldChg chg="modSp">
        <pc:chgData name="Timo Schrader" userId="ed4545ae-883a-4b9a-ab8b-d771451eb780" providerId="ADAL" clId="{1451D2B5-0244-2244-AB71-6C1E6238A8F9}" dt="2022-01-25T09:58:34.606" v="101" actId="20577"/>
        <pc:sldMkLst>
          <pc:docMk/>
          <pc:sldMk cId="4100429341" sldId="262"/>
        </pc:sldMkLst>
        <pc:spChg chg="mod">
          <ac:chgData name="Timo Schrader" userId="ed4545ae-883a-4b9a-ab8b-d771451eb780" providerId="ADAL" clId="{1451D2B5-0244-2244-AB71-6C1E6238A8F9}" dt="2022-01-25T09:58:34.606" v="101" actId="20577"/>
          <ac:spMkLst>
            <pc:docMk/>
            <pc:sldMk cId="4100429341" sldId="262"/>
            <ac:spMk id="3" creationId="{E748639F-6A41-624C-8B92-CEC76A4A08B4}"/>
          </ac:spMkLst>
        </pc:spChg>
      </pc:sldChg>
      <pc:sldChg chg="modSp new">
        <pc:chgData name="Timo Schrader" userId="ed4545ae-883a-4b9a-ab8b-d771451eb780" providerId="ADAL" clId="{1451D2B5-0244-2244-AB71-6C1E6238A8F9}" dt="2022-02-21T15:52:09.819" v="527" actId="255"/>
        <pc:sldMkLst>
          <pc:docMk/>
          <pc:sldMk cId="3319465581" sldId="264"/>
        </pc:sldMkLst>
        <pc:spChg chg="mod">
          <ac:chgData name="Timo Schrader" userId="ed4545ae-883a-4b9a-ab8b-d771451eb780" providerId="ADAL" clId="{1451D2B5-0244-2244-AB71-6C1E6238A8F9}" dt="2022-02-21T15:47:52.131" v="123" actId="20577"/>
          <ac:spMkLst>
            <pc:docMk/>
            <pc:sldMk cId="3319465581" sldId="264"/>
            <ac:spMk id="2" creationId="{5480DD2B-3415-1C4D-BF28-4ED1847B17D8}"/>
          </ac:spMkLst>
        </pc:spChg>
        <pc:spChg chg="mod">
          <ac:chgData name="Timo Schrader" userId="ed4545ae-883a-4b9a-ab8b-d771451eb780" providerId="ADAL" clId="{1451D2B5-0244-2244-AB71-6C1E6238A8F9}" dt="2022-02-21T15:52:09.819" v="527" actId="255"/>
          <ac:spMkLst>
            <pc:docMk/>
            <pc:sldMk cId="3319465581" sldId="264"/>
            <ac:spMk id="3" creationId="{6E5487B5-8CC3-2B44-9759-5C4FAFC44C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56DBB-9907-6647-889F-D42BA8E0A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3: Foto </a:t>
            </a:r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F79829-AE24-C143-A604-365C98EC0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WPK </a:t>
            </a:r>
            <a:r>
              <a:rPr lang="de-DE" dirty="0" err="1"/>
              <a:t>Kreativwerkstatt</a:t>
            </a:r>
            <a:r>
              <a:rPr lang="de-DE" dirty="0"/>
              <a:t> 2021/2022</a:t>
            </a:r>
          </a:p>
        </p:txBody>
      </p:sp>
    </p:spTree>
    <p:extLst>
      <p:ext uri="{BB962C8B-B14F-4D97-AF65-F5344CB8AC3E}">
        <p14:creationId xmlns:p14="http://schemas.microsoft.com/office/powerpoint/2010/main" val="87809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373B8-F2DA-D74F-95EF-DAB9A3E0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Foto </a:t>
            </a:r>
            <a:r>
              <a:rPr lang="de-DE" dirty="0" err="1"/>
              <a:t>Challenges</a:t>
            </a:r>
            <a:r>
              <a:rPr lang="de-DE" dirty="0"/>
              <a:t>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D7BF1-A987-7743-BF97-06AED430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76" y="2592388"/>
            <a:ext cx="10626517" cy="4113389"/>
          </a:xfrm>
        </p:spPr>
        <p:txBody>
          <a:bodyPr>
            <a:normAutofit/>
          </a:bodyPr>
          <a:lstStyle/>
          <a:p>
            <a:r>
              <a:rPr lang="de-DE" dirty="0"/>
              <a:t>Jede Woche gibt es verschiedene Herausforderungen Fotos mit euren iPads zu machen</a:t>
            </a:r>
          </a:p>
          <a:p>
            <a:r>
              <a:rPr lang="de-DE" dirty="0"/>
              <a:t>Ihr macht mindestens 1 Foto pro Herausforderung</a:t>
            </a:r>
          </a:p>
          <a:p>
            <a:r>
              <a:rPr lang="de-DE" dirty="0"/>
              <a:t>Ihr bereitet dann ein paar Ideen/Stichwörter vor für eure Präsentation der Fotos</a:t>
            </a:r>
          </a:p>
          <a:p>
            <a:r>
              <a:rPr lang="de-DE" dirty="0"/>
              <a:t>Zu Anfang machen wir Fotos im Unterricht und in der Schule, aber ich werde auch Aufgaben per </a:t>
            </a:r>
            <a:r>
              <a:rPr lang="de-DE" dirty="0" err="1"/>
              <a:t>IServ</a:t>
            </a:r>
            <a:r>
              <a:rPr lang="de-DE" dirty="0"/>
              <a:t> zur Verfügung stellen</a:t>
            </a:r>
          </a:p>
          <a:p>
            <a:r>
              <a:rPr lang="de-DE" dirty="0"/>
              <a:t>Ihr —könnt— eure Handys benutzen, aber nur wenn ihr wisst, wie ihr die Fotos auf euer iPad übertragt, denn ihr stellt eure Fotos per Beamer und iPads vor</a:t>
            </a:r>
          </a:p>
          <a:p>
            <a:r>
              <a:rPr lang="de-DE" dirty="0"/>
              <a:t>Wichtig: ihr könnt und solltet eure Fotos mit dem iPad bearbeiten und überarbeiten, Filter benutzen, usw. Verändert die Fotos also!</a:t>
            </a:r>
          </a:p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96116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3A0CD-F74F-2549-90F0-DE10A816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Kriterien zur 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8639F-6A41-624C-8B92-CEC76A4A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Qualität / scharfe Bilder</a:t>
            </a:r>
          </a:p>
          <a:p>
            <a:r>
              <a:rPr lang="de-DE" dirty="0"/>
              <a:t>2. Farben / Kontrast</a:t>
            </a:r>
          </a:p>
          <a:p>
            <a:r>
              <a:rPr lang="de-DE" dirty="0"/>
              <a:t>3. Thematische Kreativität</a:t>
            </a:r>
          </a:p>
          <a:p>
            <a:r>
              <a:rPr lang="de-DE" dirty="0"/>
              <a:t>4. Licht / Schatten</a:t>
            </a:r>
          </a:p>
          <a:p>
            <a:r>
              <a:rPr lang="de-DE" dirty="0"/>
              <a:t>5. </a:t>
            </a:r>
            <a:r>
              <a:rPr lang="de-DE"/>
              <a:t>Grundlagen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42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A09DC-C654-594A-B219-5B2F215F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 1: Ihr und eure Mitschüler und Mitschülerinnen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9E1BC-C1F4-6844-AEEE-76D43259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55722"/>
          </a:xfrm>
        </p:spPr>
        <p:txBody>
          <a:bodyPr>
            <a:normAutofit/>
          </a:bodyPr>
          <a:lstStyle/>
          <a:p>
            <a:r>
              <a:rPr lang="de-DE" sz="1400" b="1" dirty="0"/>
              <a:t>Wichtig: alle Fotos müssen mindestens eine Person enthalten</a:t>
            </a:r>
          </a:p>
          <a:p>
            <a:endParaRPr lang="de-DE" sz="1400" dirty="0"/>
          </a:p>
          <a:p>
            <a:r>
              <a:rPr lang="de-DE" sz="1400" dirty="0"/>
              <a:t>1. Etwas verrückt</a:t>
            </a:r>
          </a:p>
          <a:p>
            <a:r>
              <a:rPr lang="de-DE" sz="1400" dirty="0"/>
              <a:t>2. Lebendig</a:t>
            </a:r>
          </a:p>
          <a:p>
            <a:r>
              <a:rPr lang="de-DE" sz="1400" dirty="0"/>
              <a:t>3. Ganz am Ende</a:t>
            </a:r>
          </a:p>
          <a:p>
            <a:r>
              <a:rPr lang="de-DE" sz="1400" dirty="0"/>
              <a:t>4. Zu Zweit und doch nicht zusammen</a:t>
            </a:r>
          </a:p>
          <a:p>
            <a:r>
              <a:rPr lang="de-DE" sz="1400" dirty="0"/>
              <a:t>5. #CoronaIstBlöd</a:t>
            </a:r>
          </a:p>
          <a:p>
            <a:r>
              <a:rPr lang="de-DE" sz="1400" dirty="0"/>
              <a:t>6. Umgedreht ist auch ok</a:t>
            </a:r>
          </a:p>
          <a:p>
            <a:r>
              <a:rPr lang="de-DE" sz="1400" dirty="0"/>
              <a:t>7. Drama hoch drei</a:t>
            </a:r>
          </a:p>
          <a:p>
            <a:r>
              <a:rPr lang="de-DE" sz="1400" dirty="0"/>
              <a:t>8. Schule ist cool (ernsthaft!)</a:t>
            </a:r>
          </a:p>
          <a:p>
            <a:r>
              <a:rPr lang="de-DE" sz="1400" dirty="0"/>
              <a:t>9. Das bin ich</a:t>
            </a:r>
          </a:p>
          <a:p>
            <a:r>
              <a:rPr lang="de-DE" sz="1400" dirty="0"/>
              <a:t>10. Manches ist einfach schwarz/weiß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5926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C233D-19AD-9E48-846A-3C2EAF3A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 2: Unsere Schule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92316-412F-8247-8378-9A8ABBB6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53608" cy="4085167"/>
          </a:xfrm>
        </p:spPr>
        <p:txBody>
          <a:bodyPr>
            <a:normAutofit/>
          </a:bodyPr>
          <a:lstStyle/>
          <a:p>
            <a:r>
              <a:rPr lang="de-DE" sz="1400" b="1" dirty="0"/>
              <a:t>Wichtig: Fotos sollen auf dem Schulhof (7/8/9) gemacht werden</a:t>
            </a:r>
          </a:p>
          <a:p>
            <a:endParaRPr lang="de-DE" sz="1400" dirty="0"/>
          </a:p>
          <a:p>
            <a:r>
              <a:rPr lang="de-DE" sz="1400" dirty="0"/>
              <a:t>1. Etwas Natur schadet nicht</a:t>
            </a:r>
          </a:p>
          <a:p>
            <a:r>
              <a:rPr lang="de-DE" sz="1400" dirty="0"/>
              <a:t>2. Kunst auf dem Schulhof</a:t>
            </a:r>
          </a:p>
          <a:p>
            <a:r>
              <a:rPr lang="de-DE" sz="1400" dirty="0"/>
              <a:t>3. Was ist das?</a:t>
            </a:r>
          </a:p>
          <a:p>
            <a:r>
              <a:rPr lang="de-DE" sz="1400" dirty="0"/>
              <a:t>4. Ich aufm Hof</a:t>
            </a:r>
          </a:p>
          <a:p>
            <a:r>
              <a:rPr lang="de-DE" sz="1400" dirty="0"/>
              <a:t>5. Pause macht spaß</a:t>
            </a:r>
          </a:p>
          <a:p>
            <a:r>
              <a:rPr lang="de-DE" sz="1400" dirty="0"/>
              <a:t>6. Pause ist blöd</a:t>
            </a:r>
          </a:p>
          <a:p>
            <a:r>
              <a:rPr lang="de-DE" sz="1400" dirty="0"/>
              <a:t>7. Das sieht seltsam aus</a:t>
            </a:r>
          </a:p>
          <a:p>
            <a:r>
              <a:rPr lang="de-DE" sz="1400" dirty="0"/>
              <a:t>8. #SportMachtSpaß</a:t>
            </a:r>
          </a:p>
          <a:p>
            <a:r>
              <a:rPr lang="de-DE" sz="1400" dirty="0"/>
              <a:t>9. Ein Platz/Teil der langweilig ist</a:t>
            </a:r>
          </a:p>
          <a:p>
            <a:r>
              <a:rPr lang="de-DE" sz="1400" dirty="0"/>
              <a:t>10. Ein Platz/Teil der cool ist</a:t>
            </a:r>
          </a:p>
        </p:txBody>
      </p:sp>
    </p:spTree>
    <p:extLst>
      <p:ext uri="{BB962C8B-B14F-4D97-AF65-F5344CB8AC3E}">
        <p14:creationId xmlns:p14="http://schemas.microsoft.com/office/powerpoint/2010/main" val="252247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750D8-0761-704F-8110-8CD18D3A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 3: Unterwegs im Wald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0BD6C-CBB2-3340-B49D-21F3CF54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53608" cy="4085167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/>
              <a:t>Wichtig: alle Fotos werden im Wald gemacht und sollten Nahaufnahmen sein</a:t>
            </a:r>
          </a:p>
          <a:p>
            <a:endParaRPr lang="de-DE" dirty="0"/>
          </a:p>
          <a:p>
            <a:r>
              <a:rPr lang="de-DE" dirty="0"/>
              <a:t>1. Schön im Winter</a:t>
            </a:r>
          </a:p>
          <a:p>
            <a:r>
              <a:rPr lang="de-DE" dirty="0"/>
              <a:t>2. Baum einmal ganz nah</a:t>
            </a:r>
          </a:p>
          <a:p>
            <a:r>
              <a:rPr lang="de-DE" dirty="0"/>
              <a:t>3. Dreck oder Natur?</a:t>
            </a:r>
          </a:p>
          <a:p>
            <a:r>
              <a:rPr lang="de-DE" dirty="0"/>
              <a:t>4. Etwas unnatürlich in der Natur</a:t>
            </a:r>
          </a:p>
          <a:p>
            <a:r>
              <a:rPr lang="de-DE" dirty="0"/>
              <a:t>5. Weg oder Wald?</a:t>
            </a:r>
          </a:p>
          <a:p>
            <a:r>
              <a:rPr lang="de-DE" dirty="0"/>
              <a:t>6. #MachtMirFreude</a:t>
            </a:r>
          </a:p>
          <a:p>
            <a:r>
              <a:rPr lang="de-DE" dirty="0"/>
              <a:t>7. #MachtMichTraurig</a:t>
            </a:r>
          </a:p>
          <a:p>
            <a:r>
              <a:rPr lang="de-DE" dirty="0"/>
              <a:t>8. Das ist mein Wald</a:t>
            </a:r>
          </a:p>
          <a:p>
            <a:r>
              <a:rPr lang="de-DE" dirty="0"/>
              <a:t>9. Viel, viel zu nah</a:t>
            </a:r>
          </a:p>
          <a:p>
            <a:r>
              <a:rPr lang="de-DE" dirty="0"/>
              <a:t>10. Gehört hier nicht hin</a:t>
            </a:r>
          </a:p>
        </p:txBody>
      </p:sp>
    </p:spTree>
    <p:extLst>
      <p:ext uri="{BB962C8B-B14F-4D97-AF65-F5344CB8AC3E}">
        <p14:creationId xmlns:p14="http://schemas.microsoft.com/office/powerpoint/2010/main" val="71290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48516-AA00-6E47-86FF-8DEB0B7A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 4: Unterwegs im Dorf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6C0C7-B6DA-EF4E-9700-AB7E9495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71334" cy="4014611"/>
          </a:xfrm>
        </p:spPr>
        <p:txBody>
          <a:bodyPr>
            <a:normAutofit fontScale="85000" lnSpcReduction="20000"/>
          </a:bodyPr>
          <a:lstStyle/>
          <a:p>
            <a:r>
              <a:rPr lang="de-DE" b="1" dirty="0"/>
              <a:t>Wichtig: alle Fotos werden auf dem Weg zum Dorfzentrum und im Dorfzentrum gemacht, ihr bleibt in meiner Sicht die ganze Zeit!</a:t>
            </a:r>
          </a:p>
          <a:p>
            <a:endParaRPr lang="de-DE" dirty="0"/>
          </a:p>
          <a:p>
            <a:r>
              <a:rPr lang="de-DE" dirty="0"/>
              <a:t>1. Eulenspiegel überall</a:t>
            </a:r>
          </a:p>
          <a:p>
            <a:r>
              <a:rPr lang="de-DE" dirty="0"/>
              <a:t>2. Typisch Dorf</a:t>
            </a:r>
          </a:p>
          <a:p>
            <a:r>
              <a:rPr lang="de-DE" dirty="0"/>
              <a:t>3. Coole Architektur</a:t>
            </a:r>
          </a:p>
          <a:p>
            <a:r>
              <a:rPr lang="de-DE" dirty="0"/>
              <a:t>4. Langweilige Architektur</a:t>
            </a:r>
          </a:p>
          <a:p>
            <a:r>
              <a:rPr lang="de-DE" dirty="0"/>
              <a:t>5. Ich und Schöppenstedt</a:t>
            </a:r>
          </a:p>
          <a:p>
            <a:r>
              <a:rPr lang="de-DE" dirty="0"/>
              <a:t>6. Eine Tragödie</a:t>
            </a:r>
          </a:p>
          <a:p>
            <a:r>
              <a:rPr lang="de-DE" dirty="0"/>
              <a:t>7. Treffpunkt</a:t>
            </a:r>
          </a:p>
          <a:p>
            <a:r>
              <a:rPr lang="de-DE" dirty="0"/>
              <a:t>8. Würdig für Instagram</a:t>
            </a:r>
          </a:p>
          <a:p>
            <a:r>
              <a:rPr lang="de-DE" dirty="0"/>
              <a:t>9. Nahaufnahme</a:t>
            </a:r>
          </a:p>
          <a:p>
            <a:r>
              <a:rPr lang="de-DE" dirty="0"/>
              <a:t>10. Großer Überblick</a:t>
            </a:r>
          </a:p>
        </p:txBody>
      </p:sp>
    </p:spTree>
    <p:extLst>
      <p:ext uri="{BB962C8B-B14F-4D97-AF65-F5344CB8AC3E}">
        <p14:creationId xmlns:p14="http://schemas.microsoft.com/office/powerpoint/2010/main" val="102018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E97EC-1697-E74C-8616-86644DD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 5: Fotos von Zuhause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377C8-2161-1946-8711-E2714F78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90062" cy="4099278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/>
              <a:t>Wichtig: alle Fotos müssen zuhause gemacht werden und dann mitgebracht werden</a:t>
            </a:r>
          </a:p>
          <a:p>
            <a:endParaRPr lang="de-DE" dirty="0"/>
          </a:p>
          <a:p>
            <a:r>
              <a:rPr lang="de-DE" dirty="0"/>
              <a:t>1. Ganz entspannt</a:t>
            </a:r>
          </a:p>
          <a:p>
            <a:r>
              <a:rPr lang="de-DE" dirty="0"/>
              <a:t>2. Ganz viel Stress</a:t>
            </a:r>
          </a:p>
          <a:p>
            <a:r>
              <a:rPr lang="de-DE" dirty="0"/>
              <a:t>3. Meine Ecke</a:t>
            </a:r>
          </a:p>
          <a:p>
            <a:r>
              <a:rPr lang="de-DE" dirty="0"/>
              <a:t>4. Das bin ich!</a:t>
            </a:r>
          </a:p>
          <a:p>
            <a:r>
              <a:rPr lang="de-DE" dirty="0"/>
              <a:t>5. Freizeit </a:t>
            </a:r>
          </a:p>
          <a:p>
            <a:r>
              <a:rPr lang="de-DE" dirty="0"/>
              <a:t>6. So bunt</a:t>
            </a:r>
          </a:p>
          <a:p>
            <a:r>
              <a:rPr lang="de-DE" dirty="0"/>
              <a:t>7. So bin ich kreativ</a:t>
            </a:r>
          </a:p>
          <a:p>
            <a:r>
              <a:rPr lang="de-DE" dirty="0"/>
              <a:t>8. Und so bin ich faul</a:t>
            </a:r>
          </a:p>
          <a:p>
            <a:r>
              <a:rPr lang="de-DE" dirty="0"/>
              <a:t>9. So geht das nicht</a:t>
            </a:r>
          </a:p>
          <a:p>
            <a:r>
              <a:rPr lang="de-DE" dirty="0"/>
              <a:t>10. Draußen vs. drinnen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77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0DD2B-3415-1C4D-BF28-4ED1847B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Projektpräsentationen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487B5-8CC3-2B44-9759-5C4FAFC4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83" y="2398889"/>
            <a:ext cx="10571834" cy="4092222"/>
          </a:xfrm>
        </p:spPr>
        <p:txBody>
          <a:bodyPr>
            <a:normAutofit/>
          </a:bodyPr>
          <a:lstStyle/>
          <a:p>
            <a:r>
              <a:rPr lang="de-DE" sz="2200" dirty="0"/>
              <a:t>Projekttitel</a:t>
            </a:r>
          </a:p>
          <a:p>
            <a:r>
              <a:rPr lang="de-DE" sz="2200" dirty="0"/>
              <a:t>Dauer des Projekts</a:t>
            </a:r>
          </a:p>
          <a:p>
            <a:r>
              <a:rPr lang="de-DE" sz="2200" dirty="0"/>
              <a:t>Beschreibung des Projekts</a:t>
            </a:r>
          </a:p>
          <a:p>
            <a:r>
              <a:rPr lang="de-DE" sz="2200" dirty="0"/>
              <a:t>Materialien benötigt?</a:t>
            </a:r>
          </a:p>
          <a:p>
            <a:r>
              <a:rPr lang="de-DE" sz="2200" dirty="0"/>
              <a:t>Wo findet es statt?</a:t>
            </a:r>
          </a:p>
          <a:p>
            <a:r>
              <a:rPr lang="de-DE" sz="2200" dirty="0"/>
              <a:t>Was ist das Resultat/das Ergebnis/die Projektkreation/die Leistung</a:t>
            </a:r>
          </a:p>
          <a:p>
            <a:r>
              <a:rPr lang="de-DE" sz="2200" dirty="0"/>
              <a:t>Präsentation in Gruppen mit PowerPoint oder Keynote auf dem iPad erstellen und morgen vorstellen</a:t>
            </a:r>
          </a:p>
          <a:p>
            <a:r>
              <a:rPr lang="de-DE" sz="2200" dirty="0"/>
              <a:t>Neue Projekte können nach den Osterferien beginnen!</a:t>
            </a:r>
          </a:p>
        </p:txBody>
      </p:sp>
    </p:spTree>
    <p:extLst>
      <p:ext uri="{BB962C8B-B14F-4D97-AF65-F5344CB8AC3E}">
        <p14:creationId xmlns:p14="http://schemas.microsoft.com/office/powerpoint/2010/main" val="3319465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9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Ion-Sitzungssaal</vt:lpstr>
      <vt:lpstr>Projekt 3: Foto Challenges</vt:lpstr>
      <vt:lpstr>Foto Challenges Übersicht</vt:lpstr>
      <vt:lpstr>Kriterien zur Bewertung</vt:lpstr>
      <vt:lpstr>Woche 1: Ihr und eure Mitschüler und Mitschülerinnen</vt:lpstr>
      <vt:lpstr>Woche 2: Unsere Schule</vt:lpstr>
      <vt:lpstr>Woche 3: Unterwegs im Wald</vt:lpstr>
      <vt:lpstr>Woche 4: Unterwegs im Dorf</vt:lpstr>
      <vt:lpstr>Woche 5: Fotos von Zuhause</vt:lpstr>
      <vt:lpstr>Projektpräsentationen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3: Foto Challenges</dc:title>
  <dc:creator>Timo Schrader</dc:creator>
  <cp:lastModifiedBy>Timo Schrader</cp:lastModifiedBy>
  <cp:revision>4</cp:revision>
  <dcterms:created xsi:type="dcterms:W3CDTF">2022-01-09T18:49:55Z</dcterms:created>
  <dcterms:modified xsi:type="dcterms:W3CDTF">2022-02-21T15:52:17Z</dcterms:modified>
</cp:coreProperties>
</file>