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59ADE-FDEB-A24F-9097-BEE9C792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 WPK Kreativ 2021/22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2EE439-526A-384E-9322-4BB6C4614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65111"/>
            <a:ext cx="10131425" cy="5080000"/>
          </a:xfrm>
        </p:spPr>
        <p:txBody>
          <a:bodyPr>
            <a:noAutofit/>
          </a:bodyPr>
          <a:lstStyle/>
          <a:p>
            <a:r>
              <a:rPr lang="de-DE" sz="2200" dirty="0"/>
              <a:t>1. Ihr plant ein Projekt für den WPK, alleine oder in einer Gruppe</a:t>
            </a:r>
          </a:p>
          <a:p>
            <a:r>
              <a:rPr lang="de-DE" sz="2200" dirty="0"/>
              <a:t>2. Ihr erstellt eine Keynote Präsentation und stellt euer Projekt vor der Klasse vor (maximal 10 Minuten!)</a:t>
            </a:r>
          </a:p>
          <a:p>
            <a:r>
              <a:rPr lang="de-DE" sz="2200" dirty="0"/>
              <a:t>3. Eure Planung muss folgendes beinhalten:</a:t>
            </a:r>
          </a:p>
          <a:p>
            <a:pPr lvl="1"/>
            <a:r>
              <a:rPr lang="de-DE" sz="2200" dirty="0"/>
              <a:t>Titel des Projekts</a:t>
            </a:r>
          </a:p>
          <a:p>
            <a:pPr lvl="1"/>
            <a:r>
              <a:rPr lang="de-DE" sz="2200" dirty="0"/>
              <a:t>Dauer des Projekts (in Wochen)</a:t>
            </a:r>
          </a:p>
          <a:p>
            <a:pPr lvl="1"/>
            <a:r>
              <a:rPr lang="de-DE" sz="2200" dirty="0"/>
              <a:t>Ziel des Projekts</a:t>
            </a:r>
          </a:p>
          <a:p>
            <a:pPr lvl="1"/>
            <a:r>
              <a:rPr lang="de-DE" sz="2200" dirty="0"/>
              <a:t>Wo findet es statt?</a:t>
            </a:r>
          </a:p>
          <a:p>
            <a:pPr lvl="1"/>
            <a:r>
              <a:rPr lang="de-DE" sz="2200" dirty="0"/>
              <a:t>Werden Materialien benötigt und welche?</a:t>
            </a:r>
          </a:p>
          <a:p>
            <a:pPr lvl="1"/>
            <a:r>
              <a:rPr lang="de-DE" sz="2200" dirty="0"/>
              <a:t>Wie kann Herr Schrader die Leistung messen?</a:t>
            </a:r>
          </a:p>
          <a:p>
            <a:pPr lvl="1"/>
            <a:r>
              <a:rPr lang="de-DE" sz="2200" dirty="0"/>
              <a:t>Was muss Herr Schrader besorgen oder vorbereiten?</a:t>
            </a:r>
          </a:p>
        </p:txBody>
      </p:sp>
    </p:spTree>
    <p:extLst>
      <p:ext uri="{BB962C8B-B14F-4D97-AF65-F5344CB8AC3E}">
        <p14:creationId xmlns:p14="http://schemas.microsoft.com/office/powerpoint/2010/main" val="2151585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1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Himmel</vt:lpstr>
      <vt:lpstr>Projektplanung WPK Kreativ 2021/22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Projektplanung WPK Kreativ 2021/22</dc:title>
  <dc:creator>Timo Schrader</dc:creator>
  <cp:lastModifiedBy>Timo Schrader</cp:lastModifiedBy>
  <cp:revision>1</cp:revision>
  <dcterms:created xsi:type="dcterms:W3CDTF">2022-03-20T17:18:44Z</dcterms:created>
  <dcterms:modified xsi:type="dcterms:W3CDTF">2022-03-20T17:26:40Z</dcterms:modified>
</cp:coreProperties>
</file>