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0" autoAdjust="0"/>
    <p:restoredTop sz="94660"/>
  </p:normalViewPr>
  <p:slideViewPr>
    <p:cSldViewPr snapToGrid="0">
      <p:cViewPr>
        <p:scale>
          <a:sx n="100" d="100"/>
          <a:sy n="100" d="100"/>
        </p:scale>
        <p:origin x="1004" y="-3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610B1-4350-453F-B634-8CFA4957BF83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FEA4-0819-4E79-9474-22FEA959C6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22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610B1-4350-453F-B634-8CFA4957BF83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FEA4-0819-4E79-9474-22FEA959C6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692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610B1-4350-453F-B634-8CFA4957BF83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FEA4-0819-4E79-9474-22FEA959C6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30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610B1-4350-453F-B634-8CFA4957BF83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FEA4-0819-4E79-9474-22FEA959C6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79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610B1-4350-453F-B634-8CFA4957BF83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FEA4-0819-4E79-9474-22FEA959C6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936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610B1-4350-453F-B634-8CFA4957BF83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FEA4-0819-4E79-9474-22FEA959C6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9969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610B1-4350-453F-B634-8CFA4957BF83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FEA4-0819-4E79-9474-22FEA959C6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87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610B1-4350-453F-B634-8CFA4957BF83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FEA4-0819-4E79-9474-22FEA959C6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25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610B1-4350-453F-B634-8CFA4957BF83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FEA4-0819-4E79-9474-22FEA959C6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82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610B1-4350-453F-B634-8CFA4957BF83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FEA4-0819-4E79-9474-22FEA959C6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01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610B1-4350-453F-B634-8CFA4957BF83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FEA4-0819-4E79-9474-22FEA959C6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24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610B1-4350-453F-B634-8CFA4957BF83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9FEA4-0819-4E79-9474-22FEA959C6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13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 descr="Ein Bild, das ClipArt enthält.&#10;&#10;Automatisch generierte Beschreibung">
            <a:extLst>
              <a:ext uri="{FF2B5EF4-FFF2-40B4-BE49-F238E27FC236}">
                <a16:creationId xmlns:a16="http://schemas.microsoft.com/office/drawing/2014/main" id="{0790A6E8-5B9A-412E-8F11-0A714282F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346" y="4241961"/>
            <a:ext cx="1352550" cy="135255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8" name="Grafik 7" descr="Ein Bild, das ClipArt enthält.&#10;&#10;Automatisch generierte Beschreibung">
            <a:extLst>
              <a:ext uri="{FF2B5EF4-FFF2-40B4-BE49-F238E27FC236}">
                <a16:creationId xmlns:a16="http://schemas.microsoft.com/office/drawing/2014/main" id="{83417EB3-8B3B-441A-9DBA-EA1F78B65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270" y="922097"/>
            <a:ext cx="959379" cy="168779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E8E5997-E1EF-4586-B29C-CA8F81AEC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1044110"/>
            <a:ext cx="5829300" cy="825676"/>
          </a:xfrm>
        </p:spPr>
        <p:txBody>
          <a:bodyPr>
            <a:noAutofit/>
          </a:bodyPr>
          <a:lstStyle/>
          <a:p>
            <a:r>
              <a:rPr lang="de-DE" sz="3200" dirty="0">
                <a:latin typeface="Castellar" panose="020A0402060406010301" pitchFamily="18" charset="0"/>
              </a:rPr>
              <a:t>Christmas </a:t>
            </a:r>
            <a:r>
              <a:rPr lang="de-DE" sz="3200" dirty="0" err="1">
                <a:latin typeface="Castellar" panose="020A0402060406010301" pitchFamily="18" charset="0"/>
              </a:rPr>
              <a:t>with</a:t>
            </a:r>
            <a:r>
              <a:rPr lang="de-DE" sz="3200" dirty="0">
                <a:latin typeface="Castellar" panose="020A0402060406010301" pitchFamily="18" charset="0"/>
              </a:rPr>
              <a:t> </a:t>
            </a:r>
            <a:br>
              <a:rPr lang="de-DE" sz="3200" dirty="0">
                <a:latin typeface="Castellar" panose="020A0402060406010301" pitchFamily="18" charset="0"/>
              </a:rPr>
            </a:br>
            <a:r>
              <a:rPr lang="de-DE" sz="3200" dirty="0">
                <a:latin typeface="Castellar" panose="020A0402060406010301" pitchFamily="18" charset="0"/>
              </a:rPr>
              <a:t>Mr. Bean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09FA91-C4ED-4388-954C-66D06DB83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350" y="2034205"/>
            <a:ext cx="4724400" cy="444835"/>
          </a:xfrm>
          <a:solidFill>
            <a:schemeClr val="accent6">
              <a:lumMod val="20000"/>
              <a:lumOff val="80000"/>
            </a:schemeClr>
          </a:solidFill>
          <a:effectLst>
            <a:softEdge rad="31750"/>
          </a:effectLst>
        </p:spPr>
        <p:txBody>
          <a:bodyPr>
            <a:normAutofit/>
          </a:bodyPr>
          <a:lstStyle/>
          <a:p>
            <a:pPr algn="l"/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Bean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preparing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Christmas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celebrations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Connect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English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German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392C788-0845-4252-87C6-8C618D20B491}"/>
              </a:ext>
            </a:extLst>
          </p:cNvPr>
          <p:cNvSpPr txBox="1"/>
          <p:nvPr/>
        </p:nvSpPr>
        <p:spPr>
          <a:xfrm>
            <a:off x="514350" y="152400"/>
            <a:ext cx="58293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IGS Wallstraße</a:t>
            </a:r>
          </a:p>
          <a:p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									             	Date: 16.12.2021</a:t>
            </a:r>
          </a:p>
          <a:p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7.5										Name: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C74C9ADB-B094-4103-84B1-A134A71BA03B}"/>
              </a:ext>
            </a:extLst>
          </p:cNvPr>
          <p:cNvSpPr txBox="1">
            <a:spLocks/>
          </p:cNvSpPr>
          <p:nvPr/>
        </p:nvSpPr>
        <p:spPr>
          <a:xfrm>
            <a:off x="641351" y="5404230"/>
            <a:ext cx="5702299" cy="5526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softEdge rad="31750"/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Let‘s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watch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clip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algn="l"/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https://www.youtube.com/watch?v=p8adi3EY7HA (0:00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5:29). 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6DDE8854-2082-40AE-8260-A9A740AFF1FE}"/>
              </a:ext>
            </a:extLst>
          </p:cNvPr>
          <p:cNvSpPr txBox="1">
            <a:spLocks/>
          </p:cNvSpPr>
          <p:nvPr/>
        </p:nvSpPr>
        <p:spPr>
          <a:xfrm>
            <a:off x="675217" y="6176599"/>
            <a:ext cx="5668433" cy="28937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r>
              <a:rPr lang="de-DE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de-DE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r>
              <a:rPr lang="de-DE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l"/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Mr. Bean in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shopping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centre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l"/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 .</a:t>
            </a:r>
          </a:p>
          <a:p>
            <a:pPr algn="l"/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want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l"/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 .</a:t>
            </a:r>
          </a:p>
          <a:p>
            <a:pPr algn="l"/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 turn off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shopping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centre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l"/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 .</a:t>
            </a:r>
          </a:p>
          <a:p>
            <a:pPr algn="l"/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 do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Christmas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crib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l"/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 .</a:t>
            </a:r>
          </a:p>
          <a:p>
            <a:pPr algn="l"/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Grafik 15" descr="Ein Bild, das Gewebe, Porzellan enthält.&#10;&#10;Automatisch generierte Beschreibung">
            <a:extLst>
              <a:ext uri="{FF2B5EF4-FFF2-40B4-BE49-F238E27FC236}">
                <a16:creationId xmlns:a16="http://schemas.microsoft.com/office/drawing/2014/main" id="{57B7CD6F-39C8-41EA-BF56-527007F95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941" y="23522"/>
            <a:ext cx="1292558" cy="947738"/>
          </a:xfrm>
          <a:prstGeom prst="rect">
            <a:avLst/>
          </a:prstGeom>
        </p:spPr>
      </p:pic>
      <p:pic>
        <p:nvPicPr>
          <p:cNvPr id="22" name="Grafik 21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61AAE6B5-B9AE-4230-A324-AE4131502D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794" y="4540236"/>
            <a:ext cx="1122706" cy="842030"/>
          </a:xfrm>
          <a:prstGeom prst="rect">
            <a:avLst/>
          </a:prstGeom>
        </p:spPr>
      </p:pic>
      <p:graphicFrame>
        <p:nvGraphicFramePr>
          <p:cNvPr id="25" name="Tabelle 25">
            <a:extLst>
              <a:ext uri="{FF2B5EF4-FFF2-40B4-BE49-F238E27FC236}">
                <a16:creationId xmlns:a16="http://schemas.microsoft.com/office/drawing/2014/main" id="{1CC7A857-DF93-4287-9067-A136CA90D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591066"/>
              </p:ext>
            </p:extLst>
          </p:nvPr>
        </p:nvGraphicFramePr>
        <p:xfrm>
          <a:off x="624416" y="2687936"/>
          <a:ext cx="3960284" cy="22650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142">
                  <a:extLst>
                    <a:ext uri="{9D8B030D-6E8A-4147-A177-3AD203B41FA5}">
                      <a16:colId xmlns:a16="http://schemas.microsoft.com/office/drawing/2014/main" val="889128674"/>
                    </a:ext>
                  </a:extLst>
                </a:gridCol>
                <a:gridCol w="1980142">
                  <a:extLst>
                    <a:ext uri="{9D8B030D-6E8A-4147-A177-3AD203B41FA5}">
                      <a16:colId xmlns:a16="http://schemas.microsoft.com/office/drawing/2014/main" val="3906828923"/>
                    </a:ext>
                  </a:extLst>
                </a:gridCol>
              </a:tblGrid>
              <a:tr h="3775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Toys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Weihnachtskrippe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090226"/>
                  </a:ext>
                </a:extLst>
              </a:tr>
              <a:tr h="377511">
                <a:tc>
                  <a:txBody>
                    <a:bodyPr/>
                    <a:lstStyle/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Christmas </a:t>
                      </a:r>
                      <a:r>
                        <a:rPr lang="de-D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crib</a:t>
                      </a: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Weihnachtsbaum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952930"/>
                  </a:ext>
                </a:extLst>
              </a:tr>
              <a:tr h="377511">
                <a:tc>
                  <a:txBody>
                    <a:bodyPr/>
                    <a:lstStyle/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Fairy </a:t>
                      </a:r>
                      <a:r>
                        <a:rPr lang="de-D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lights</a:t>
                      </a:r>
                      <a:endParaRPr lang="de-D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Spielzeug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332762"/>
                  </a:ext>
                </a:extLst>
              </a:tr>
              <a:tr h="377511">
                <a:tc>
                  <a:txBody>
                    <a:bodyPr/>
                    <a:lstStyle/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Christmas </a:t>
                      </a:r>
                      <a:r>
                        <a:rPr lang="de-D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</a:t>
                      </a: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ball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Weihnachtsbaumschmuck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86311"/>
                  </a:ext>
                </a:extLst>
              </a:tr>
              <a:tr h="3775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Christmas </a:t>
                      </a:r>
                      <a:r>
                        <a:rPr lang="de-D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</a:t>
                      </a:r>
                      <a:endParaRPr lang="de-D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Weihnachtsbaumkugel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911388"/>
                  </a:ext>
                </a:extLst>
              </a:tr>
              <a:tr h="377511">
                <a:tc>
                  <a:txBody>
                    <a:bodyPr/>
                    <a:lstStyle/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Christmas </a:t>
                      </a:r>
                      <a:r>
                        <a:rPr lang="de-D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ornaments</a:t>
                      </a: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Lichterkette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770179"/>
                  </a:ext>
                </a:extLst>
              </a:tr>
            </a:tbl>
          </a:graphicData>
        </a:graphic>
      </p:graphicFrame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C58FCDD7-5932-487F-BF7D-15C453D9609A}"/>
              </a:ext>
            </a:extLst>
          </p:cNvPr>
          <p:cNvCxnSpPr>
            <a:cxnSpLocks/>
          </p:cNvCxnSpPr>
          <p:nvPr/>
        </p:nvCxnSpPr>
        <p:spPr>
          <a:xfrm>
            <a:off x="1134124" y="2851150"/>
            <a:ext cx="2656826" cy="7493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6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Pflanze enthält.&#10;&#10;Automatisch generierte Beschreibung">
            <a:extLst>
              <a:ext uri="{FF2B5EF4-FFF2-40B4-BE49-F238E27FC236}">
                <a16:creationId xmlns:a16="http://schemas.microsoft.com/office/drawing/2014/main" id="{C36C7357-70AD-46EB-9FB0-608F7D41B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" y="38669"/>
            <a:ext cx="869949" cy="86994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5E38EAB-04CD-4264-9DE9-66CE2541547A}"/>
              </a:ext>
            </a:extLst>
          </p:cNvPr>
          <p:cNvSpPr txBox="1"/>
          <p:nvPr/>
        </p:nvSpPr>
        <p:spPr>
          <a:xfrm>
            <a:off x="514350" y="152400"/>
            <a:ext cx="58293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IGS Wallstraße</a:t>
            </a:r>
          </a:p>
          <a:p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									             	Date: 16.12.2021</a:t>
            </a:r>
          </a:p>
          <a:p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7.5										Name: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D69B15C9-486A-4D1F-9673-761F0A862B3D}"/>
              </a:ext>
            </a:extLst>
          </p:cNvPr>
          <p:cNvSpPr txBox="1">
            <a:spLocks/>
          </p:cNvSpPr>
          <p:nvPr/>
        </p:nvSpPr>
        <p:spPr>
          <a:xfrm>
            <a:off x="514350" y="1044110"/>
            <a:ext cx="5829300" cy="8256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>
                <a:latin typeface="Castellar" panose="020A0402060406010301" pitchFamily="18" charset="0"/>
              </a:rPr>
              <a:t>Christmas </a:t>
            </a:r>
            <a:r>
              <a:rPr lang="de-DE" sz="3200" dirty="0" err="1">
                <a:latin typeface="Castellar" panose="020A0402060406010301" pitchFamily="18" charset="0"/>
              </a:rPr>
              <a:t>with</a:t>
            </a:r>
            <a:endParaRPr lang="de-DE" sz="3200" dirty="0">
              <a:latin typeface="Castellar" panose="020A0402060406010301" pitchFamily="18" charset="0"/>
            </a:endParaRPr>
          </a:p>
          <a:p>
            <a:pPr algn="ctr"/>
            <a:r>
              <a:rPr lang="de-DE" sz="3200" dirty="0">
                <a:latin typeface="Castellar" panose="020A0402060406010301" pitchFamily="18" charset="0"/>
              </a:rPr>
              <a:t>Mr. Bean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DAB1D47A-929F-49D2-95EA-E0DE58DBDAB9}"/>
              </a:ext>
            </a:extLst>
          </p:cNvPr>
          <p:cNvSpPr txBox="1">
            <a:spLocks/>
          </p:cNvSpPr>
          <p:nvPr/>
        </p:nvSpPr>
        <p:spPr>
          <a:xfrm>
            <a:off x="641351" y="2073037"/>
            <a:ext cx="4286249" cy="3399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softEdge rad="31750"/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funniest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l"/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D97BF7B1-70A9-4EE8-A3A8-1257EE8E8CD8}"/>
              </a:ext>
            </a:extLst>
          </p:cNvPr>
          <p:cNvSpPr txBox="1">
            <a:spLocks/>
          </p:cNvSpPr>
          <p:nvPr/>
        </p:nvSpPr>
        <p:spPr>
          <a:xfrm>
            <a:off x="641351" y="2683984"/>
            <a:ext cx="4834889" cy="20404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Describe</a:t>
            </a:r>
            <a:r>
              <a:rPr lang="de-DE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r>
              <a:rPr lang="de-DE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de-DE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think</a:t>
            </a:r>
            <a:r>
              <a:rPr lang="de-DE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de-DE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funniest</a:t>
            </a:r>
            <a:r>
              <a:rPr lang="de-DE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algn="l"/>
            <a:endParaRPr lang="de-DE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de-DE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</a:t>
            </a:r>
          </a:p>
          <a:p>
            <a:pPr algn="l"/>
            <a:r>
              <a:rPr lang="de-DE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</a:t>
            </a:r>
          </a:p>
          <a:p>
            <a:pPr algn="l"/>
            <a:r>
              <a:rPr lang="de-DE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</a:t>
            </a:r>
          </a:p>
          <a:p>
            <a:pPr algn="l"/>
            <a:r>
              <a:rPr lang="de-DE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</a:t>
            </a:r>
          </a:p>
          <a:p>
            <a:pPr algn="l"/>
            <a:r>
              <a:rPr lang="de-DE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</a:t>
            </a:r>
            <a:endParaRPr lang="de-DE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FA45972-76AB-4EDF-B1D0-2FA769666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031" y="7234126"/>
            <a:ext cx="3328337" cy="2519474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8E405432-E6D9-4765-8D29-AD10AC6EC844}"/>
              </a:ext>
            </a:extLst>
          </p:cNvPr>
          <p:cNvSpPr/>
          <p:nvPr/>
        </p:nvSpPr>
        <p:spPr>
          <a:xfrm>
            <a:off x="641351" y="4902200"/>
            <a:ext cx="5702299" cy="2451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DDB9D35-5662-4C39-8682-D105F94D21A7}"/>
              </a:ext>
            </a:extLst>
          </p:cNvPr>
          <p:cNvSpPr txBox="1"/>
          <p:nvPr/>
        </p:nvSpPr>
        <p:spPr>
          <a:xfrm>
            <a:off x="768350" y="5010150"/>
            <a:ext cx="4274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Mr. Bean and Teddy in </a:t>
            </a:r>
            <a:r>
              <a:rPr lang="de-DE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de-DE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Christmas </a:t>
            </a:r>
            <a:r>
              <a:rPr lang="de-DE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celebrations</a:t>
            </a:r>
            <a:r>
              <a:rPr lang="de-DE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21407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222</Words>
  <Application>Microsoft Office PowerPoint</Application>
  <PresentationFormat>A4-Papier (210 x 297 mm)</PresentationFormat>
  <Paragraphs>42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Castellar</vt:lpstr>
      <vt:lpstr>Times New Roman</vt:lpstr>
      <vt:lpstr>Office</vt:lpstr>
      <vt:lpstr>Christmas with  Mr. Bean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Day in the Life of Mr Bean</dc:title>
  <dc:creator>Yannick Ewert</dc:creator>
  <cp:lastModifiedBy>Yannick Ewert</cp:lastModifiedBy>
  <cp:revision>4</cp:revision>
  <dcterms:created xsi:type="dcterms:W3CDTF">2021-10-04T15:44:19Z</dcterms:created>
  <dcterms:modified xsi:type="dcterms:W3CDTF">2021-12-15T11:21:11Z</dcterms:modified>
</cp:coreProperties>
</file>