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1F08-93A5-B96E-0B05-19BD0CEC4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0F6E-C284-0D8A-D933-304265348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81A5-25F1-D96A-8F77-917BD982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60D-5FA5-4553-BD0F-5F145093094B}" type="datetimeFigureOut">
              <a:rPr lang="en-MY" smtClean="0"/>
              <a:t>23/7/2024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CF7D3-FF96-0475-8322-F1A78350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69103-8D12-BCDF-656F-7F7DE0BF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6EB5-C5FF-43A5-AD49-093A48388C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27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404F-3CEB-BC55-4D43-AAF7C333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02672-7946-3E85-2083-D1EBE6CCC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5D12D-530A-41FD-63FB-08460F4A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60D-5FA5-4553-BD0F-5F145093094B}" type="datetimeFigureOut">
              <a:rPr lang="en-MY" smtClean="0"/>
              <a:t>23/7/2024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9AC9-D7E5-8A6E-98EF-7242CF11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BE66-AE57-275B-F214-12ABDA74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6EB5-C5FF-43A5-AD49-093A48388C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552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FAC71-3FD0-11E2-9D31-7A14B831D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CF443-DA55-A442-9818-1DB3AB27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C3CAC-BD78-C5F6-31BF-C0BD534A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60D-5FA5-4553-BD0F-5F145093094B}" type="datetimeFigureOut">
              <a:rPr lang="en-MY" smtClean="0"/>
              <a:t>23/7/2024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CBDD5-5DC4-EB52-D28B-CE9E8A9A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2CF54-E595-9018-BDF0-F78BD477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6EB5-C5FF-43A5-AD49-093A48388C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581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C47C-FA6E-2423-90EB-23CCD5FD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829E-CE8A-29A6-316C-2E6A618E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7864-59FB-DF34-F630-F1C2D135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60D-5FA5-4553-BD0F-5F145093094B}" type="datetimeFigureOut">
              <a:rPr lang="en-MY" smtClean="0"/>
              <a:t>23/7/2024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59A51-2551-EFDD-4450-F7CB384F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3325-ABEE-CA63-66BA-6323BF84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6EB5-C5FF-43A5-AD49-093A48388C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120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9FE2-7A51-6E17-61B9-31AEE34F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ED357-A1A3-8E4A-FC9E-90369298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F58B9-4E6B-CFF7-D8B0-D83EF52A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60D-5FA5-4553-BD0F-5F145093094B}" type="datetimeFigureOut">
              <a:rPr lang="en-MY" smtClean="0"/>
              <a:t>23/7/2024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E756-3EE0-59B3-737B-A048C2C5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18F6-6089-2D08-1859-6180FA8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6EB5-C5FF-43A5-AD49-093A48388C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427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524A-C243-0035-3FE5-5600B087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71A68-6E10-5828-BC48-03513A2B7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032D0-74A5-0AF4-35A1-F905C378D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2E5E3-9C61-99D3-D651-C180C984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60D-5FA5-4553-BD0F-5F145093094B}" type="datetimeFigureOut">
              <a:rPr lang="en-MY" smtClean="0"/>
              <a:t>23/7/2024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7AA8D-CB7E-EE38-B04D-89DA1A87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93285-C77D-0388-D755-F4AD7F5B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6EB5-C5FF-43A5-AD49-093A48388C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512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ECAC-DD13-0E10-FCF0-7DEF0283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D5A4F-5432-91A5-664F-21E7C9FA8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05C66-D8B1-572A-A839-F7065589E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FF568-CD23-E8D4-7126-71C9CD4AE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8BEF3-7EED-0AAD-D2E7-3E87A6FE5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26C2E-D7DD-3470-90D6-F2542168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60D-5FA5-4553-BD0F-5F145093094B}" type="datetimeFigureOut">
              <a:rPr lang="en-MY" smtClean="0"/>
              <a:t>23/7/2024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27FE8-E677-EF47-0597-D3342342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FC850-9F06-B27E-BF96-795CD947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6EB5-C5FF-43A5-AD49-093A48388C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103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0757-3393-DEED-847A-BA118363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EE6E5-4508-E0E5-2860-5BA0EF22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60D-5FA5-4553-BD0F-5F145093094B}" type="datetimeFigureOut">
              <a:rPr lang="en-MY" smtClean="0"/>
              <a:t>23/7/2024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7D2AE-B014-E14F-352D-8BA7CD3D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BFB95-1883-3F27-76CC-8B7FB898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6EB5-C5FF-43A5-AD49-093A48388C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567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FC254-EE60-81E9-E727-A24E4660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60D-5FA5-4553-BD0F-5F145093094B}" type="datetimeFigureOut">
              <a:rPr lang="en-MY" smtClean="0"/>
              <a:t>23/7/2024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5EB14-1302-990D-818F-B25D59E6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8AEF7-3BE4-6BE2-B22F-6C374168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6EB5-C5FF-43A5-AD49-093A48388C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692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B8B6-9CA8-895A-F325-961EE3AF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A8EB-EF0A-3E05-CF09-135BC0824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2C846-9120-53C3-D60F-D2A086A19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74DB3-C9F4-74D6-32F9-D9898AFE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60D-5FA5-4553-BD0F-5F145093094B}" type="datetimeFigureOut">
              <a:rPr lang="en-MY" smtClean="0"/>
              <a:t>23/7/2024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F7A31-1E45-DA92-6A84-86D4FE7F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1499C-85D6-3652-1653-A711C3CE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6EB5-C5FF-43A5-AD49-093A48388C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820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F8E6-DF4A-67D7-9230-086DD764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972B2-C882-49AA-F1FA-6F58D8EF5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0671A-AD1E-BBFC-83A5-02D947E80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6CECD-EF83-DDA0-9A8A-DCEE7462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60D-5FA5-4553-BD0F-5F145093094B}" type="datetimeFigureOut">
              <a:rPr lang="en-MY" smtClean="0"/>
              <a:t>23/7/2024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7A6CF-8E34-1D06-4342-45E02C9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996A0-E718-4038-8E38-375D0113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6EB5-C5FF-43A5-AD49-093A48388C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16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3800B-3B2A-A54E-6835-BEA7F87D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122CC-7592-43DE-EC2D-A9022C11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C7E3-8EFC-4B77-45B7-92EEAE581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E60D-5FA5-4553-BD0F-5F145093094B}" type="datetimeFigureOut">
              <a:rPr lang="en-MY" smtClean="0"/>
              <a:t>23/7/2024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1A429-DE27-4B30-0BDB-E380596E6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A6A4B-6FB6-15FA-472B-F16C5401A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36EB5-C5FF-43A5-AD49-093A48388C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220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4D779F-872C-D282-24C3-121908E969E2}"/>
              </a:ext>
            </a:extLst>
          </p:cNvPr>
          <p:cNvSpPr/>
          <p:nvPr/>
        </p:nvSpPr>
        <p:spPr>
          <a:xfrm>
            <a:off x="555812" y="510988"/>
            <a:ext cx="5011271" cy="521745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5996F3-4F40-FA73-18CD-2E10D212F51D}"/>
              </a:ext>
            </a:extLst>
          </p:cNvPr>
          <p:cNvSpPr/>
          <p:nvPr/>
        </p:nvSpPr>
        <p:spPr>
          <a:xfrm>
            <a:off x="1317812" y="1219200"/>
            <a:ext cx="3487271" cy="368449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41602D-5559-DCBD-A0D5-55F0D8CD18A3}"/>
              </a:ext>
            </a:extLst>
          </p:cNvPr>
          <p:cNvSpPr/>
          <p:nvPr/>
        </p:nvSpPr>
        <p:spPr>
          <a:xfrm>
            <a:off x="2303929" y="2261087"/>
            <a:ext cx="1515036" cy="160071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29EB4E-FCBE-80A0-1A54-EC88BE519DFF}"/>
              </a:ext>
            </a:extLst>
          </p:cNvPr>
          <p:cNvSpPr txBox="1"/>
          <p:nvPr/>
        </p:nvSpPr>
        <p:spPr>
          <a:xfrm>
            <a:off x="2303929" y="4873678"/>
            <a:ext cx="226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Ink Free" panose="03080402000500000000" pitchFamily="66" charset="0"/>
              </a:rPr>
              <a:t>What</a:t>
            </a:r>
            <a:endParaRPr lang="en-MY" sz="4800" dirty="0">
              <a:latin typeface="Ink Free" panose="03080402000500000000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8065E-4315-0D44-D303-83040AE345D2}"/>
              </a:ext>
            </a:extLst>
          </p:cNvPr>
          <p:cNvSpPr txBox="1"/>
          <p:nvPr/>
        </p:nvSpPr>
        <p:spPr>
          <a:xfrm>
            <a:off x="2402540" y="3884333"/>
            <a:ext cx="1515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Ink Free" panose="03080402000500000000" pitchFamily="66" charset="0"/>
              </a:rPr>
              <a:t>How</a:t>
            </a:r>
            <a:endParaRPr lang="en-MY" sz="4800" dirty="0">
              <a:latin typeface="Ink Free" panose="03080402000500000000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65926-48E6-3DB4-6D09-D65AB4EF4BE5}"/>
              </a:ext>
            </a:extLst>
          </p:cNvPr>
          <p:cNvSpPr txBox="1"/>
          <p:nvPr/>
        </p:nvSpPr>
        <p:spPr>
          <a:xfrm>
            <a:off x="2402540" y="2699113"/>
            <a:ext cx="1515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Ink Free" panose="03080402000500000000" pitchFamily="66" charset="0"/>
              </a:rPr>
              <a:t>Why</a:t>
            </a:r>
            <a:endParaRPr lang="en-MY" sz="48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1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 Free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Teck Pei Ting</dc:creator>
  <cp:lastModifiedBy>Teck Pei Ting</cp:lastModifiedBy>
  <cp:revision>1</cp:revision>
  <dcterms:created xsi:type="dcterms:W3CDTF">2024-07-23T08:33:50Z</dcterms:created>
  <dcterms:modified xsi:type="dcterms:W3CDTF">2024-07-23T08:34:06Z</dcterms:modified>
</cp:coreProperties>
</file>