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8" autoAdjust="0"/>
    <p:restoredTop sz="94660"/>
  </p:normalViewPr>
  <p:slideViewPr>
    <p:cSldViewPr snapToGrid="0">
      <p:cViewPr varScale="1">
        <p:scale>
          <a:sx n="48" d="100"/>
          <a:sy n="48" d="100"/>
        </p:scale>
        <p:origin x="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7073-B243-B109-5861-F3D26D284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22E9D-286C-BEAD-E1FB-8FA789B6E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2A94-DB63-7E6F-8C73-ECF08E9A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69C00-1A3F-AB57-C477-DA2DC316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D32FF-6D2C-A460-9284-B5B859D3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5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6B45-C9EA-88AF-DFFF-A73F3978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D6323-4E2A-A7EF-1A31-4519F5B51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0721-6B9A-59F6-1FB7-2901C277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9A12B-8C45-376B-63DA-19F6BB41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05F42-FC8A-C221-987B-49D2027E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7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84BA9-D768-FA08-1471-7163C8AAF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820E1-3884-619D-E1FF-AADAFA5A3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3A2A5-ADD6-CF48-E187-7C7DE06A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15D88-2130-39AD-ABE8-85562F17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5A793-6AFC-3F59-154B-04CE0391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0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B486-5187-7EED-CA47-629D5880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4E3E6-FBBE-8656-21EE-3573582B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57ED0-C239-17FB-98C3-91E8C627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D26CB-C3D6-E621-60EC-D8FF4A27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8390E-44F7-83E7-9CF5-EF80F139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3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55BB-855D-DD77-3A3C-82EA4368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5D901-4989-8F8B-F5CB-4FEF2EAA1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41A9F-8078-131B-E65D-32F0CB70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1812F-CB52-CB7D-8DA2-C467E206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63B4A-1816-BBB8-FE1A-4269679D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0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C9F3-E704-43F1-1669-F3509C99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BB2C3-A323-95E4-2A21-5AF609758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5BC69-F043-8DFD-E73D-8C904E056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F2D37-526D-BE6F-30EA-2341D861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A012C-AA46-3D0B-ADE3-ED867B5A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8526E-51AA-6193-38A6-0CCA5C36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5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A6B2-5936-FBC7-B81D-98FD5466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87D65-40E0-B621-9377-56AD3819E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E18EA-3EEA-B513-7932-D47B26F09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798EE-607E-B765-6536-29CD8BD23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4E500-4C5F-B0CC-1230-FF64FD61B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C0652-A234-79EA-ED6A-C97DE8F3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7E723-CC56-0548-988C-9C12F3B2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A08F0-6AE5-AEB8-9529-25C7AA99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8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4C71-787C-CA01-1C35-A8419F2E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DCA45-D31F-172F-D12E-0A83EC6F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6B7F0-3B1C-9A46-2B70-EADDF5EC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86536-D990-8B93-F445-B4E1CDFF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8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99CD5-37CE-A715-CCAF-4A94EBD9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8DCA3-06A3-3F19-057F-ED4BE8EE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1F975-3A7D-3366-D88B-9044C9D4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6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1E1F-31C7-05CB-CD86-EF7E03AD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8B883-3221-7CE0-8BE0-AE729E8E6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8819E-4B8B-87E9-7295-22CCDE37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A2397-5C32-2038-0133-90EA7E94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79B08-6DA7-2BE5-85A6-DE5F93B4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1F970-4675-E3B1-1CA9-D1339D84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B0A1-4CE4-46E0-CE55-E2A83ACE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73942-F771-4841-CDC1-D51EDA5EB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A10-284B-9A1A-9BDB-1CF899BA6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4F04A-E63F-BF7D-E895-FE92CCE2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543CE-6899-0F77-CCFC-D758158A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E5EAC-BE4B-C9B6-1CE3-5DF16458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757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31865-2159-B615-AB70-92F260CB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171FB-9D54-92DF-40D1-79833FCEF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77747-8C4B-69D3-2B27-22403557D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79830-4CCB-F480-5FC0-7A403DCCE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9BA68-CC37-950C-9608-2DC6EC2E5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EFD16B-1483-8D91-989D-2BAFA8F4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DC3B96-BD47-E36E-F07F-3D426C820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0730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Assess the temperament of both the cat and existing pets</a:t>
            </a:r>
          </a:p>
          <a:p>
            <a:pPr>
              <a:defRPr sz="1800"/>
            </a:pPr>
            <a:r>
              <a:t>Ensure children understand how to interact with cats</a:t>
            </a:r>
          </a:p>
          <a:p>
            <a:pPr>
              <a:defRPr sz="1800"/>
            </a:pPr>
            <a:r>
              <a:t>Provide regular veterinary care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Successful integration depends on understanding and preparation.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Choose breeds known for their gentle nature</a:t>
            </a:r>
          </a:p>
          <a:p>
            <a:pPr>
              <a:defRPr sz="1800"/>
            </a:pPr>
            <a:r>
              <a:t>Introduce cats gradually to children and dogs</a:t>
            </a:r>
          </a:p>
          <a:p>
            <a:pPr>
              <a:defRPr sz="1800"/>
            </a:pPr>
            <a:r>
              <a:t>Monitor interactions to ensure safety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With the right approach, cats can be wonderful companions for children and elderly dogs.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Cats can enrich the lives of children and elderly dogs</a:t>
            </a:r>
          </a:p>
          <a:p>
            <a:pPr>
              <a:defRPr sz="1800"/>
            </a:pPr>
            <a:r>
              <a:t>Choosing the right breed is crucial</a:t>
            </a:r>
          </a:p>
          <a:p>
            <a:pPr>
              <a:defRPr sz="1800"/>
            </a:pPr>
            <a:r>
              <a:t>Proper introduction and care lead to successful companionship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Cats are versatile companions that can fit well into various family dynamics.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Thank you for your attention</a:t>
            </a:r>
          </a:p>
          <a:p>
            <a:pPr>
              <a:defRPr sz="1800"/>
            </a:pPr>
            <a:r>
              <a:t>Questions and discussions are welcome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We appreciate your interest in finding the right cat for your family.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Cats: Companions for Children and Elderly Dogs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AI-generated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Date: October 2023</a:t>
            </a:r>
          </a:p>
          <a:p>
            <a:pPr>
              <a:defRPr sz="1800"/>
            </a:pPr>
            <a:r>
              <a:t>Topic: Cats as Companions for Children and Elderly Dogs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Exploring the best cat breeds for families with young children and senior dogs.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Choose a Cat?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Cats are independent yet affectionate</a:t>
            </a:r>
          </a:p>
          <a:p>
            <a:pPr>
              <a:defRPr sz="1800"/>
            </a:pPr>
            <a:r>
              <a:t>Low maintenance compared to dogs</a:t>
            </a:r>
          </a:p>
          <a:p>
            <a:pPr>
              <a:defRPr sz="1800"/>
            </a:pPr>
            <a:r>
              <a:t>Provide companionship and entertainment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Cats offer a balance of independence and companionship.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Ideal Cat Breeds for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Ragdoll: Gentle and tolerant</a:t>
            </a:r>
          </a:p>
          <a:p>
            <a:pPr>
              <a:defRPr sz="1800"/>
            </a:pPr>
            <a:r>
              <a:t>Maine Coon: Friendly and playful</a:t>
            </a:r>
          </a:p>
          <a:p>
            <a:pPr>
              <a:defRPr sz="1800"/>
            </a:pPr>
            <a:r>
              <a:t>British Shorthair: Calm and easygoing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These breeds are known for their gentle nature and patience with children.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Ideal Cat Breeds for Elderly Dogs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Birman: Sociable and adaptable</a:t>
            </a:r>
          </a:p>
          <a:p>
            <a:pPr>
              <a:defRPr sz="1800"/>
            </a:pPr>
            <a:r>
              <a:t>Siberian: Calm and friendly</a:t>
            </a:r>
          </a:p>
          <a:p>
            <a:pPr>
              <a:defRPr sz="1800"/>
            </a:pPr>
            <a:r>
              <a:t>Scottish Fold: Quiet and easygoing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These breeds are known for their calm demeanor and adaptability.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Ragdoll Cats with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Ragdolls are known for their docile nature</a:t>
            </a:r>
          </a:p>
          <a:p>
            <a:pPr>
              <a:defRPr sz="1800"/>
            </a:pPr>
            <a:r>
              <a:t>They enjoy being held and cuddled</a:t>
            </a:r>
          </a:p>
          <a:p>
            <a:pPr>
              <a:defRPr sz="1800"/>
            </a:pPr>
            <a:r>
              <a:t>Often described as 'puppy-like' due to their affectionate behavior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Ragdolls are an excellent choice for families with young children.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Birman Cats with Elderly Dogs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Birmans are known for their gentle and friendly nature</a:t>
            </a:r>
          </a:p>
          <a:p>
            <a:pPr>
              <a:defRPr sz="1800"/>
            </a:pPr>
            <a:r>
              <a:t>They easily adapt to living with dogs</a:t>
            </a:r>
          </a:p>
          <a:p>
            <a:pPr>
              <a:defRPr sz="1800"/>
            </a:pPr>
            <a:r>
              <a:t>Often form strong bonds with canine companions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Birmans can be great companions for elderly dogs.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Step-by-Step: Introducing a Cat to Your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Choose the right breed for your family &gt;&gt;</a:t>
            </a:r>
          </a:p>
          <a:p>
            <a:pPr>
              <a:defRPr sz="1800"/>
            </a:pPr>
            <a:r>
              <a:t>Prepare your home with necessary supplies &gt;&gt;</a:t>
            </a:r>
          </a:p>
          <a:p>
            <a:pPr>
              <a:defRPr sz="1800"/>
            </a:pPr>
            <a:r>
              <a:t>Introduce the cat to the family gradually &gt;&gt;</a:t>
            </a:r>
          </a:p>
          <a:p>
            <a:pPr>
              <a:defRPr sz="1800"/>
            </a:pPr>
            <a:r>
              <a:t>Monitor interactions with children and dogs &gt;&gt;</a:t>
            </a:r>
          </a:p>
          <a:p>
            <a:pPr>
              <a:defRPr sz="1800"/>
            </a:pPr>
            <a:r>
              <a:t>Provide a safe space for the cat to retreat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A careful introduction ensures a harmonious household.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Diana Rubaga</dc:creator>
  <cp:lastModifiedBy>Diana Rubaga</cp:lastModifiedBy>
  <cp:revision>1</cp:revision>
  <dcterms:created xsi:type="dcterms:W3CDTF">2025-07-02T13:12:24Z</dcterms:created>
  <dcterms:modified xsi:type="dcterms:W3CDTF">2025-07-02T13:12:40Z</dcterms:modified>
</cp:coreProperties>
</file>