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6" r:id="rId4"/>
  </p:sldMasterIdLst>
  <p:notesMasterIdLst>
    <p:notesMasterId r:id="rId7"/>
  </p:notesMasterIdLst>
  <p:sldIdLst>
    <p:sldId id="256" r:id="rId5"/>
    <p:sldId id="270" r:id="rId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CFF"/>
    <a:srgbClr val="FFFFFF"/>
    <a:srgbClr val="FFFF00"/>
    <a:srgbClr val="08FB7F"/>
    <a:srgbClr val="942093"/>
    <a:srgbClr val="8C4DDA"/>
    <a:srgbClr val="FF9D00"/>
    <a:srgbClr val="00FF82"/>
    <a:srgbClr val="FFC2DF"/>
    <a:srgbClr val="6CEA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16F55-091E-4638-82AA-81CA4BE6CD5B}" v="1" dt="2025-07-10T12:38:15.00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0F0F0"/>
              </a:solidFill>
              <a:prstDash val="solid"/>
              <a:round/>
            </a:ln>
          </a:left>
          <a:right>
            <a:ln w="12700" cap="flat">
              <a:solidFill>
                <a:srgbClr val="F0F0F0"/>
              </a:solidFill>
              <a:prstDash val="solid"/>
              <a:round/>
            </a:ln>
          </a:right>
          <a:top>
            <a:ln w="12700" cap="flat">
              <a:solidFill>
                <a:srgbClr val="F0F0F0"/>
              </a:solidFill>
              <a:prstDash val="solid"/>
              <a:round/>
            </a:ln>
          </a:top>
          <a:bottom>
            <a:ln w="12700" cap="flat">
              <a:solidFill>
                <a:srgbClr val="F0F0F0"/>
              </a:solidFill>
              <a:prstDash val="solid"/>
              <a:round/>
            </a:ln>
          </a:bottom>
          <a:insideH>
            <a:ln w="12700" cap="flat">
              <a:solidFill>
                <a:srgbClr val="F0F0F0"/>
              </a:solidFill>
              <a:prstDash val="solid"/>
              <a:round/>
            </a:ln>
          </a:insideH>
          <a:insideV>
            <a:ln w="12700" cap="flat">
              <a:solidFill>
                <a:srgbClr val="F0F0F0"/>
              </a:solidFill>
              <a:prstDash val="solid"/>
              <a:round/>
            </a:ln>
          </a:insideV>
        </a:tcBdr>
        <a:fill>
          <a:solidFill>
            <a:srgbClr val="D6D6D6"/>
          </a:solidFill>
        </a:fill>
      </a:tcStyle>
    </a:wholeTbl>
    <a:band2H>
      <a:tcTxStyle/>
      <a:tcStyle>
        <a:tcBdr/>
        <a:fill>
          <a:solidFill>
            <a:srgbClr val="ECECEC"/>
          </a:solidFill>
        </a:fill>
      </a:tcStyle>
    </a:band2H>
    <a:firstCol>
      <a:tcTxStyle b="on" i="off">
        <a:fontRef idx="major">
          <a:srgbClr val="F0F0F0"/>
        </a:fontRef>
        <a:srgbClr val="F0F0F0"/>
      </a:tcTxStyle>
      <a:tcStyle>
        <a:tcBdr>
          <a:left>
            <a:ln w="12700" cap="flat">
              <a:solidFill>
                <a:srgbClr val="F0F0F0"/>
              </a:solidFill>
              <a:prstDash val="solid"/>
              <a:round/>
            </a:ln>
          </a:left>
          <a:right>
            <a:ln w="12700" cap="flat">
              <a:solidFill>
                <a:srgbClr val="F0F0F0"/>
              </a:solidFill>
              <a:prstDash val="solid"/>
              <a:round/>
            </a:ln>
          </a:right>
          <a:top>
            <a:ln w="12700" cap="flat">
              <a:solidFill>
                <a:srgbClr val="F0F0F0"/>
              </a:solidFill>
              <a:prstDash val="solid"/>
              <a:round/>
            </a:ln>
          </a:top>
          <a:bottom>
            <a:ln w="12700" cap="flat">
              <a:solidFill>
                <a:srgbClr val="F0F0F0"/>
              </a:solidFill>
              <a:prstDash val="solid"/>
              <a:round/>
            </a:ln>
          </a:bottom>
          <a:insideH>
            <a:ln w="12700" cap="flat">
              <a:solidFill>
                <a:srgbClr val="F0F0F0"/>
              </a:solidFill>
              <a:prstDash val="solid"/>
              <a:round/>
            </a:ln>
          </a:insideH>
          <a:insideV>
            <a:ln w="12700" cap="flat">
              <a:solidFill>
                <a:srgbClr val="F0F0F0"/>
              </a:solidFill>
              <a:prstDash val="solid"/>
              <a:round/>
            </a:ln>
          </a:insideV>
        </a:tcBdr>
        <a:fill>
          <a:solidFill>
            <a:schemeClr val="accent1"/>
          </a:solidFill>
        </a:fill>
      </a:tcStyle>
    </a:firstCol>
    <a:lastRow>
      <a:tcTxStyle b="on" i="off">
        <a:fontRef idx="major">
          <a:srgbClr val="F0F0F0"/>
        </a:fontRef>
        <a:srgbClr val="F0F0F0"/>
      </a:tcTxStyle>
      <a:tcStyle>
        <a:tcBdr>
          <a:left>
            <a:ln w="12700" cap="flat">
              <a:solidFill>
                <a:srgbClr val="F0F0F0"/>
              </a:solidFill>
              <a:prstDash val="solid"/>
              <a:round/>
            </a:ln>
          </a:left>
          <a:right>
            <a:ln w="12700" cap="flat">
              <a:solidFill>
                <a:srgbClr val="F0F0F0"/>
              </a:solidFill>
              <a:prstDash val="solid"/>
              <a:round/>
            </a:ln>
          </a:right>
          <a:top>
            <a:ln w="38100" cap="flat">
              <a:solidFill>
                <a:srgbClr val="F0F0F0"/>
              </a:solidFill>
              <a:prstDash val="solid"/>
              <a:round/>
            </a:ln>
          </a:top>
          <a:bottom>
            <a:ln w="12700" cap="flat">
              <a:solidFill>
                <a:srgbClr val="F0F0F0"/>
              </a:solidFill>
              <a:prstDash val="solid"/>
              <a:round/>
            </a:ln>
          </a:bottom>
          <a:insideH>
            <a:ln w="12700" cap="flat">
              <a:solidFill>
                <a:srgbClr val="F0F0F0"/>
              </a:solidFill>
              <a:prstDash val="solid"/>
              <a:round/>
            </a:ln>
          </a:insideH>
          <a:insideV>
            <a:ln w="12700" cap="flat">
              <a:solidFill>
                <a:srgbClr val="F0F0F0"/>
              </a:solidFill>
              <a:prstDash val="solid"/>
              <a:round/>
            </a:ln>
          </a:insideV>
        </a:tcBdr>
        <a:fill>
          <a:solidFill>
            <a:schemeClr val="accent1"/>
          </a:solidFill>
        </a:fill>
      </a:tcStyle>
    </a:lastRow>
    <a:firstRow>
      <a:tcTxStyle b="on" i="off">
        <a:fontRef idx="major">
          <a:srgbClr val="F0F0F0"/>
        </a:fontRef>
        <a:srgbClr val="F0F0F0"/>
      </a:tcTxStyle>
      <a:tcStyle>
        <a:tcBdr>
          <a:left>
            <a:ln w="12700" cap="flat">
              <a:solidFill>
                <a:srgbClr val="F0F0F0"/>
              </a:solidFill>
              <a:prstDash val="solid"/>
              <a:round/>
            </a:ln>
          </a:left>
          <a:right>
            <a:ln w="12700" cap="flat">
              <a:solidFill>
                <a:srgbClr val="F0F0F0"/>
              </a:solidFill>
              <a:prstDash val="solid"/>
              <a:round/>
            </a:ln>
          </a:right>
          <a:top>
            <a:ln w="12700" cap="flat">
              <a:solidFill>
                <a:srgbClr val="F0F0F0"/>
              </a:solidFill>
              <a:prstDash val="solid"/>
              <a:round/>
            </a:ln>
          </a:top>
          <a:bottom>
            <a:ln w="38100" cap="flat">
              <a:solidFill>
                <a:srgbClr val="F0F0F0"/>
              </a:solidFill>
              <a:prstDash val="solid"/>
              <a:round/>
            </a:ln>
          </a:bottom>
          <a:insideH>
            <a:ln w="12700" cap="flat">
              <a:solidFill>
                <a:srgbClr val="F0F0F0"/>
              </a:solidFill>
              <a:prstDash val="solid"/>
              <a:round/>
            </a:ln>
          </a:insideH>
          <a:insideV>
            <a:ln w="12700" cap="flat">
              <a:solidFill>
                <a:srgbClr val="F0F0F0"/>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0F0F0"/>
              </a:solidFill>
              <a:prstDash val="solid"/>
              <a:round/>
            </a:ln>
          </a:left>
          <a:right>
            <a:ln w="12700" cap="flat">
              <a:solidFill>
                <a:srgbClr val="F0F0F0"/>
              </a:solidFill>
              <a:prstDash val="solid"/>
              <a:round/>
            </a:ln>
          </a:right>
          <a:top>
            <a:ln w="12700" cap="flat">
              <a:solidFill>
                <a:srgbClr val="F0F0F0"/>
              </a:solidFill>
              <a:prstDash val="solid"/>
              <a:round/>
            </a:ln>
          </a:top>
          <a:bottom>
            <a:ln w="12700" cap="flat">
              <a:solidFill>
                <a:srgbClr val="F0F0F0"/>
              </a:solidFill>
              <a:prstDash val="solid"/>
              <a:round/>
            </a:ln>
          </a:bottom>
          <a:insideH>
            <a:ln w="12700" cap="flat">
              <a:solidFill>
                <a:srgbClr val="F0F0F0"/>
              </a:solidFill>
              <a:prstDash val="solid"/>
              <a:round/>
            </a:ln>
          </a:insideH>
          <a:insideV>
            <a:ln w="12700" cap="flat">
              <a:solidFill>
                <a:srgbClr val="F0F0F0"/>
              </a:solidFill>
              <a:prstDash val="solid"/>
              <a:round/>
            </a:ln>
          </a:insideV>
        </a:tcBdr>
        <a:fill>
          <a:solidFill>
            <a:srgbClr val="DCDCDC"/>
          </a:solidFill>
        </a:fill>
      </a:tcStyle>
    </a:wholeTbl>
    <a:band2H>
      <a:tcTxStyle/>
      <a:tcStyle>
        <a:tcBdr/>
        <a:fill>
          <a:solidFill>
            <a:schemeClr val="accent6">
              <a:lumOff val="63215"/>
            </a:schemeClr>
          </a:solidFill>
        </a:fill>
      </a:tcStyle>
    </a:band2H>
    <a:firstCol>
      <a:tcTxStyle b="on" i="off">
        <a:fontRef idx="major">
          <a:srgbClr val="F0F0F0"/>
        </a:fontRef>
        <a:srgbClr val="F0F0F0"/>
      </a:tcTxStyle>
      <a:tcStyle>
        <a:tcBdr>
          <a:left>
            <a:ln w="12700" cap="flat">
              <a:solidFill>
                <a:srgbClr val="F0F0F0"/>
              </a:solidFill>
              <a:prstDash val="solid"/>
              <a:round/>
            </a:ln>
          </a:left>
          <a:right>
            <a:ln w="12700" cap="flat">
              <a:solidFill>
                <a:srgbClr val="F0F0F0"/>
              </a:solidFill>
              <a:prstDash val="solid"/>
              <a:round/>
            </a:ln>
          </a:right>
          <a:top>
            <a:ln w="12700" cap="flat">
              <a:solidFill>
                <a:srgbClr val="F0F0F0"/>
              </a:solidFill>
              <a:prstDash val="solid"/>
              <a:round/>
            </a:ln>
          </a:top>
          <a:bottom>
            <a:ln w="12700" cap="flat">
              <a:solidFill>
                <a:srgbClr val="F0F0F0"/>
              </a:solidFill>
              <a:prstDash val="solid"/>
              <a:round/>
            </a:ln>
          </a:bottom>
          <a:insideH>
            <a:ln w="12700" cap="flat">
              <a:solidFill>
                <a:srgbClr val="F0F0F0"/>
              </a:solidFill>
              <a:prstDash val="solid"/>
              <a:round/>
            </a:ln>
          </a:insideH>
          <a:insideV>
            <a:ln w="12700" cap="flat">
              <a:solidFill>
                <a:srgbClr val="F0F0F0"/>
              </a:solidFill>
              <a:prstDash val="solid"/>
              <a:round/>
            </a:ln>
          </a:insideV>
        </a:tcBdr>
        <a:fill>
          <a:solidFill>
            <a:schemeClr val="accent3"/>
          </a:solidFill>
        </a:fill>
      </a:tcStyle>
    </a:firstCol>
    <a:lastRow>
      <a:tcTxStyle b="on" i="off">
        <a:fontRef idx="major">
          <a:srgbClr val="F0F0F0"/>
        </a:fontRef>
        <a:srgbClr val="F0F0F0"/>
      </a:tcTxStyle>
      <a:tcStyle>
        <a:tcBdr>
          <a:left>
            <a:ln w="12700" cap="flat">
              <a:solidFill>
                <a:srgbClr val="F0F0F0"/>
              </a:solidFill>
              <a:prstDash val="solid"/>
              <a:round/>
            </a:ln>
          </a:left>
          <a:right>
            <a:ln w="12700" cap="flat">
              <a:solidFill>
                <a:srgbClr val="F0F0F0"/>
              </a:solidFill>
              <a:prstDash val="solid"/>
              <a:round/>
            </a:ln>
          </a:right>
          <a:top>
            <a:ln w="38100" cap="flat">
              <a:solidFill>
                <a:srgbClr val="F0F0F0"/>
              </a:solidFill>
              <a:prstDash val="solid"/>
              <a:round/>
            </a:ln>
          </a:top>
          <a:bottom>
            <a:ln w="12700" cap="flat">
              <a:solidFill>
                <a:srgbClr val="F0F0F0"/>
              </a:solidFill>
              <a:prstDash val="solid"/>
              <a:round/>
            </a:ln>
          </a:bottom>
          <a:insideH>
            <a:ln w="12700" cap="flat">
              <a:solidFill>
                <a:srgbClr val="F0F0F0"/>
              </a:solidFill>
              <a:prstDash val="solid"/>
              <a:round/>
            </a:ln>
          </a:insideH>
          <a:insideV>
            <a:ln w="12700" cap="flat">
              <a:solidFill>
                <a:srgbClr val="F0F0F0"/>
              </a:solidFill>
              <a:prstDash val="solid"/>
              <a:round/>
            </a:ln>
          </a:insideV>
        </a:tcBdr>
        <a:fill>
          <a:solidFill>
            <a:schemeClr val="accent3"/>
          </a:solidFill>
        </a:fill>
      </a:tcStyle>
    </a:lastRow>
    <a:firstRow>
      <a:tcTxStyle b="on" i="off">
        <a:fontRef idx="major">
          <a:srgbClr val="F0F0F0"/>
        </a:fontRef>
        <a:srgbClr val="F0F0F0"/>
      </a:tcTxStyle>
      <a:tcStyle>
        <a:tcBdr>
          <a:left>
            <a:ln w="12700" cap="flat">
              <a:solidFill>
                <a:srgbClr val="F0F0F0"/>
              </a:solidFill>
              <a:prstDash val="solid"/>
              <a:round/>
            </a:ln>
          </a:left>
          <a:right>
            <a:ln w="12700" cap="flat">
              <a:solidFill>
                <a:srgbClr val="F0F0F0"/>
              </a:solidFill>
              <a:prstDash val="solid"/>
              <a:round/>
            </a:ln>
          </a:right>
          <a:top>
            <a:ln w="12700" cap="flat">
              <a:solidFill>
                <a:srgbClr val="F0F0F0"/>
              </a:solidFill>
              <a:prstDash val="solid"/>
              <a:round/>
            </a:ln>
          </a:top>
          <a:bottom>
            <a:ln w="38100" cap="flat">
              <a:solidFill>
                <a:srgbClr val="F0F0F0"/>
              </a:solidFill>
              <a:prstDash val="solid"/>
              <a:round/>
            </a:ln>
          </a:bottom>
          <a:insideH>
            <a:ln w="12700" cap="flat">
              <a:solidFill>
                <a:srgbClr val="F0F0F0"/>
              </a:solidFill>
              <a:prstDash val="solid"/>
              <a:round/>
            </a:ln>
          </a:insideH>
          <a:insideV>
            <a:ln w="12700" cap="flat">
              <a:solidFill>
                <a:srgbClr val="F0F0F0"/>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0F0F0"/>
              </a:solidFill>
              <a:prstDash val="solid"/>
              <a:round/>
            </a:ln>
          </a:left>
          <a:right>
            <a:ln w="12700" cap="flat">
              <a:solidFill>
                <a:srgbClr val="F0F0F0"/>
              </a:solidFill>
              <a:prstDash val="solid"/>
              <a:round/>
            </a:ln>
          </a:right>
          <a:top>
            <a:ln w="12700" cap="flat">
              <a:solidFill>
                <a:srgbClr val="F0F0F0"/>
              </a:solidFill>
              <a:prstDash val="solid"/>
              <a:round/>
            </a:ln>
          </a:top>
          <a:bottom>
            <a:ln w="12700" cap="flat">
              <a:solidFill>
                <a:srgbClr val="F0F0F0"/>
              </a:solidFill>
              <a:prstDash val="solid"/>
              <a:round/>
            </a:ln>
          </a:bottom>
          <a:insideH>
            <a:ln w="12700" cap="flat">
              <a:solidFill>
                <a:srgbClr val="F0F0F0"/>
              </a:solidFill>
              <a:prstDash val="solid"/>
              <a:round/>
            </a:ln>
          </a:insideH>
          <a:insideV>
            <a:ln w="12700" cap="flat">
              <a:solidFill>
                <a:srgbClr val="F0F0F0"/>
              </a:solidFill>
              <a:prstDash val="solid"/>
              <a:round/>
            </a:ln>
          </a:insideV>
        </a:tcBdr>
        <a:fill>
          <a:solidFill>
            <a:srgbClr val="CFCFCF"/>
          </a:solidFill>
        </a:fill>
      </a:tcStyle>
    </a:wholeTbl>
    <a:band2H>
      <a:tcTxStyle/>
      <a:tcStyle>
        <a:tcBdr/>
        <a:fill>
          <a:solidFill>
            <a:srgbClr val="E8E8E8"/>
          </a:solidFill>
        </a:fill>
      </a:tcStyle>
    </a:band2H>
    <a:firstCol>
      <a:tcTxStyle b="on" i="off">
        <a:fontRef idx="major">
          <a:srgbClr val="F0F0F0"/>
        </a:fontRef>
        <a:srgbClr val="F0F0F0"/>
      </a:tcTxStyle>
      <a:tcStyle>
        <a:tcBdr>
          <a:left>
            <a:ln w="12700" cap="flat">
              <a:solidFill>
                <a:srgbClr val="F0F0F0"/>
              </a:solidFill>
              <a:prstDash val="solid"/>
              <a:round/>
            </a:ln>
          </a:left>
          <a:right>
            <a:ln w="12700" cap="flat">
              <a:solidFill>
                <a:srgbClr val="F0F0F0"/>
              </a:solidFill>
              <a:prstDash val="solid"/>
              <a:round/>
            </a:ln>
          </a:right>
          <a:top>
            <a:ln w="12700" cap="flat">
              <a:solidFill>
                <a:srgbClr val="F0F0F0"/>
              </a:solidFill>
              <a:prstDash val="solid"/>
              <a:round/>
            </a:ln>
          </a:top>
          <a:bottom>
            <a:ln w="12700" cap="flat">
              <a:solidFill>
                <a:srgbClr val="F0F0F0"/>
              </a:solidFill>
              <a:prstDash val="solid"/>
              <a:round/>
            </a:ln>
          </a:bottom>
          <a:insideH>
            <a:ln w="12700" cap="flat">
              <a:solidFill>
                <a:srgbClr val="F0F0F0"/>
              </a:solidFill>
              <a:prstDash val="solid"/>
              <a:round/>
            </a:ln>
          </a:insideH>
          <a:insideV>
            <a:ln w="12700" cap="flat">
              <a:solidFill>
                <a:srgbClr val="F0F0F0"/>
              </a:solidFill>
              <a:prstDash val="solid"/>
              <a:round/>
            </a:ln>
          </a:insideV>
        </a:tcBdr>
        <a:fill>
          <a:solidFill>
            <a:schemeClr val="accent6"/>
          </a:solidFill>
        </a:fill>
      </a:tcStyle>
    </a:firstCol>
    <a:lastRow>
      <a:tcTxStyle b="on" i="off">
        <a:fontRef idx="major">
          <a:srgbClr val="F0F0F0"/>
        </a:fontRef>
        <a:srgbClr val="F0F0F0"/>
      </a:tcTxStyle>
      <a:tcStyle>
        <a:tcBdr>
          <a:left>
            <a:ln w="12700" cap="flat">
              <a:solidFill>
                <a:srgbClr val="F0F0F0"/>
              </a:solidFill>
              <a:prstDash val="solid"/>
              <a:round/>
            </a:ln>
          </a:left>
          <a:right>
            <a:ln w="12700" cap="flat">
              <a:solidFill>
                <a:srgbClr val="F0F0F0"/>
              </a:solidFill>
              <a:prstDash val="solid"/>
              <a:round/>
            </a:ln>
          </a:right>
          <a:top>
            <a:ln w="38100" cap="flat">
              <a:solidFill>
                <a:srgbClr val="F0F0F0"/>
              </a:solidFill>
              <a:prstDash val="solid"/>
              <a:round/>
            </a:ln>
          </a:top>
          <a:bottom>
            <a:ln w="12700" cap="flat">
              <a:solidFill>
                <a:srgbClr val="F0F0F0"/>
              </a:solidFill>
              <a:prstDash val="solid"/>
              <a:round/>
            </a:ln>
          </a:bottom>
          <a:insideH>
            <a:ln w="12700" cap="flat">
              <a:solidFill>
                <a:srgbClr val="F0F0F0"/>
              </a:solidFill>
              <a:prstDash val="solid"/>
              <a:round/>
            </a:ln>
          </a:insideH>
          <a:insideV>
            <a:ln w="12700" cap="flat">
              <a:solidFill>
                <a:srgbClr val="F0F0F0"/>
              </a:solidFill>
              <a:prstDash val="solid"/>
              <a:round/>
            </a:ln>
          </a:insideV>
        </a:tcBdr>
        <a:fill>
          <a:solidFill>
            <a:schemeClr val="accent6"/>
          </a:solidFill>
        </a:fill>
      </a:tcStyle>
    </a:lastRow>
    <a:firstRow>
      <a:tcTxStyle b="on" i="off">
        <a:fontRef idx="major">
          <a:srgbClr val="F0F0F0"/>
        </a:fontRef>
        <a:srgbClr val="F0F0F0"/>
      </a:tcTxStyle>
      <a:tcStyle>
        <a:tcBdr>
          <a:left>
            <a:ln w="12700" cap="flat">
              <a:solidFill>
                <a:srgbClr val="F0F0F0"/>
              </a:solidFill>
              <a:prstDash val="solid"/>
              <a:round/>
            </a:ln>
          </a:left>
          <a:right>
            <a:ln w="12700" cap="flat">
              <a:solidFill>
                <a:srgbClr val="F0F0F0"/>
              </a:solidFill>
              <a:prstDash val="solid"/>
              <a:round/>
            </a:ln>
          </a:right>
          <a:top>
            <a:ln w="12700" cap="flat">
              <a:solidFill>
                <a:srgbClr val="F0F0F0"/>
              </a:solidFill>
              <a:prstDash val="solid"/>
              <a:round/>
            </a:ln>
          </a:top>
          <a:bottom>
            <a:ln w="38100" cap="flat">
              <a:solidFill>
                <a:srgbClr val="F0F0F0"/>
              </a:solidFill>
              <a:prstDash val="solid"/>
              <a:round/>
            </a:ln>
          </a:bottom>
          <a:insideH>
            <a:ln w="12700" cap="flat">
              <a:solidFill>
                <a:srgbClr val="F0F0F0"/>
              </a:solidFill>
              <a:prstDash val="solid"/>
              <a:round/>
            </a:ln>
          </a:insideH>
          <a:insideV>
            <a:ln w="12700" cap="flat">
              <a:solidFill>
                <a:srgbClr val="F0F0F0"/>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0F0F0"/>
          </a:solidFill>
        </a:fill>
      </a:tcStyle>
    </a:band2H>
    <a:firstCol>
      <a:tcTxStyle b="on" i="off">
        <a:fontRef idx="major">
          <a:srgbClr val="F0F0F0"/>
        </a:fontRef>
        <a:srgbClr val="F0F0F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0F0F0"/>
          </a:solidFill>
        </a:fill>
      </a:tcStyle>
    </a:lastRow>
    <a:firstRow>
      <a:tcTxStyle b="on" i="off">
        <a:fontRef idx="major">
          <a:srgbClr val="F0F0F0"/>
        </a:fontRef>
        <a:srgbClr val="F0F0F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0F0F0"/>
              </a:solidFill>
              <a:prstDash val="solid"/>
              <a:round/>
            </a:ln>
          </a:left>
          <a:right>
            <a:ln w="12700" cap="flat">
              <a:solidFill>
                <a:srgbClr val="F0F0F0"/>
              </a:solidFill>
              <a:prstDash val="solid"/>
              <a:round/>
            </a:ln>
          </a:right>
          <a:top>
            <a:ln w="12700" cap="flat">
              <a:solidFill>
                <a:srgbClr val="F0F0F0"/>
              </a:solidFill>
              <a:prstDash val="solid"/>
              <a:round/>
            </a:ln>
          </a:top>
          <a:bottom>
            <a:ln w="12700" cap="flat">
              <a:solidFill>
                <a:srgbClr val="F0F0F0"/>
              </a:solidFill>
              <a:prstDash val="solid"/>
              <a:round/>
            </a:ln>
          </a:bottom>
          <a:insideH>
            <a:ln w="12700" cap="flat">
              <a:solidFill>
                <a:srgbClr val="F0F0F0"/>
              </a:solidFill>
              <a:prstDash val="solid"/>
              <a:round/>
            </a:ln>
          </a:insideH>
          <a:insideV>
            <a:ln w="12700" cap="flat">
              <a:solidFill>
                <a:srgbClr val="F0F0F0"/>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0F0F0"/>
        </a:fontRef>
        <a:srgbClr val="F0F0F0"/>
      </a:tcTxStyle>
      <a:tcStyle>
        <a:tcBdr>
          <a:left>
            <a:ln w="12700" cap="flat">
              <a:solidFill>
                <a:srgbClr val="F0F0F0"/>
              </a:solidFill>
              <a:prstDash val="solid"/>
              <a:round/>
            </a:ln>
          </a:left>
          <a:right>
            <a:ln w="12700" cap="flat">
              <a:solidFill>
                <a:srgbClr val="F0F0F0"/>
              </a:solidFill>
              <a:prstDash val="solid"/>
              <a:round/>
            </a:ln>
          </a:right>
          <a:top>
            <a:ln w="12700" cap="flat">
              <a:solidFill>
                <a:srgbClr val="F0F0F0"/>
              </a:solidFill>
              <a:prstDash val="solid"/>
              <a:round/>
            </a:ln>
          </a:top>
          <a:bottom>
            <a:ln w="12700" cap="flat">
              <a:solidFill>
                <a:srgbClr val="F0F0F0"/>
              </a:solidFill>
              <a:prstDash val="solid"/>
              <a:round/>
            </a:ln>
          </a:bottom>
          <a:insideH>
            <a:ln w="12700" cap="flat">
              <a:solidFill>
                <a:srgbClr val="F0F0F0"/>
              </a:solidFill>
              <a:prstDash val="solid"/>
              <a:round/>
            </a:ln>
          </a:insideH>
          <a:insideV>
            <a:ln w="12700" cap="flat">
              <a:solidFill>
                <a:srgbClr val="F0F0F0"/>
              </a:solidFill>
              <a:prstDash val="solid"/>
              <a:round/>
            </a:ln>
          </a:insideV>
        </a:tcBdr>
        <a:fill>
          <a:solidFill>
            <a:srgbClr val="000000"/>
          </a:solidFill>
        </a:fill>
      </a:tcStyle>
    </a:firstCol>
    <a:lastRow>
      <a:tcTxStyle b="on" i="off">
        <a:fontRef idx="major">
          <a:srgbClr val="F0F0F0"/>
        </a:fontRef>
        <a:srgbClr val="F0F0F0"/>
      </a:tcTxStyle>
      <a:tcStyle>
        <a:tcBdr>
          <a:left>
            <a:ln w="12700" cap="flat">
              <a:solidFill>
                <a:srgbClr val="F0F0F0"/>
              </a:solidFill>
              <a:prstDash val="solid"/>
              <a:round/>
            </a:ln>
          </a:left>
          <a:right>
            <a:ln w="12700" cap="flat">
              <a:solidFill>
                <a:srgbClr val="F0F0F0"/>
              </a:solidFill>
              <a:prstDash val="solid"/>
              <a:round/>
            </a:ln>
          </a:right>
          <a:top>
            <a:ln w="38100" cap="flat">
              <a:solidFill>
                <a:srgbClr val="F0F0F0"/>
              </a:solidFill>
              <a:prstDash val="solid"/>
              <a:round/>
            </a:ln>
          </a:top>
          <a:bottom>
            <a:ln w="12700" cap="flat">
              <a:solidFill>
                <a:srgbClr val="F0F0F0"/>
              </a:solidFill>
              <a:prstDash val="solid"/>
              <a:round/>
            </a:ln>
          </a:bottom>
          <a:insideH>
            <a:ln w="12700" cap="flat">
              <a:solidFill>
                <a:srgbClr val="F0F0F0"/>
              </a:solidFill>
              <a:prstDash val="solid"/>
              <a:round/>
            </a:ln>
          </a:insideH>
          <a:insideV>
            <a:ln w="12700" cap="flat">
              <a:solidFill>
                <a:srgbClr val="F0F0F0"/>
              </a:solidFill>
              <a:prstDash val="solid"/>
              <a:round/>
            </a:ln>
          </a:insideV>
        </a:tcBdr>
        <a:fill>
          <a:solidFill>
            <a:srgbClr val="000000"/>
          </a:solidFill>
        </a:fill>
      </a:tcStyle>
    </a:lastRow>
    <a:firstRow>
      <a:tcTxStyle b="on" i="off">
        <a:fontRef idx="major">
          <a:srgbClr val="F0F0F0"/>
        </a:fontRef>
        <a:srgbClr val="F0F0F0"/>
      </a:tcTxStyle>
      <a:tcStyle>
        <a:tcBdr>
          <a:left>
            <a:ln w="12700" cap="flat">
              <a:solidFill>
                <a:srgbClr val="F0F0F0"/>
              </a:solidFill>
              <a:prstDash val="solid"/>
              <a:round/>
            </a:ln>
          </a:left>
          <a:right>
            <a:ln w="12700" cap="flat">
              <a:solidFill>
                <a:srgbClr val="F0F0F0"/>
              </a:solidFill>
              <a:prstDash val="solid"/>
              <a:round/>
            </a:ln>
          </a:right>
          <a:top>
            <a:ln w="12700" cap="flat">
              <a:solidFill>
                <a:srgbClr val="F0F0F0"/>
              </a:solidFill>
              <a:prstDash val="solid"/>
              <a:round/>
            </a:ln>
          </a:top>
          <a:bottom>
            <a:ln w="38100" cap="flat">
              <a:solidFill>
                <a:srgbClr val="F0F0F0"/>
              </a:solidFill>
              <a:prstDash val="solid"/>
              <a:round/>
            </a:ln>
          </a:bottom>
          <a:insideH>
            <a:ln w="12700" cap="flat">
              <a:solidFill>
                <a:srgbClr val="F0F0F0"/>
              </a:solidFill>
              <a:prstDash val="solid"/>
              <a:round/>
            </a:ln>
          </a:insideH>
          <a:insideV>
            <a:ln w="12700" cap="flat">
              <a:solidFill>
                <a:srgbClr val="F0F0F0"/>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35"/>
  </p:normalViewPr>
  <p:slideViewPr>
    <p:cSldViewPr snapToGrid="0">
      <p:cViewPr varScale="1">
        <p:scale>
          <a:sx n="51" d="100"/>
          <a:sy n="51" d="100"/>
        </p:scale>
        <p:origin x="302" y="30"/>
      </p:cViewPr>
      <p:guideLst/>
    </p:cSldViewPr>
  </p:slideViewPr>
  <p:notesTextViewPr>
    <p:cViewPr>
      <p:scale>
        <a:sx n="1" d="1"/>
        <a:sy n="1" d="1"/>
      </p:scale>
      <p:origin x="0" y="0"/>
    </p:cViewPr>
  </p:notesTextViewPr>
  <p:sorterViewPr>
    <p:cViewPr>
      <p:scale>
        <a:sx n="100" d="100"/>
        <a:sy n="100" d="100"/>
      </p:scale>
      <p:origin x="0" y="-4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Rubaga" userId="75f54f88-7a65-4ef7-8cb8-fb455ae76db3" providerId="ADAL" clId="{0B916F55-091E-4638-82AA-81CA4BE6CD5B}"/>
    <pc:docChg chg="undo custSel addSld delSld modSld sldOrd">
      <pc:chgData name="Diana Rubaga" userId="75f54f88-7a65-4ef7-8cb8-fb455ae76db3" providerId="ADAL" clId="{0B916F55-091E-4638-82AA-81CA4BE6CD5B}" dt="2025-07-10T13:51:11.981" v="35" actId="700"/>
      <pc:docMkLst>
        <pc:docMk/>
      </pc:docMkLst>
      <pc:sldChg chg="addSp delSp modSp add del mod ord chgLayout">
        <pc:chgData name="Diana Rubaga" userId="75f54f88-7a65-4ef7-8cb8-fb455ae76db3" providerId="ADAL" clId="{0B916F55-091E-4638-82AA-81CA4BE6CD5B}" dt="2025-07-10T13:51:01.044" v="33" actId="47"/>
        <pc:sldMkLst>
          <pc:docMk/>
          <pc:sldMk cId="0" sldId="257"/>
        </pc:sldMkLst>
        <pc:spChg chg="mod ord">
          <ac:chgData name="Diana Rubaga" userId="75f54f88-7a65-4ef7-8cb8-fb455ae76db3" providerId="ADAL" clId="{0B916F55-091E-4638-82AA-81CA4BE6CD5B}" dt="2025-07-10T13:27:40.247" v="28" actId="700"/>
          <ac:spMkLst>
            <pc:docMk/>
            <pc:sldMk cId="0" sldId="257"/>
            <ac:spMk id="2" creationId="{00000000-0000-0000-0000-000000000000}"/>
          </ac:spMkLst>
        </pc:spChg>
        <pc:spChg chg="del">
          <ac:chgData name="Diana Rubaga" userId="75f54f88-7a65-4ef7-8cb8-fb455ae76db3" providerId="ADAL" clId="{0B916F55-091E-4638-82AA-81CA4BE6CD5B}" dt="2025-07-10T13:27:40.247" v="28" actId="700"/>
          <ac:spMkLst>
            <pc:docMk/>
            <pc:sldMk cId="0" sldId="257"/>
            <ac:spMk id="3" creationId="{00000000-0000-0000-0000-000000000000}"/>
          </ac:spMkLst>
        </pc:spChg>
        <pc:spChg chg="add mod ord">
          <ac:chgData name="Diana Rubaga" userId="75f54f88-7a65-4ef7-8cb8-fb455ae76db3" providerId="ADAL" clId="{0B916F55-091E-4638-82AA-81CA4BE6CD5B}" dt="2025-07-10T13:27:40.247" v="28" actId="700"/>
          <ac:spMkLst>
            <pc:docMk/>
            <pc:sldMk cId="0" sldId="257"/>
            <ac:spMk id="4" creationId="{CA0BC9E7-869C-16B1-4AEC-0FB40AB9D775}"/>
          </ac:spMkLst>
        </pc:spChg>
      </pc:sldChg>
      <pc:sldChg chg="del">
        <pc:chgData name="Diana Rubaga" userId="75f54f88-7a65-4ef7-8cb8-fb455ae76db3" providerId="ADAL" clId="{0B916F55-091E-4638-82AA-81CA4BE6CD5B}" dt="2025-07-10T12:25:27.182" v="12" actId="47"/>
        <pc:sldMkLst>
          <pc:docMk/>
          <pc:sldMk cId="1021232469" sldId="258"/>
        </pc:sldMkLst>
      </pc:sldChg>
      <pc:sldChg chg="del">
        <pc:chgData name="Diana Rubaga" userId="75f54f88-7a65-4ef7-8cb8-fb455ae76db3" providerId="ADAL" clId="{0B916F55-091E-4638-82AA-81CA4BE6CD5B}" dt="2025-07-10T12:25:26.190" v="10" actId="47"/>
        <pc:sldMkLst>
          <pc:docMk/>
          <pc:sldMk cId="0" sldId="263"/>
        </pc:sldMkLst>
      </pc:sldChg>
      <pc:sldChg chg="del">
        <pc:chgData name="Diana Rubaga" userId="75f54f88-7a65-4ef7-8cb8-fb455ae76db3" providerId="ADAL" clId="{0B916F55-091E-4638-82AA-81CA4BE6CD5B}" dt="2025-07-10T12:25:26.706" v="11" actId="47"/>
        <pc:sldMkLst>
          <pc:docMk/>
          <pc:sldMk cId="0" sldId="264"/>
        </pc:sldMkLst>
      </pc:sldChg>
      <pc:sldChg chg="del">
        <pc:chgData name="Diana Rubaga" userId="75f54f88-7a65-4ef7-8cb8-fb455ae76db3" providerId="ADAL" clId="{0B916F55-091E-4638-82AA-81CA4BE6CD5B}" dt="2025-07-10T12:25:27.527" v="13" actId="47"/>
        <pc:sldMkLst>
          <pc:docMk/>
          <pc:sldMk cId="0" sldId="265"/>
        </pc:sldMkLst>
      </pc:sldChg>
      <pc:sldChg chg="del">
        <pc:chgData name="Diana Rubaga" userId="75f54f88-7a65-4ef7-8cb8-fb455ae76db3" providerId="ADAL" clId="{0B916F55-091E-4638-82AA-81CA4BE6CD5B}" dt="2025-07-10T12:25:28.331" v="15" actId="47"/>
        <pc:sldMkLst>
          <pc:docMk/>
          <pc:sldMk cId="0" sldId="266"/>
        </pc:sldMkLst>
      </pc:sldChg>
      <pc:sldChg chg="del">
        <pc:chgData name="Diana Rubaga" userId="75f54f88-7a65-4ef7-8cb8-fb455ae76db3" providerId="ADAL" clId="{0B916F55-091E-4638-82AA-81CA4BE6CD5B}" dt="2025-07-10T12:25:28.670" v="16" actId="47"/>
        <pc:sldMkLst>
          <pc:docMk/>
          <pc:sldMk cId="0" sldId="267"/>
        </pc:sldMkLst>
      </pc:sldChg>
      <pc:sldChg chg="modSp mod ord modClrScheme chgLayout">
        <pc:chgData name="Diana Rubaga" userId="75f54f88-7a65-4ef7-8cb8-fb455ae76db3" providerId="ADAL" clId="{0B916F55-091E-4638-82AA-81CA4BE6CD5B}" dt="2025-07-10T13:51:11.981" v="35" actId="700"/>
        <pc:sldMkLst>
          <pc:docMk/>
          <pc:sldMk cId="0" sldId="270"/>
        </pc:sldMkLst>
        <pc:spChg chg="mod ord">
          <ac:chgData name="Diana Rubaga" userId="75f54f88-7a65-4ef7-8cb8-fb455ae76db3" providerId="ADAL" clId="{0B916F55-091E-4638-82AA-81CA4BE6CD5B}" dt="2025-07-10T13:51:11.981" v="35" actId="700"/>
          <ac:spMkLst>
            <pc:docMk/>
            <pc:sldMk cId="0" sldId="270"/>
            <ac:spMk id="2" creationId="{218C78BD-2061-D83E-4973-DFE249B79C15}"/>
          </ac:spMkLst>
        </pc:spChg>
        <pc:spChg chg="mod ord">
          <ac:chgData name="Diana Rubaga" userId="75f54f88-7a65-4ef7-8cb8-fb455ae76db3" providerId="ADAL" clId="{0B916F55-091E-4638-82AA-81CA4BE6CD5B}" dt="2025-07-10T13:51:11.981" v="35" actId="700"/>
          <ac:spMkLst>
            <pc:docMk/>
            <pc:sldMk cId="0" sldId="270"/>
            <ac:spMk id="1022" creationId="{00000000-0000-0000-0000-000000000000}"/>
          </ac:spMkLst>
        </pc:spChg>
      </pc:sldChg>
      <pc:sldChg chg="del">
        <pc:chgData name="Diana Rubaga" userId="75f54f88-7a65-4ef7-8cb8-fb455ae76db3" providerId="ADAL" clId="{0B916F55-091E-4638-82AA-81CA4BE6CD5B}" dt="2025-07-10T12:25:27.939" v="14" actId="47"/>
        <pc:sldMkLst>
          <pc:docMk/>
          <pc:sldMk cId="2675178005" sldId="272"/>
        </pc:sldMkLst>
      </pc:sldChg>
      <pc:sldChg chg="del">
        <pc:chgData name="Diana Rubaga" userId="75f54f88-7a65-4ef7-8cb8-fb455ae76db3" providerId="ADAL" clId="{0B916F55-091E-4638-82AA-81CA4BE6CD5B}" dt="2025-07-10T12:25:37.936" v="21" actId="47"/>
        <pc:sldMkLst>
          <pc:docMk/>
          <pc:sldMk cId="3474244757" sldId="391"/>
        </pc:sldMkLst>
      </pc:sldChg>
      <pc:sldChg chg="del">
        <pc:chgData name="Diana Rubaga" userId="75f54f88-7a65-4ef7-8cb8-fb455ae76db3" providerId="ADAL" clId="{0B916F55-091E-4638-82AA-81CA4BE6CD5B}" dt="2025-07-10T12:25:35.023" v="18" actId="47"/>
        <pc:sldMkLst>
          <pc:docMk/>
          <pc:sldMk cId="1088902283" sldId="392"/>
        </pc:sldMkLst>
      </pc:sldChg>
      <pc:sldChg chg="del">
        <pc:chgData name="Diana Rubaga" userId="75f54f88-7a65-4ef7-8cb8-fb455ae76db3" providerId="ADAL" clId="{0B916F55-091E-4638-82AA-81CA4BE6CD5B}" dt="2025-07-10T12:25:35.737" v="20" actId="47"/>
        <pc:sldMkLst>
          <pc:docMk/>
          <pc:sldMk cId="1381297068" sldId="393"/>
        </pc:sldMkLst>
      </pc:sldChg>
      <pc:sldChg chg="del">
        <pc:chgData name="Diana Rubaga" userId="75f54f88-7a65-4ef7-8cb8-fb455ae76db3" providerId="ADAL" clId="{0B916F55-091E-4638-82AA-81CA4BE6CD5B}" dt="2025-07-10T12:25:35.303" v="19" actId="47"/>
        <pc:sldMkLst>
          <pc:docMk/>
          <pc:sldMk cId="527131036" sldId="394"/>
        </pc:sldMkLst>
      </pc:sldChg>
      <pc:sldChg chg="del">
        <pc:chgData name="Diana Rubaga" userId="75f54f88-7a65-4ef7-8cb8-fb455ae76db3" providerId="ADAL" clId="{0B916F55-091E-4638-82AA-81CA4BE6CD5B}" dt="2025-07-10T12:25:34.726" v="17" actId="47"/>
        <pc:sldMkLst>
          <pc:docMk/>
          <pc:sldMk cId="3986474764" sldId="396"/>
        </pc:sldMkLst>
      </pc:sldChg>
      <pc:sldChg chg="del">
        <pc:chgData name="Diana Rubaga" userId="75f54f88-7a65-4ef7-8cb8-fb455ae76db3" providerId="ADAL" clId="{0B916F55-091E-4638-82AA-81CA4BE6CD5B}" dt="2025-07-10T12:25:25.626" v="9" actId="47"/>
        <pc:sldMkLst>
          <pc:docMk/>
          <pc:sldMk cId="978112542" sldId="9551"/>
        </pc:sldMkLst>
      </pc:sldChg>
      <pc:sldChg chg="addSp delSp modSp del mod modClrScheme chgLayout">
        <pc:chgData name="Diana Rubaga" userId="75f54f88-7a65-4ef7-8cb8-fb455ae76db3" providerId="ADAL" clId="{0B916F55-091E-4638-82AA-81CA4BE6CD5B}" dt="2025-07-10T12:38:32.855" v="25" actId="47"/>
        <pc:sldMkLst>
          <pc:docMk/>
          <pc:sldMk cId="0" sldId="9554"/>
        </pc:sldMkLst>
        <pc:spChg chg="add del mod">
          <ac:chgData name="Diana Rubaga" userId="75f54f88-7a65-4ef7-8cb8-fb455ae76db3" providerId="ADAL" clId="{0B916F55-091E-4638-82AA-81CA4BE6CD5B}" dt="2025-07-10T12:36:41.428" v="22" actId="21"/>
          <ac:spMkLst>
            <pc:docMk/>
            <pc:sldMk cId="0" sldId="9554"/>
            <ac:spMk id="5" creationId="{0DCE94B8-B51A-451A-9ECE-0EC6FA21A355}"/>
          </ac:spMkLst>
        </pc:spChg>
        <pc:spChg chg="add mod ord">
          <ac:chgData name="Diana Rubaga" userId="75f54f88-7a65-4ef7-8cb8-fb455ae76db3" providerId="ADAL" clId="{0B916F55-091E-4638-82AA-81CA4BE6CD5B}" dt="2025-07-10T12:36:48.764" v="23" actId="700"/>
          <ac:spMkLst>
            <pc:docMk/>
            <pc:sldMk cId="0" sldId="9554"/>
            <ac:spMk id="6" creationId="{8D18625F-C24E-77C1-C50E-7FE56DCB1B44}"/>
          </ac:spMkLst>
        </pc:spChg>
        <pc:spChg chg="add mod ord">
          <ac:chgData name="Diana Rubaga" userId="75f54f88-7a65-4ef7-8cb8-fb455ae76db3" providerId="ADAL" clId="{0B916F55-091E-4638-82AA-81CA4BE6CD5B}" dt="2025-07-10T12:36:48.764" v="23" actId="700"/>
          <ac:spMkLst>
            <pc:docMk/>
            <pc:sldMk cId="0" sldId="9554"/>
            <ac:spMk id="7" creationId="{DAE34D9E-A40E-F947-B250-E3AC187EFCF6}"/>
          </ac:spMkLst>
        </pc:spChg>
        <pc:spChg chg="mod">
          <ac:chgData name="Diana Rubaga" userId="75f54f88-7a65-4ef7-8cb8-fb455ae76db3" providerId="ADAL" clId="{0B916F55-091E-4638-82AA-81CA4BE6CD5B}" dt="2025-07-10T12:25:09.584" v="2" actId="20577"/>
          <ac:spMkLst>
            <pc:docMk/>
            <pc:sldMk cId="0" sldId="9554"/>
            <ac:spMk id="10" creationId="{F452ACD0-A1B6-77ED-4C12-A259DE61971F}"/>
          </ac:spMkLst>
        </pc:spChg>
        <pc:spChg chg="add mod ord">
          <ac:chgData name="Diana Rubaga" userId="75f54f88-7a65-4ef7-8cb8-fb455ae76db3" providerId="ADAL" clId="{0B916F55-091E-4638-82AA-81CA4BE6CD5B}" dt="2025-07-10T12:36:48.764" v="23" actId="700"/>
          <ac:spMkLst>
            <pc:docMk/>
            <pc:sldMk cId="0" sldId="9554"/>
            <ac:spMk id="14" creationId="{729D7910-3694-A4E8-57FD-5F9B2AD53893}"/>
          </ac:spMkLst>
        </pc:spChg>
        <pc:spChg chg="mod ord">
          <ac:chgData name="Diana Rubaga" userId="75f54f88-7a65-4ef7-8cb8-fb455ae76db3" providerId="ADAL" clId="{0B916F55-091E-4638-82AA-81CA4BE6CD5B}" dt="2025-07-10T12:36:48.764" v="23" actId="700"/>
          <ac:spMkLst>
            <pc:docMk/>
            <pc:sldMk cId="0" sldId="9554"/>
            <ac:spMk id="400" creationId="{00000000-0000-0000-0000-000000000000}"/>
          </ac:spMkLst>
        </pc:spChg>
        <pc:spChg chg="del mod">
          <ac:chgData name="Diana Rubaga" userId="75f54f88-7a65-4ef7-8cb8-fb455ae76db3" providerId="ADAL" clId="{0B916F55-091E-4638-82AA-81CA4BE6CD5B}" dt="2025-07-10T12:25:19.817" v="7" actId="478"/>
          <ac:spMkLst>
            <pc:docMk/>
            <pc:sldMk cId="0" sldId="9554"/>
            <ac:spMk id="401" creationId="{00000000-0000-0000-0000-000000000000}"/>
          </ac:spMkLst>
        </pc:spChg>
        <pc:spChg chg="del mod">
          <ac:chgData name="Diana Rubaga" userId="75f54f88-7a65-4ef7-8cb8-fb455ae76db3" providerId="ADAL" clId="{0B916F55-091E-4638-82AA-81CA4BE6CD5B}" dt="2025-07-10T12:25:06.744" v="1" actId="478"/>
          <ac:spMkLst>
            <pc:docMk/>
            <pc:sldMk cId="0" sldId="9554"/>
            <ac:spMk id="402" creationId="{00000000-0000-0000-0000-000000000000}"/>
          </ac:spMkLst>
        </pc:spChg>
        <pc:grpChg chg="del">
          <ac:chgData name="Diana Rubaga" userId="75f54f88-7a65-4ef7-8cb8-fb455ae76db3" providerId="ADAL" clId="{0B916F55-091E-4638-82AA-81CA4BE6CD5B}" dt="2025-07-10T12:25:12.517" v="3" actId="478"/>
          <ac:grpSpMkLst>
            <pc:docMk/>
            <pc:sldMk cId="0" sldId="9554"/>
            <ac:grpSpMk id="2" creationId="{B0863437-0C58-CB24-12A1-E028021BDC7B}"/>
          </ac:grpSpMkLst>
        </pc:grpChg>
        <pc:picChg chg="del">
          <ac:chgData name="Diana Rubaga" userId="75f54f88-7a65-4ef7-8cb8-fb455ae76db3" providerId="ADAL" clId="{0B916F55-091E-4638-82AA-81CA4BE6CD5B}" dt="2025-07-10T12:25:13.736" v="4" actId="478"/>
          <ac:picMkLst>
            <pc:docMk/>
            <pc:sldMk cId="0" sldId="9554"/>
            <ac:picMk id="3" creationId="{B55CC0A2-F8C9-6658-027F-42FC863AF1C2}"/>
          </ac:picMkLst>
        </pc:picChg>
      </pc:sldChg>
      <pc:sldChg chg="del">
        <pc:chgData name="Diana Rubaga" userId="75f54f88-7a65-4ef7-8cb8-fb455ae76db3" providerId="ADAL" clId="{0B916F55-091E-4638-82AA-81CA4BE6CD5B}" dt="2025-07-10T12:25:25.113" v="8" actId="47"/>
        <pc:sldMkLst>
          <pc:docMk/>
          <pc:sldMk cId="3574774836" sldId="9559"/>
        </pc:sldMkLst>
      </pc:sldChg>
      <pc:sldMasterChg chg="delSldLayout">
        <pc:chgData name="Diana Rubaga" userId="75f54f88-7a65-4ef7-8cb8-fb455ae76db3" providerId="ADAL" clId="{0B916F55-091E-4638-82AA-81CA4BE6CD5B}" dt="2025-07-10T13:51:01.044" v="33" actId="47"/>
        <pc:sldMasterMkLst>
          <pc:docMk/>
          <pc:sldMasterMk cId="1830236042" sldId="2147483676"/>
        </pc:sldMasterMkLst>
        <pc:sldLayoutChg chg="del">
          <pc:chgData name="Diana Rubaga" userId="75f54f88-7a65-4ef7-8cb8-fb455ae76db3" providerId="ADAL" clId="{0B916F55-091E-4638-82AA-81CA4BE6CD5B}" dt="2025-07-10T13:51:01.044" v="33" actId="47"/>
          <pc:sldLayoutMkLst>
            <pc:docMk/>
            <pc:sldMasterMk cId="1830236042" sldId="2147483676"/>
            <pc:sldLayoutMk cId="326771176" sldId="2147483686"/>
          </pc:sldLayoutMkLst>
        </pc:sldLayoutChg>
        <pc:sldLayoutChg chg="del">
          <pc:chgData name="Diana Rubaga" userId="75f54f88-7a65-4ef7-8cb8-fb455ae76db3" providerId="ADAL" clId="{0B916F55-091E-4638-82AA-81CA4BE6CD5B}" dt="2025-07-10T12:25:27.527" v="13" actId="47"/>
          <pc:sldLayoutMkLst>
            <pc:docMk/>
            <pc:sldMasterMk cId="1830236042" sldId="2147483676"/>
            <pc:sldLayoutMk cId="2746598540" sldId="2147483686"/>
          </pc:sldLayoutMkLst>
        </pc:sldLayoutChg>
        <pc:sldLayoutChg chg="del">
          <pc:chgData name="Diana Rubaga" userId="75f54f88-7a65-4ef7-8cb8-fb455ae76db3" providerId="ADAL" clId="{0B916F55-091E-4638-82AA-81CA4BE6CD5B}" dt="2025-07-10T12:25:27.182" v="12" actId="47"/>
          <pc:sldLayoutMkLst>
            <pc:docMk/>
            <pc:sldMasterMk cId="1830236042" sldId="2147483676"/>
            <pc:sldLayoutMk cId="3769518335" sldId="214748368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4" name="Shape 394"/>
          <p:cNvSpPr>
            <a:spLocks noGrp="1" noRot="1" noChangeAspect="1"/>
          </p:cNvSpPr>
          <p:nvPr>
            <p:ph type="sldImg"/>
          </p:nvPr>
        </p:nvSpPr>
        <p:spPr>
          <a:xfrm>
            <a:off x="1143000" y="685800"/>
            <a:ext cx="4572000" cy="3429000"/>
          </a:xfrm>
          <a:prstGeom prst="rect">
            <a:avLst/>
          </a:prstGeom>
        </p:spPr>
        <p:txBody>
          <a:bodyPr/>
          <a:lstStyle/>
          <a:p>
            <a:endParaRPr/>
          </a:p>
        </p:txBody>
      </p:sp>
      <p:sp>
        <p:nvSpPr>
          <p:cNvPr id="395" name="Shape 3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sic Black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383" y="6562235"/>
            <a:ext cx="380999" cy="266131"/>
          </a:xfrm>
          <a:prstGeom prst="rect">
            <a:avLst/>
          </a:prstGeom>
        </p:spPr>
        <p:txBody>
          <a:bodyPr/>
          <a:lstStyle/>
          <a:p>
            <a:fld id="{EC9F6394-9795-4BEF-BECF-3C2F5DFA7253}" type="slidenum">
              <a:rPr lang="en-IN" smtClean="0"/>
              <a:t>‹#›</a:t>
            </a:fld>
            <a:endParaRPr lang="en-IN"/>
          </a:p>
        </p:txBody>
      </p:sp>
      <p:sp>
        <p:nvSpPr>
          <p:cNvPr id="11" name="Title 4">
            <a:extLst>
              <a:ext uri="{FF2B5EF4-FFF2-40B4-BE49-F238E27FC236}">
                <a16:creationId xmlns:a16="http://schemas.microsoft.com/office/drawing/2014/main" id="{A6848919-0C87-44B9-92D4-E8517816158B}"/>
              </a:ext>
            </a:extLst>
          </p:cNvPr>
          <p:cNvSpPr>
            <a:spLocks noGrp="1"/>
          </p:cNvSpPr>
          <p:nvPr>
            <p:ph type="title" hasCustomPrompt="1"/>
          </p:nvPr>
        </p:nvSpPr>
        <p:spPr>
          <a:xfrm>
            <a:off x="761799" y="1050621"/>
            <a:ext cx="4562930" cy="1600438"/>
          </a:xfrm>
        </p:spPr>
        <p:txBody>
          <a:bodyPr lIns="0" tIns="0" rIns="0" bIns="0" anchor="t">
            <a:noAutofit/>
          </a:bodyPr>
          <a:lstStyle>
            <a:lvl1pPr marL="0" indent="0" algn="l" defTabSz="914446" rtl="0" eaLnBrk="1" latinLnBrk="0" hangingPunct="1">
              <a:lnSpc>
                <a:spcPct val="78000"/>
              </a:lnSpc>
              <a:spcBef>
                <a:spcPts val="0"/>
              </a:spcBef>
              <a:buFont typeface="Arial" panose="020B0604020202020204" pitchFamily="34" charset="0"/>
              <a:buNone/>
              <a:defRPr lang="en-IN" sz="4334" kern="1200" cap="all" spc="43" dirty="0">
                <a:solidFill>
                  <a:schemeClr val="bg1"/>
                </a:solidFill>
                <a:latin typeface="+mj-lt"/>
                <a:ea typeface="+mj-ea"/>
                <a:cs typeface="+mj-cs"/>
              </a:defRPr>
            </a:lvl1pPr>
          </a:lstStyle>
          <a:p>
            <a:r>
              <a:rPr lang="en-US"/>
              <a:t>Title </a:t>
            </a:r>
            <a:br>
              <a:rPr lang="en-US"/>
            </a:br>
            <a:r>
              <a:rPr lang="en-US"/>
              <a:t>on Three</a:t>
            </a:r>
            <a:br>
              <a:rPr lang="en-US"/>
            </a:br>
            <a:r>
              <a:rPr lang="en-US"/>
              <a:t>lines</a:t>
            </a:r>
            <a:endParaRPr lang="en-IN"/>
          </a:p>
        </p:txBody>
      </p:sp>
      <p:sp>
        <p:nvSpPr>
          <p:cNvPr id="12" name="Titolo 2">
            <a:extLst>
              <a:ext uri="{FF2B5EF4-FFF2-40B4-BE49-F238E27FC236}">
                <a16:creationId xmlns:a16="http://schemas.microsoft.com/office/drawing/2014/main" id="{65596020-55FC-4A1C-88A5-EC739963E641}"/>
              </a:ext>
            </a:extLst>
          </p:cNvPr>
          <p:cNvSpPr txBox="1">
            <a:spLocks noGrp="1"/>
          </p:cNvSpPr>
          <p:nvPr>
            <p:ph type="body" sz="quarter" idx="23" hasCustomPrompt="1"/>
          </p:nvPr>
        </p:nvSpPr>
        <p:spPr>
          <a:xfrm>
            <a:off x="761800" y="584201"/>
            <a:ext cx="4562930" cy="215899"/>
          </a:xfrm>
          <a:prstGeom prst="rect">
            <a:avLst/>
          </a:prstGeom>
          <a:noFill/>
        </p:spPr>
        <p:txBody>
          <a:bodyPr lIns="0" tIns="0" rIns="0" bIns="0" anchor="ctr">
            <a:noAutofit/>
          </a:bodyPr>
          <a:lstStyle>
            <a:lvl1pPr marL="0" indent="0">
              <a:lnSpc>
                <a:spcPct val="100000"/>
              </a:lnSpc>
              <a:spcBef>
                <a:spcPts val="0"/>
              </a:spcBef>
              <a:buNone/>
              <a:defRPr sz="1333" cap="all" spc="13">
                <a:solidFill>
                  <a:srgbClr val="FFFB00"/>
                </a:solidFill>
                <a:latin typeface="+mj-lt"/>
                <a:ea typeface="+mj-ea"/>
                <a:cs typeface="+mj-cs"/>
                <a:sym typeface="Helvetica"/>
              </a:defRPr>
            </a:lvl1pPr>
          </a:lstStyle>
          <a:p>
            <a:r>
              <a:t>TITLE CHAPTER</a:t>
            </a:r>
          </a:p>
        </p:txBody>
      </p:sp>
      <p:sp>
        <p:nvSpPr>
          <p:cNvPr id="13" name="Siamo una società internazionale specializzata nell’evoluzione del modello di business di grandi e medie aziende e una public company quotata dal 7 dicembre 2017 sul mercato AIM di Borsa Italiana.  Operiamo per migliorare la posizione di mercato e la com">
            <a:extLst>
              <a:ext uri="{FF2B5EF4-FFF2-40B4-BE49-F238E27FC236}">
                <a16:creationId xmlns:a16="http://schemas.microsoft.com/office/drawing/2014/main" id="{B8A8EAC6-F86D-40A5-B148-8B92266BA980}"/>
              </a:ext>
            </a:extLst>
          </p:cNvPr>
          <p:cNvSpPr txBox="1">
            <a:spLocks noGrp="1"/>
          </p:cNvSpPr>
          <p:nvPr>
            <p:ph type="body" sz="quarter" idx="25" hasCustomPrompt="1"/>
          </p:nvPr>
        </p:nvSpPr>
        <p:spPr>
          <a:xfrm>
            <a:off x="761800" y="3026787"/>
            <a:ext cx="4562929" cy="3318395"/>
          </a:xfrm>
          <a:prstGeom prst="rect">
            <a:avLst/>
          </a:prstGeom>
        </p:spPr>
        <p:txBody>
          <a:bodyPr lIns="0" tIns="0" rIns="0" bIns="0" anchor="b">
            <a:normAutofit/>
          </a:bodyPr>
          <a:lstStyle>
            <a:lvl1pPr marL="0" marR="0" indent="0" algn="l" defTabSz="228521" rtl="0" eaLnBrk="1" fontAlgn="auto" latinLnBrk="0" hangingPunct="1">
              <a:lnSpc>
                <a:spcPct val="90000"/>
              </a:lnSpc>
              <a:spcBef>
                <a:spcPts val="1600"/>
              </a:spcBef>
              <a:spcAft>
                <a:spcPts val="0"/>
              </a:spcAft>
              <a:buClrTx/>
              <a:buSzTx/>
              <a:buFont typeface="Lucida Grande"/>
              <a:buNone/>
              <a:tabLst/>
              <a:defRPr sz="1333">
                <a:solidFill>
                  <a:srgbClr val="FFFFFF"/>
                </a:solidFill>
                <a:latin typeface="+mj-lt"/>
                <a:ea typeface="+mj-ea"/>
                <a:cs typeface="+mj-cs"/>
                <a:sym typeface="Helvetica"/>
              </a:defRPr>
            </a:lvl1pPr>
          </a:lstStyle>
          <a:p>
            <a:pPr marL="0" marR="0" lvl="0" indent="0" algn="l" defTabSz="228521" rtl="0" eaLnBrk="1" fontAlgn="auto" latinLnBrk="0" hangingPunct="1">
              <a:lnSpc>
                <a:spcPct val="90000"/>
              </a:lnSpc>
              <a:spcBef>
                <a:spcPts val="1600"/>
              </a:spcBef>
              <a:spcAft>
                <a:spcPts val="0"/>
              </a:spcAft>
              <a:buClrTx/>
              <a:buSzTx/>
              <a:buFont typeface="Lucida Grande"/>
              <a:buNone/>
              <a:tabLst/>
              <a:defRPr sz="2000">
                <a:solidFill>
                  <a:srgbClr val="FFFFFF"/>
                </a:solidFill>
                <a:latin typeface="+mj-lt"/>
                <a:ea typeface="+mj-ea"/>
                <a:cs typeface="+mj-cs"/>
                <a:sym typeface="Helvetica"/>
              </a:defRPr>
            </a:pPr>
            <a:r>
              <a:rPr lang="it-IT" err="1"/>
              <a:t>Lorem</a:t>
            </a:r>
            <a:r>
              <a:rPr lang="it-IT"/>
              <a:t> </a:t>
            </a:r>
            <a:r>
              <a:rPr lang="it-IT" err="1"/>
              <a:t>Ipsum</a:t>
            </a:r>
            <a:r>
              <a:rPr lang="it-IT"/>
              <a:t> </a:t>
            </a:r>
            <a:r>
              <a:rPr lang="it-IT" err="1"/>
              <a:t>is</a:t>
            </a:r>
            <a:r>
              <a:rPr lang="it-IT"/>
              <a:t> </a:t>
            </a:r>
            <a:r>
              <a:rPr lang="it-IT" err="1"/>
              <a:t>simply</a:t>
            </a:r>
            <a:r>
              <a:rPr lang="it-IT"/>
              <a:t> </a:t>
            </a:r>
            <a:r>
              <a:rPr lang="it-IT" err="1"/>
              <a:t>dummy</a:t>
            </a:r>
            <a:r>
              <a:rPr lang="it-IT"/>
              <a:t> text of the </a:t>
            </a:r>
            <a:r>
              <a:rPr lang="it-IT" err="1"/>
              <a:t>printing</a:t>
            </a:r>
            <a:r>
              <a:rPr lang="it-IT"/>
              <a:t> and </a:t>
            </a:r>
            <a:r>
              <a:rPr lang="it-IT" err="1"/>
              <a:t>typesetting</a:t>
            </a:r>
            <a:r>
              <a:rPr lang="it-IT"/>
              <a:t> </a:t>
            </a:r>
            <a:r>
              <a:rPr lang="it-IT" err="1"/>
              <a:t>industry</a:t>
            </a:r>
            <a:r>
              <a:rPr lang="it-IT"/>
              <a:t>. </a:t>
            </a:r>
            <a:r>
              <a:rPr lang="it-IT" err="1"/>
              <a:t>Lorem</a:t>
            </a:r>
            <a:r>
              <a:rPr lang="it-IT"/>
              <a:t> </a:t>
            </a:r>
            <a:r>
              <a:rPr lang="it-IT" err="1"/>
              <a:t>Ipsum</a:t>
            </a:r>
            <a:r>
              <a:rPr lang="it-IT"/>
              <a:t> </a:t>
            </a:r>
            <a:r>
              <a:rPr lang="it-IT" err="1"/>
              <a:t>has</a:t>
            </a:r>
            <a:r>
              <a:rPr lang="it-IT"/>
              <a:t> </a:t>
            </a:r>
            <a:r>
              <a:rPr lang="it-IT" err="1"/>
              <a:t>been</a:t>
            </a:r>
            <a:r>
              <a:rPr lang="it-IT"/>
              <a:t> the </a:t>
            </a:r>
            <a:r>
              <a:rPr lang="it-IT" err="1"/>
              <a:t>industry's</a:t>
            </a:r>
            <a:r>
              <a:rPr lang="it-IT"/>
              <a:t> standard </a:t>
            </a:r>
            <a:r>
              <a:rPr lang="it-IT" err="1"/>
              <a:t>dummy</a:t>
            </a:r>
            <a:r>
              <a:rPr lang="it-IT"/>
              <a:t> text </a:t>
            </a:r>
            <a:r>
              <a:rPr lang="it-IT" err="1"/>
              <a:t>ever</a:t>
            </a:r>
            <a:r>
              <a:rPr lang="it-IT"/>
              <a:t> </a:t>
            </a:r>
            <a:r>
              <a:rPr lang="it-IT" err="1"/>
              <a:t>since</a:t>
            </a:r>
            <a:r>
              <a:rPr lang="it-IT"/>
              <a:t> the 1500s, </a:t>
            </a:r>
            <a:r>
              <a:rPr lang="it-IT" err="1"/>
              <a:t>when</a:t>
            </a:r>
            <a:r>
              <a:rPr lang="it-IT"/>
              <a:t> an </a:t>
            </a:r>
            <a:r>
              <a:rPr lang="it-IT" err="1"/>
              <a:t>unknown</a:t>
            </a:r>
            <a:r>
              <a:rPr lang="it-IT"/>
              <a:t> </a:t>
            </a:r>
            <a:r>
              <a:rPr lang="it-IT" err="1"/>
              <a:t>printer</a:t>
            </a:r>
            <a:r>
              <a:rPr lang="it-IT"/>
              <a:t> </a:t>
            </a:r>
            <a:r>
              <a:rPr lang="it-IT" err="1"/>
              <a:t>took</a:t>
            </a:r>
            <a:r>
              <a:rPr lang="it-IT"/>
              <a:t> a </a:t>
            </a:r>
            <a:r>
              <a:rPr lang="it-IT" err="1"/>
              <a:t>galley</a:t>
            </a:r>
            <a:r>
              <a:rPr lang="it-IT"/>
              <a:t> of </a:t>
            </a:r>
            <a:r>
              <a:rPr lang="it-IT" err="1"/>
              <a:t>type</a:t>
            </a:r>
            <a:r>
              <a:rPr lang="it-IT"/>
              <a:t> and </a:t>
            </a:r>
            <a:r>
              <a:rPr lang="it-IT" err="1"/>
              <a:t>scrambled</a:t>
            </a:r>
            <a:r>
              <a:rPr lang="it-IT"/>
              <a:t> </a:t>
            </a:r>
            <a:r>
              <a:rPr lang="it-IT" err="1"/>
              <a:t>it</a:t>
            </a:r>
            <a:r>
              <a:rPr lang="it-IT"/>
              <a:t> to </a:t>
            </a:r>
            <a:r>
              <a:rPr lang="it-IT" err="1"/>
              <a:t>make</a:t>
            </a:r>
            <a:r>
              <a:rPr lang="it-IT"/>
              <a:t> a </a:t>
            </a:r>
            <a:r>
              <a:rPr lang="it-IT" err="1"/>
              <a:t>type</a:t>
            </a:r>
            <a:r>
              <a:rPr lang="it-IT"/>
              <a:t> specimen book. </a:t>
            </a:r>
            <a:br>
              <a:rPr lang="it-IT"/>
            </a:br>
            <a:r>
              <a:rPr lang="it-IT" err="1"/>
              <a:t>It</a:t>
            </a:r>
            <a:r>
              <a:rPr lang="it-IT"/>
              <a:t> </a:t>
            </a:r>
            <a:r>
              <a:rPr lang="it-IT" err="1"/>
              <a:t>has</a:t>
            </a:r>
            <a:r>
              <a:rPr lang="it-IT"/>
              <a:t> </a:t>
            </a:r>
            <a:r>
              <a:rPr lang="it-IT" err="1"/>
              <a:t>survived</a:t>
            </a:r>
            <a:r>
              <a:rPr lang="it-IT"/>
              <a:t> </a:t>
            </a:r>
            <a:r>
              <a:rPr lang="it-IT" err="1"/>
              <a:t>not</a:t>
            </a:r>
            <a:r>
              <a:rPr lang="it-IT"/>
              <a:t> </a:t>
            </a:r>
            <a:r>
              <a:rPr lang="it-IT" err="1"/>
              <a:t>only</a:t>
            </a:r>
            <a:r>
              <a:rPr lang="it-IT"/>
              <a:t> </a:t>
            </a:r>
            <a:r>
              <a:rPr lang="it-IT" err="1"/>
              <a:t>five</a:t>
            </a:r>
            <a:r>
              <a:rPr lang="it-IT"/>
              <a:t> </a:t>
            </a:r>
            <a:r>
              <a:rPr lang="it-IT" err="1"/>
              <a:t>centuries</a:t>
            </a:r>
            <a:r>
              <a:rPr lang="it-IT"/>
              <a:t>, </a:t>
            </a:r>
            <a:r>
              <a:rPr lang="it-IT" err="1"/>
              <a:t>but</a:t>
            </a:r>
            <a:r>
              <a:rPr lang="it-IT"/>
              <a:t> </a:t>
            </a:r>
            <a:r>
              <a:rPr lang="it-IT" err="1"/>
              <a:t>also</a:t>
            </a:r>
            <a:r>
              <a:rPr lang="it-IT"/>
              <a:t> the </a:t>
            </a:r>
            <a:r>
              <a:rPr lang="it-IT" err="1"/>
              <a:t>leap</a:t>
            </a:r>
            <a:r>
              <a:rPr lang="it-IT"/>
              <a:t> </a:t>
            </a:r>
            <a:r>
              <a:rPr lang="it-IT" err="1"/>
              <a:t>into</a:t>
            </a:r>
            <a:r>
              <a:rPr lang="it-IT"/>
              <a:t> </a:t>
            </a:r>
            <a:r>
              <a:rPr lang="it-IT" err="1"/>
              <a:t>electronic</a:t>
            </a:r>
            <a:r>
              <a:rPr lang="it-IT"/>
              <a:t> </a:t>
            </a:r>
            <a:r>
              <a:rPr lang="it-IT" err="1"/>
              <a:t>typesetting</a:t>
            </a:r>
            <a:r>
              <a:rPr lang="it-IT"/>
              <a:t>, </a:t>
            </a:r>
            <a:r>
              <a:rPr lang="it-IT" err="1"/>
              <a:t>remaining</a:t>
            </a:r>
            <a:r>
              <a:rPr lang="it-IT"/>
              <a:t> </a:t>
            </a:r>
            <a:r>
              <a:rPr lang="it-IT" err="1"/>
              <a:t>essentially</a:t>
            </a:r>
            <a:r>
              <a:rPr lang="it-IT"/>
              <a:t> </a:t>
            </a:r>
            <a:r>
              <a:rPr lang="it-IT" err="1"/>
              <a:t>unchanged</a:t>
            </a:r>
            <a:r>
              <a:rPr lang="it-IT"/>
              <a:t>. </a:t>
            </a:r>
            <a:r>
              <a:rPr lang="it-IT" err="1"/>
              <a:t>It</a:t>
            </a:r>
            <a:r>
              <a:rPr lang="it-IT"/>
              <a:t> </a:t>
            </a:r>
            <a:r>
              <a:rPr lang="it-IT" err="1"/>
              <a:t>was</a:t>
            </a:r>
            <a:r>
              <a:rPr lang="it-IT"/>
              <a:t> </a:t>
            </a:r>
            <a:r>
              <a:rPr lang="it-IT" err="1"/>
              <a:t>popularised</a:t>
            </a:r>
            <a:r>
              <a:rPr lang="it-IT"/>
              <a:t> in the 1960s with the release of </a:t>
            </a:r>
            <a:r>
              <a:rPr lang="it-IT" err="1"/>
              <a:t>Letraset</a:t>
            </a:r>
            <a:r>
              <a:rPr lang="it-IT"/>
              <a:t> </a:t>
            </a:r>
            <a:r>
              <a:rPr lang="it-IT" err="1"/>
              <a:t>sheets</a:t>
            </a:r>
            <a:r>
              <a:rPr lang="it-IT"/>
              <a:t> </a:t>
            </a:r>
            <a:r>
              <a:rPr lang="it-IT" err="1"/>
              <a:t>containing</a:t>
            </a:r>
            <a:r>
              <a:rPr lang="it-IT"/>
              <a:t> </a:t>
            </a:r>
            <a:r>
              <a:rPr lang="it-IT" err="1"/>
              <a:t>Lorem</a:t>
            </a:r>
            <a:r>
              <a:rPr lang="it-IT"/>
              <a:t> </a:t>
            </a:r>
            <a:r>
              <a:rPr lang="it-IT" err="1"/>
              <a:t>Ipsum</a:t>
            </a:r>
            <a:r>
              <a:rPr lang="it-IT"/>
              <a:t> </a:t>
            </a:r>
            <a:r>
              <a:rPr lang="it-IT" err="1"/>
              <a:t>passages</a:t>
            </a:r>
            <a:r>
              <a:rPr lang="it-IT"/>
              <a:t>, and more </a:t>
            </a:r>
            <a:r>
              <a:rPr lang="it-IT" err="1"/>
              <a:t>recently</a:t>
            </a:r>
            <a:r>
              <a:rPr lang="it-IT"/>
              <a:t> with desktop </a:t>
            </a:r>
            <a:r>
              <a:rPr lang="it-IT" err="1"/>
              <a:t>publishing</a:t>
            </a:r>
            <a:r>
              <a:rPr lang="it-IT"/>
              <a:t> software </a:t>
            </a:r>
            <a:r>
              <a:rPr lang="it-IT" err="1"/>
              <a:t>like</a:t>
            </a:r>
            <a:r>
              <a:rPr lang="it-IT"/>
              <a:t> </a:t>
            </a:r>
            <a:r>
              <a:rPr lang="it-IT" err="1"/>
              <a:t>Aldus</a:t>
            </a:r>
            <a:r>
              <a:rPr lang="it-IT"/>
              <a:t> </a:t>
            </a:r>
            <a:r>
              <a:rPr lang="it-IT" err="1"/>
              <a:t>PageMaker</a:t>
            </a:r>
            <a:r>
              <a:rPr lang="it-IT"/>
              <a:t> </a:t>
            </a:r>
            <a:r>
              <a:rPr lang="it-IT" err="1"/>
              <a:t>including</a:t>
            </a:r>
            <a:r>
              <a:rPr lang="it-IT"/>
              <a:t> </a:t>
            </a:r>
            <a:r>
              <a:rPr lang="it-IT" err="1"/>
              <a:t>versions</a:t>
            </a:r>
            <a:r>
              <a:rPr lang="it-IT"/>
              <a:t> of </a:t>
            </a:r>
            <a:r>
              <a:rPr lang="it-IT" err="1"/>
              <a:t>Lorem</a:t>
            </a:r>
            <a:r>
              <a:rPr lang="it-IT"/>
              <a:t> </a:t>
            </a:r>
            <a:r>
              <a:rPr lang="it-IT" err="1"/>
              <a:t>Ipsum</a:t>
            </a:r>
            <a:r>
              <a:rPr lang="it-IT"/>
              <a:t>.</a:t>
            </a:r>
          </a:p>
        </p:txBody>
      </p:sp>
    </p:spTree>
    <p:extLst>
      <p:ext uri="{BB962C8B-B14F-4D97-AF65-F5344CB8AC3E}">
        <p14:creationId xmlns:p14="http://schemas.microsoft.com/office/powerpoint/2010/main" val="3101688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sic black slide + IM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383" y="6562235"/>
            <a:ext cx="380999" cy="266131"/>
          </a:xfrm>
          <a:prstGeom prst="rect">
            <a:avLst/>
          </a:prstGeom>
        </p:spPr>
        <p:txBody>
          <a:bodyPr/>
          <a:lstStyle/>
          <a:p>
            <a:fld id="{EC9F6394-9795-4BEF-BECF-3C2F5DFA7253}" type="slidenum">
              <a:rPr lang="en-IN" smtClean="0"/>
              <a:t>‹#›</a:t>
            </a:fld>
            <a:endParaRPr lang="en-IN"/>
          </a:p>
        </p:txBody>
      </p:sp>
      <p:sp>
        <p:nvSpPr>
          <p:cNvPr id="3" name="Picture Placeholder 2">
            <a:extLst>
              <a:ext uri="{FF2B5EF4-FFF2-40B4-BE49-F238E27FC236}">
                <a16:creationId xmlns:a16="http://schemas.microsoft.com/office/drawing/2014/main" id="{96BB3BB0-7993-4C3A-A32D-5E505A6603AD}"/>
              </a:ext>
            </a:extLst>
          </p:cNvPr>
          <p:cNvSpPr>
            <a:spLocks noGrp="1"/>
          </p:cNvSpPr>
          <p:nvPr>
            <p:ph type="pic" sz="quarter" idx="25"/>
          </p:nvPr>
        </p:nvSpPr>
        <p:spPr>
          <a:xfrm>
            <a:off x="6096000" y="0"/>
            <a:ext cx="6096000" cy="6858000"/>
          </a:xfrm>
        </p:spPr>
        <p:txBody>
          <a:bodyPr/>
          <a:lstStyle/>
          <a:p>
            <a:r>
              <a:rPr lang="it-IT"/>
              <a:t>Fare clic sull'icona per inserire un'immagine</a:t>
            </a:r>
            <a:endParaRPr lang="en-IN"/>
          </a:p>
        </p:txBody>
      </p:sp>
      <p:sp>
        <p:nvSpPr>
          <p:cNvPr id="7" name="Title 4">
            <a:extLst>
              <a:ext uri="{FF2B5EF4-FFF2-40B4-BE49-F238E27FC236}">
                <a16:creationId xmlns:a16="http://schemas.microsoft.com/office/drawing/2014/main" id="{4202B6AD-D2CA-47EF-B9A0-4C6C06A845E0}"/>
              </a:ext>
            </a:extLst>
          </p:cNvPr>
          <p:cNvSpPr>
            <a:spLocks noGrp="1"/>
          </p:cNvSpPr>
          <p:nvPr>
            <p:ph type="title" hasCustomPrompt="1"/>
          </p:nvPr>
        </p:nvSpPr>
        <p:spPr>
          <a:xfrm>
            <a:off x="761799" y="1050621"/>
            <a:ext cx="4562930" cy="1600438"/>
          </a:xfrm>
        </p:spPr>
        <p:txBody>
          <a:bodyPr lIns="0" tIns="0" rIns="0" bIns="0" anchor="t">
            <a:noAutofit/>
          </a:bodyPr>
          <a:lstStyle>
            <a:lvl1pPr marL="0" indent="0" algn="l" defTabSz="914446" rtl="0" eaLnBrk="1" latinLnBrk="0" hangingPunct="1">
              <a:lnSpc>
                <a:spcPct val="78000"/>
              </a:lnSpc>
              <a:spcBef>
                <a:spcPts val="0"/>
              </a:spcBef>
              <a:buFont typeface="Arial" panose="020B0604020202020204" pitchFamily="34" charset="0"/>
              <a:buNone/>
              <a:defRPr lang="en-IN" sz="4667" kern="1200" cap="all" spc="43" dirty="0">
                <a:solidFill>
                  <a:schemeClr val="bg1"/>
                </a:solidFill>
                <a:latin typeface="+mj-lt"/>
                <a:ea typeface="+mj-ea"/>
                <a:cs typeface="+mj-cs"/>
              </a:defRPr>
            </a:lvl1pPr>
          </a:lstStyle>
          <a:p>
            <a:r>
              <a:rPr lang="en-US"/>
              <a:t>Title </a:t>
            </a:r>
            <a:br>
              <a:rPr lang="en-US"/>
            </a:br>
            <a:r>
              <a:rPr lang="en-US"/>
              <a:t>on Three</a:t>
            </a:r>
            <a:br>
              <a:rPr lang="en-US"/>
            </a:br>
            <a:r>
              <a:rPr lang="en-US"/>
              <a:t>lines</a:t>
            </a:r>
            <a:endParaRPr lang="en-IN"/>
          </a:p>
        </p:txBody>
      </p:sp>
      <p:sp>
        <p:nvSpPr>
          <p:cNvPr id="10" name="Titolo 2">
            <a:extLst>
              <a:ext uri="{FF2B5EF4-FFF2-40B4-BE49-F238E27FC236}">
                <a16:creationId xmlns:a16="http://schemas.microsoft.com/office/drawing/2014/main" id="{4B49B42A-30C4-401A-8A82-3F7B320DF364}"/>
              </a:ext>
            </a:extLst>
          </p:cNvPr>
          <p:cNvSpPr txBox="1">
            <a:spLocks noGrp="1"/>
          </p:cNvSpPr>
          <p:nvPr>
            <p:ph type="body" sz="quarter" idx="23" hasCustomPrompt="1"/>
          </p:nvPr>
        </p:nvSpPr>
        <p:spPr>
          <a:xfrm>
            <a:off x="761800" y="584201"/>
            <a:ext cx="4562930" cy="215899"/>
          </a:xfrm>
          <a:prstGeom prst="rect">
            <a:avLst/>
          </a:prstGeom>
          <a:noFill/>
        </p:spPr>
        <p:txBody>
          <a:bodyPr lIns="0" tIns="0" rIns="0" bIns="0" anchor="ctr">
            <a:noAutofit/>
          </a:bodyPr>
          <a:lstStyle>
            <a:lvl1pPr marL="0" indent="0">
              <a:lnSpc>
                <a:spcPct val="100000"/>
              </a:lnSpc>
              <a:spcBef>
                <a:spcPts val="0"/>
              </a:spcBef>
              <a:buNone/>
              <a:defRPr sz="1333" cap="all" spc="13">
                <a:solidFill>
                  <a:srgbClr val="FFFB00"/>
                </a:solidFill>
                <a:latin typeface="+mj-lt"/>
                <a:ea typeface="+mj-ea"/>
                <a:cs typeface="+mj-cs"/>
                <a:sym typeface="Helvetica"/>
              </a:defRPr>
            </a:lvl1pPr>
          </a:lstStyle>
          <a:p>
            <a:r>
              <a:t>TITLE CHAPTER</a:t>
            </a:r>
          </a:p>
        </p:txBody>
      </p:sp>
      <p:sp>
        <p:nvSpPr>
          <p:cNvPr id="11" name="Siamo una società internazionale specializzata nell’evoluzione del modello di business di grandi e medie aziende e una public company quotata dal 7 dicembre 2017 sul mercato AIM di Borsa Italiana.  Operiamo per migliorare la posizione di mercato e la com">
            <a:extLst>
              <a:ext uri="{FF2B5EF4-FFF2-40B4-BE49-F238E27FC236}">
                <a16:creationId xmlns:a16="http://schemas.microsoft.com/office/drawing/2014/main" id="{986224D2-6181-4EE0-BB0A-915439DD9842}"/>
              </a:ext>
            </a:extLst>
          </p:cNvPr>
          <p:cNvSpPr txBox="1">
            <a:spLocks noGrp="1"/>
          </p:cNvSpPr>
          <p:nvPr>
            <p:ph type="body" sz="quarter" idx="26" hasCustomPrompt="1"/>
          </p:nvPr>
        </p:nvSpPr>
        <p:spPr>
          <a:xfrm>
            <a:off x="761800" y="3026787"/>
            <a:ext cx="4562929" cy="3318395"/>
          </a:xfrm>
          <a:prstGeom prst="rect">
            <a:avLst/>
          </a:prstGeom>
        </p:spPr>
        <p:txBody>
          <a:bodyPr lIns="0" tIns="0" rIns="0" bIns="0" anchor="b">
            <a:normAutofit/>
          </a:bodyPr>
          <a:lstStyle>
            <a:lvl1pPr marL="0" marR="0" indent="0" algn="l" defTabSz="228521" rtl="0" eaLnBrk="1" fontAlgn="auto" latinLnBrk="0" hangingPunct="1">
              <a:lnSpc>
                <a:spcPct val="90000"/>
              </a:lnSpc>
              <a:spcBef>
                <a:spcPts val="1600"/>
              </a:spcBef>
              <a:spcAft>
                <a:spcPts val="0"/>
              </a:spcAft>
              <a:buClrTx/>
              <a:buSzTx/>
              <a:buFont typeface="Lucida Grande"/>
              <a:buNone/>
              <a:tabLst/>
              <a:defRPr sz="1333">
                <a:solidFill>
                  <a:srgbClr val="FFFFFF"/>
                </a:solidFill>
                <a:latin typeface="+mj-lt"/>
                <a:ea typeface="+mj-ea"/>
                <a:cs typeface="+mj-cs"/>
                <a:sym typeface="Helvetica"/>
              </a:defRPr>
            </a:lvl1pPr>
          </a:lstStyle>
          <a:p>
            <a:pPr marL="0" marR="0" lvl="0" indent="0" algn="l" defTabSz="228521" rtl="0" eaLnBrk="1" fontAlgn="auto" latinLnBrk="0" hangingPunct="1">
              <a:lnSpc>
                <a:spcPct val="90000"/>
              </a:lnSpc>
              <a:spcBef>
                <a:spcPts val="1600"/>
              </a:spcBef>
              <a:spcAft>
                <a:spcPts val="0"/>
              </a:spcAft>
              <a:buClrTx/>
              <a:buSzTx/>
              <a:buFont typeface="Lucida Grande"/>
              <a:buNone/>
              <a:tabLst/>
              <a:defRPr sz="2000">
                <a:solidFill>
                  <a:srgbClr val="FFFFFF"/>
                </a:solidFill>
                <a:latin typeface="+mj-lt"/>
                <a:ea typeface="+mj-ea"/>
                <a:cs typeface="+mj-cs"/>
                <a:sym typeface="Helvetica"/>
              </a:defRPr>
            </a:pPr>
            <a:r>
              <a:rPr lang="it-IT" err="1"/>
              <a:t>Lorem</a:t>
            </a:r>
            <a:r>
              <a:rPr lang="it-IT"/>
              <a:t> </a:t>
            </a:r>
            <a:r>
              <a:rPr lang="it-IT" err="1"/>
              <a:t>Ipsum</a:t>
            </a:r>
            <a:r>
              <a:rPr lang="it-IT"/>
              <a:t> </a:t>
            </a:r>
            <a:r>
              <a:rPr lang="it-IT" err="1"/>
              <a:t>is</a:t>
            </a:r>
            <a:r>
              <a:rPr lang="it-IT"/>
              <a:t> </a:t>
            </a:r>
            <a:r>
              <a:rPr lang="it-IT" err="1"/>
              <a:t>simply</a:t>
            </a:r>
            <a:r>
              <a:rPr lang="it-IT"/>
              <a:t> </a:t>
            </a:r>
            <a:r>
              <a:rPr lang="it-IT" err="1"/>
              <a:t>dummy</a:t>
            </a:r>
            <a:r>
              <a:rPr lang="it-IT"/>
              <a:t> text of the </a:t>
            </a:r>
            <a:r>
              <a:rPr lang="it-IT" err="1"/>
              <a:t>printing</a:t>
            </a:r>
            <a:r>
              <a:rPr lang="it-IT"/>
              <a:t> and </a:t>
            </a:r>
            <a:r>
              <a:rPr lang="it-IT" err="1"/>
              <a:t>typesetting</a:t>
            </a:r>
            <a:r>
              <a:rPr lang="it-IT"/>
              <a:t> </a:t>
            </a:r>
            <a:r>
              <a:rPr lang="it-IT" err="1"/>
              <a:t>industry</a:t>
            </a:r>
            <a:r>
              <a:rPr lang="it-IT"/>
              <a:t>. </a:t>
            </a:r>
            <a:r>
              <a:rPr lang="it-IT" err="1"/>
              <a:t>Lorem</a:t>
            </a:r>
            <a:r>
              <a:rPr lang="it-IT"/>
              <a:t> </a:t>
            </a:r>
            <a:r>
              <a:rPr lang="it-IT" err="1"/>
              <a:t>Ipsum</a:t>
            </a:r>
            <a:r>
              <a:rPr lang="it-IT"/>
              <a:t> </a:t>
            </a:r>
            <a:r>
              <a:rPr lang="it-IT" err="1"/>
              <a:t>has</a:t>
            </a:r>
            <a:r>
              <a:rPr lang="it-IT"/>
              <a:t> </a:t>
            </a:r>
            <a:r>
              <a:rPr lang="it-IT" err="1"/>
              <a:t>been</a:t>
            </a:r>
            <a:r>
              <a:rPr lang="it-IT"/>
              <a:t> the </a:t>
            </a:r>
            <a:r>
              <a:rPr lang="it-IT" err="1"/>
              <a:t>industry's</a:t>
            </a:r>
            <a:r>
              <a:rPr lang="it-IT"/>
              <a:t> standard </a:t>
            </a:r>
            <a:r>
              <a:rPr lang="it-IT" err="1"/>
              <a:t>dummy</a:t>
            </a:r>
            <a:r>
              <a:rPr lang="it-IT"/>
              <a:t> text </a:t>
            </a:r>
            <a:r>
              <a:rPr lang="it-IT" err="1"/>
              <a:t>ever</a:t>
            </a:r>
            <a:r>
              <a:rPr lang="it-IT"/>
              <a:t> </a:t>
            </a:r>
            <a:r>
              <a:rPr lang="it-IT" err="1"/>
              <a:t>since</a:t>
            </a:r>
            <a:r>
              <a:rPr lang="it-IT"/>
              <a:t> the 1500s, </a:t>
            </a:r>
            <a:r>
              <a:rPr lang="it-IT" err="1"/>
              <a:t>when</a:t>
            </a:r>
            <a:r>
              <a:rPr lang="it-IT"/>
              <a:t> an </a:t>
            </a:r>
            <a:r>
              <a:rPr lang="it-IT" err="1"/>
              <a:t>unknown</a:t>
            </a:r>
            <a:r>
              <a:rPr lang="it-IT"/>
              <a:t> </a:t>
            </a:r>
            <a:r>
              <a:rPr lang="it-IT" err="1"/>
              <a:t>printer</a:t>
            </a:r>
            <a:r>
              <a:rPr lang="it-IT"/>
              <a:t> </a:t>
            </a:r>
            <a:r>
              <a:rPr lang="it-IT" err="1"/>
              <a:t>took</a:t>
            </a:r>
            <a:r>
              <a:rPr lang="it-IT"/>
              <a:t> a </a:t>
            </a:r>
            <a:r>
              <a:rPr lang="it-IT" err="1"/>
              <a:t>galley</a:t>
            </a:r>
            <a:r>
              <a:rPr lang="it-IT"/>
              <a:t> of </a:t>
            </a:r>
            <a:r>
              <a:rPr lang="it-IT" err="1"/>
              <a:t>type</a:t>
            </a:r>
            <a:r>
              <a:rPr lang="it-IT"/>
              <a:t> and </a:t>
            </a:r>
            <a:r>
              <a:rPr lang="it-IT" err="1"/>
              <a:t>scrambled</a:t>
            </a:r>
            <a:r>
              <a:rPr lang="it-IT"/>
              <a:t> </a:t>
            </a:r>
            <a:r>
              <a:rPr lang="it-IT" err="1"/>
              <a:t>it</a:t>
            </a:r>
            <a:r>
              <a:rPr lang="it-IT"/>
              <a:t> to </a:t>
            </a:r>
            <a:r>
              <a:rPr lang="it-IT" err="1"/>
              <a:t>make</a:t>
            </a:r>
            <a:r>
              <a:rPr lang="it-IT"/>
              <a:t> a </a:t>
            </a:r>
            <a:r>
              <a:rPr lang="it-IT" err="1"/>
              <a:t>type</a:t>
            </a:r>
            <a:r>
              <a:rPr lang="it-IT"/>
              <a:t> specimen book. </a:t>
            </a:r>
            <a:br>
              <a:rPr lang="it-IT"/>
            </a:br>
            <a:r>
              <a:rPr lang="it-IT" err="1"/>
              <a:t>It</a:t>
            </a:r>
            <a:r>
              <a:rPr lang="it-IT"/>
              <a:t> </a:t>
            </a:r>
            <a:r>
              <a:rPr lang="it-IT" err="1"/>
              <a:t>has</a:t>
            </a:r>
            <a:r>
              <a:rPr lang="it-IT"/>
              <a:t> </a:t>
            </a:r>
            <a:r>
              <a:rPr lang="it-IT" err="1"/>
              <a:t>survived</a:t>
            </a:r>
            <a:r>
              <a:rPr lang="it-IT"/>
              <a:t> </a:t>
            </a:r>
            <a:r>
              <a:rPr lang="it-IT" err="1"/>
              <a:t>not</a:t>
            </a:r>
            <a:r>
              <a:rPr lang="it-IT"/>
              <a:t> </a:t>
            </a:r>
            <a:r>
              <a:rPr lang="it-IT" err="1"/>
              <a:t>only</a:t>
            </a:r>
            <a:r>
              <a:rPr lang="it-IT"/>
              <a:t> </a:t>
            </a:r>
            <a:r>
              <a:rPr lang="it-IT" err="1"/>
              <a:t>five</a:t>
            </a:r>
            <a:r>
              <a:rPr lang="it-IT"/>
              <a:t> </a:t>
            </a:r>
            <a:r>
              <a:rPr lang="it-IT" err="1"/>
              <a:t>centuries</a:t>
            </a:r>
            <a:r>
              <a:rPr lang="it-IT"/>
              <a:t>, </a:t>
            </a:r>
            <a:r>
              <a:rPr lang="it-IT" err="1"/>
              <a:t>but</a:t>
            </a:r>
            <a:r>
              <a:rPr lang="it-IT"/>
              <a:t> </a:t>
            </a:r>
            <a:r>
              <a:rPr lang="it-IT" err="1"/>
              <a:t>also</a:t>
            </a:r>
            <a:r>
              <a:rPr lang="it-IT"/>
              <a:t> the </a:t>
            </a:r>
            <a:r>
              <a:rPr lang="it-IT" err="1"/>
              <a:t>leap</a:t>
            </a:r>
            <a:r>
              <a:rPr lang="it-IT"/>
              <a:t> </a:t>
            </a:r>
            <a:r>
              <a:rPr lang="it-IT" err="1"/>
              <a:t>into</a:t>
            </a:r>
            <a:r>
              <a:rPr lang="it-IT"/>
              <a:t> </a:t>
            </a:r>
            <a:r>
              <a:rPr lang="it-IT" err="1"/>
              <a:t>electronic</a:t>
            </a:r>
            <a:r>
              <a:rPr lang="it-IT"/>
              <a:t> </a:t>
            </a:r>
            <a:r>
              <a:rPr lang="it-IT" err="1"/>
              <a:t>typesetting</a:t>
            </a:r>
            <a:r>
              <a:rPr lang="it-IT"/>
              <a:t>, </a:t>
            </a:r>
            <a:r>
              <a:rPr lang="it-IT" err="1"/>
              <a:t>remaining</a:t>
            </a:r>
            <a:r>
              <a:rPr lang="it-IT"/>
              <a:t> </a:t>
            </a:r>
            <a:r>
              <a:rPr lang="it-IT" err="1"/>
              <a:t>essentially</a:t>
            </a:r>
            <a:r>
              <a:rPr lang="it-IT"/>
              <a:t> </a:t>
            </a:r>
            <a:r>
              <a:rPr lang="it-IT" err="1"/>
              <a:t>unchanged</a:t>
            </a:r>
            <a:r>
              <a:rPr lang="it-IT"/>
              <a:t>. </a:t>
            </a:r>
            <a:r>
              <a:rPr lang="it-IT" err="1"/>
              <a:t>It</a:t>
            </a:r>
            <a:r>
              <a:rPr lang="it-IT"/>
              <a:t> </a:t>
            </a:r>
            <a:r>
              <a:rPr lang="it-IT" err="1"/>
              <a:t>was</a:t>
            </a:r>
            <a:r>
              <a:rPr lang="it-IT"/>
              <a:t> </a:t>
            </a:r>
            <a:r>
              <a:rPr lang="it-IT" err="1"/>
              <a:t>popularised</a:t>
            </a:r>
            <a:r>
              <a:rPr lang="it-IT"/>
              <a:t> in the 1960s with the release of </a:t>
            </a:r>
            <a:r>
              <a:rPr lang="it-IT" err="1"/>
              <a:t>Letraset</a:t>
            </a:r>
            <a:r>
              <a:rPr lang="it-IT"/>
              <a:t> </a:t>
            </a:r>
            <a:r>
              <a:rPr lang="it-IT" err="1"/>
              <a:t>sheets</a:t>
            </a:r>
            <a:r>
              <a:rPr lang="it-IT"/>
              <a:t> </a:t>
            </a:r>
            <a:r>
              <a:rPr lang="it-IT" err="1"/>
              <a:t>containing</a:t>
            </a:r>
            <a:r>
              <a:rPr lang="it-IT"/>
              <a:t> </a:t>
            </a:r>
            <a:r>
              <a:rPr lang="it-IT" err="1"/>
              <a:t>Lorem</a:t>
            </a:r>
            <a:r>
              <a:rPr lang="it-IT"/>
              <a:t> </a:t>
            </a:r>
            <a:r>
              <a:rPr lang="it-IT" err="1"/>
              <a:t>Ipsum</a:t>
            </a:r>
            <a:r>
              <a:rPr lang="it-IT"/>
              <a:t> </a:t>
            </a:r>
            <a:r>
              <a:rPr lang="it-IT" err="1"/>
              <a:t>passages</a:t>
            </a:r>
            <a:r>
              <a:rPr lang="it-IT"/>
              <a:t>, and more </a:t>
            </a:r>
            <a:r>
              <a:rPr lang="it-IT" err="1"/>
              <a:t>recently</a:t>
            </a:r>
            <a:r>
              <a:rPr lang="it-IT"/>
              <a:t> with desktop </a:t>
            </a:r>
            <a:r>
              <a:rPr lang="it-IT" err="1"/>
              <a:t>publishing</a:t>
            </a:r>
            <a:r>
              <a:rPr lang="it-IT"/>
              <a:t> software </a:t>
            </a:r>
            <a:r>
              <a:rPr lang="it-IT" err="1"/>
              <a:t>like</a:t>
            </a:r>
            <a:r>
              <a:rPr lang="it-IT"/>
              <a:t> </a:t>
            </a:r>
            <a:r>
              <a:rPr lang="it-IT" err="1"/>
              <a:t>Aldus</a:t>
            </a:r>
            <a:r>
              <a:rPr lang="it-IT"/>
              <a:t> </a:t>
            </a:r>
            <a:r>
              <a:rPr lang="it-IT" err="1"/>
              <a:t>PageMaker</a:t>
            </a:r>
            <a:r>
              <a:rPr lang="it-IT"/>
              <a:t> </a:t>
            </a:r>
            <a:r>
              <a:rPr lang="it-IT" err="1"/>
              <a:t>including</a:t>
            </a:r>
            <a:r>
              <a:rPr lang="it-IT"/>
              <a:t> </a:t>
            </a:r>
            <a:r>
              <a:rPr lang="it-IT" err="1"/>
              <a:t>versions</a:t>
            </a:r>
            <a:r>
              <a:rPr lang="it-IT"/>
              <a:t> of </a:t>
            </a:r>
            <a:r>
              <a:rPr lang="it-IT" err="1"/>
              <a:t>Lorem</a:t>
            </a:r>
            <a:r>
              <a:rPr lang="it-IT"/>
              <a:t> </a:t>
            </a:r>
            <a:r>
              <a:rPr lang="it-IT" err="1"/>
              <a:t>Ipsum</a:t>
            </a:r>
            <a:r>
              <a:rPr lang="it-IT"/>
              <a:t>.</a:t>
            </a:r>
          </a:p>
        </p:txBody>
      </p:sp>
    </p:spTree>
    <p:extLst>
      <p:ext uri="{BB962C8B-B14F-4D97-AF65-F5344CB8AC3E}">
        <p14:creationId xmlns:p14="http://schemas.microsoft.com/office/powerpoint/2010/main" val="193612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asic white slide">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383" y="6562235"/>
            <a:ext cx="380999" cy="266131"/>
          </a:xfrm>
          <a:prstGeom prst="rect">
            <a:avLst/>
          </a:prstGeom>
        </p:spPr>
        <p:txBody>
          <a:bodyPr/>
          <a:lstStyle/>
          <a:p>
            <a:fld id="{EC9F6394-9795-4BEF-BECF-3C2F5DFA7253}" type="slidenum">
              <a:rPr lang="en-IN" smtClean="0"/>
              <a:t>‹#›</a:t>
            </a:fld>
            <a:endParaRPr lang="en-IN"/>
          </a:p>
        </p:txBody>
      </p:sp>
      <p:sp>
        <p:nvSpPr>
          <p:cNvPr id="12" name="Siamo una società internazionale specializzata nell’evoluzione del modello di business di grandi e medie aziende e una public company quotata dal 7 dicembre 2017 sul mercato AIM di Borsa Italiana.  Operiamo per migliorare la posizione di mercato e la com">
            <a:extLst>
              <a:ext uri="{FF2B5EF4-FFF2-40B4-BE49-F238E27FC236}">
                <a16:creationId xmlns:a16="http://schemas.microsoft.com/office/drawing/2014/main" id="{E0F74EC6-A8D5-4162-A761-DB143DAF76DC}"/>
              </a:ext>
            </a:extLst>
          </p:cNvPr>
          <p:cNvSpPr txBox="1">
            <a:spLocks noGrp="1"/>
          </p:cNvSpPr>
          <p:nvPr>
            <p:ph type="body" sz="quarter" idx="24" hasCustomPrompt="1"/>
          </p:nvPr>
        </p:nvSpPr>
        <p:spPr>
          <a:xfrm>
            <a:off x="761800" y="3026787"/>
            <a:ext cx="4562929" cy="3326389"/>
          </a:xfrm>
          <a:prstGeom prst="rect">
            <a:avLst/>
          </a:prstGeom>
        </p:spPr>
        <p:txBody>
          <a:bodyPr lIns="0" tIns="0" rIns="0" bIns="0" anchor="b">
            <a:normAutofit/>
          </a:bodyPr>
          <a:lstStyle>
            <a:lvl1pPr marL="0" marR="0" indent="0" algn="l" defTabSz="228521" rtl="0" eaLnBrk="1" fontAlgn="auto" latinLnBrk="0" hangingPunct="1">
              <a:lnSpc>
                <a:spcPct val="90000"/>
              </a:lnSpc>
              <a:spcBef>
                <a:spcPts val="1600"/>
              </a:spcBef>
              <a:spcAft>
                <a:spcPts val="0"/>
              </a:spcAft>
              <a:buClrTx/>
              <a:buSzTx/>
              <a:buFont typeface="Lucida Grande"/>
              <a:buNone/>
              <a:tabLst/>
              <a:defRPr sz="1333">
                <a:solidFill>
                  <a:schemeClr val="tx2"/>
                </a:solidFill>
                <a:latin typeface="+mj-lt"/>
                <a:ea typeface="+mj-ea"/>
                <a:cs typeface="+mj-cs"/>
                <a:sym typeface="Helvetica"/>
              </a:defRPr>
            </a:lvl1pPr>
          </a:lstStyle>
          <a:p>
            <a:pPr marL="0" marR="0" lvl="0" indent="0" algn="l" defTabSz="228521" rtl="0" eaLnBrk="1" fontAlgn="auto" latinLnBrk="0" hangingPunct="1">
              <a:lnSpc>
                <a:spcPct val="90000"/>
              </a:lnSpc>
              <a:spcBef>
                <a:spcPts val="1600"/>
              </a:spcBef>
              <a:spcAft>
                <a:spcPts val="0"/>
              </a:spcAft>
              <a:buClrTx/>
              <a:buSzTx/>
              <a:buFont typeface="Lucida Grande"/>
              <a:buNone/>
              <a:tabLst/>
              <a:defRPr sz="2000">
                <a:solidFill>
                  <a:srgbClr val="FFFFFF"/>
                </a:solidFill>
                <a:latin typeface="+mj-lt"/>
                <a:ea typeface="+mj-ea"/>
                <a:cs typeface="+mj-cs"/>
                <a:sym typeface="Helvetica"/>
              </a:defRPr>
            </a:pPr>
            <a:r>
              <a:rPr lang="it-IT" err="1">
                <a:solidFill>
                  <a:schemeClr val="tx1"/>
                </a:solidFill>
              </a:rPr>
              <a:t>Lorem</a:t>
            </a:r>
            <a:r>
              <a:rPr lang="it-IT">
                <a:solidFill>
                  <a:schemeClr val="tx1"/>
                </a:solidFill>
              </a:rPr>
              <a:t> </a:t>
            </a:r>
            <a:r>
              <a:rPr lang="it-IT" err="1">
                <a:solidFill>
                  <a:schemeClr val="tx1"/>
                </a:solidFill>
              </a:rPr>
              <a:t>Ipsum</a:t>
            </a:r>
            <a:r>
              <a:rPr lang="it-IT">
                <a:solidFill>
                  <a:schemeClr val="tx1"/>
                </a:solidFill>
              </a:rPr>
              <a:t> </a:t>
            </a:r>
            <a:r>
              <a:rPr lang="it-IT" err="1">
                <a:solidFill>
                  <a:schemeClr val="tx1"/>
                </a:solidFill>
              </a:rPr>
              <a:t>is</a:t>
            </a:r>
            <a:r>
              <a:rPr lang="it-IT">
                <a:solidFill>
                  <a:schemeClr val="tx1"/>
                </a:solidFill>
              </a:rPr>
              <a:t> </a:t>
            </a:r>
            <a:r>
              <a:rPr lang="it-IT" err="1">
                <a:solidFill>
                  <a:schemeClr val="tx1"/>
                </a:solidFill>
              </a:rPr>
              <a:t>simply</a:t>
            </a:r>
            <a:r>
              <a:rPr lang="it-IT">
                <a:solidFill>
                  <a:schemeClr val="tx1"/>
                </a:solidFill>
              </a:rPr>
              <a:t> </a:t>
            </a:r>
            <a:r>
              <a:rPr lang="it-IT" err="1">
                <a:solidFill>
                  <a:schemeClr val="tx1"/>
                </a:solidFill>
              </a:rPr>
              <a:t>dummy</a:t>
            </a:r>
            <a:r>
              <a:rPr lang="it-IT">
                <a:solidFill>
                  <a:schemeClr val="tx1"/>
                </a:solidFill>
              </a:rPr>
              <a:t> text of the </a:t>
            </a:r>
            <a:r>
              <a:rPr lang="it-IT" err="1">
                <a:solidFill>
                  <a:schemeClr val="tx1"/>
                </a:solidFill>
              </a:rPr>
              <a:t>printing</a:t>
            </a:r>
            <a:r>
              <a:rPr lang="it-IT">
                <a:solidFill>
                  <a:schemeClr val="tx1"/>
                </a:solidFill>
              </a:rPr>
              <a:t> and </a:t>
            </a:r>
            <a:r>
              <a:rPr lang="it-IT" err="1">
                <a:solidFill>
                  <a:schemeClr val="tx1"/>
                </a:solidFill>
              </a:rPr>
              <a:t>typesetting</a:t>
            </a:r>
            <a:r>
              <a:rPr lang="it-IT">
                <a:solidFill>
                  <a:schemeClr val="tx1"/>
                </a:solidFill>
              </a:rPr>
              <a:t> </a:t>
            </a:r>
            <a:r>
              <a:rPr lang="it-IT" err="1">
                <a:solidFill>
                  <a:schemeClr val="tx1"/>
                </a:solidFill>
              </a:rPr>
              <a:t>industry</a:t>
            </a:r>
            <a:r>
              <a:rPr lang="it-IT">
                <a:solidFill>
                  <a:schemeClr val="tx1"/>
                </a:solidFill>
              </a:rPr>
              <a:t>. </a:t>
            </a:r>
            <a:r>
              <a:rPr lang="it-IT" err="1">
                <a:solidFill>
                  <a:schemeClr val="tx1"/>
                </a:solidFill>
              </a:rPr>
              <a:t>Lorem</a:t>
            </a:r>
            <a:r>
              <a:rPr lang="it-IT">
                <a:solidFill>
                  <a:schemeClr val="tx1"/>
                </a:solidFill>
              </a:rPr>
              <a:t> </a:t>
            </a:r>
            <a:r>
              <a:rPr lang="it-IT" err="1">
                <a:solidFill>
                  <a:schemeClr val="tx1"/>
                </a:solidFill>
              </a:rPr>
              <a:t>Ipsum</a:t>
            </a:r>
            <a:r>
              <a:rPr lang="it-IT">
                <a:solidFill>
                  <a:schemeClr val="tx1"/>
                </a:solidFill>
              </a:rPr>
              <a:t> </a:t>
            </a:r>
            <a:r>
              <a:rPr lang="it-IT" err="1">
                <a:solidFill>
                  <a:schemeClr val="tx1"/>
                </a:solidFill>
              </a:rPr>
              <a:t>has</a:t>
            </a:r>
            <a:r>
              <a:rPr lang="it-IT">
                <a:solidFill>
                  <a:schemeClr val="tx1"/>
                </a:solidFill>
              </a:rPr>
              <a:t> </a:t>
            </a:r>
            <a:r>
              <a:rPr lang="it-IT" err="1">
                <a:solidFill>
                  <a:schemeClr val="tx1"/>
                </a:solidFill>
              </a:rPr>
              <a:t>been</a:t>
            </a:r>
            <a:r>
              <a:rPr lang="it-IT">
                <a:solidFill>
                  <a:schemeClr val="tx1"/>
                </a:solidFill>
              </a:rPr>
              <a:t> the </a:t>
            </a:r>
            <a:r>
              <a:rPr lang="it-IT" err="1">
                <a:solidFill>
                  <a:schemeClr val="tx1"/>
                </a:solidFill>
              </a:rPr>
              <a:t>industry's</a:t>
            </a:r>
            <a:r>
              <a:rPr lang="it-IT">
                <a:solidFill>
                  <a:schemeClr val="tx1"/>
                </a:solidFill>
              </a:rPr>
              <a:t> standard </a:t>
            </a:r>
            <a:r>
              <a:rPr lang="it-IT" err="1">
                <a:solidFill>
                  <a:schemeClr val="tx1"/>
                </a:solidFill>
              </a:rPr>
              <a:t>dummy</a:t>
            </a:r>
            <a:r>
              <a:rPr lang="it-IT">
                <a:solidFill>
                  <a:schemeClr val="tx1"/>
                </a:solidFill>
              </a:rPr>
              <a:t> text </a:t>
            </a:r>
            <a:r>
              <a:rPr lang="it-IT" err="1">
                <a:solidFill>
                  <a:schemeClr val="tx1"/>
                </a:solidFill>
              </a:rPr>
              <a:t>ever</a:t>
            </a:r>
            <a:r>
              <a:rPr lang="it-IT">
                <a:solidFill>
                  <a:schemeClr val="tx1"/>
                </a:solidFill>
              </a:rPr>
              <a:t> </a:t>
            </a:r>
            <a:r>
              <a:rPr lang="it-IT" err="1">
                <a:solidFill>
                  <a:schemeClr val="tx1"/>
                </a:solidFill>
              </a:rPr>
              <a:t>since</a:t>
            </a:r>
            <a:r>
              <a:rPr lang="it-IT">
                <a:solidFill>
                  <a:schemeClr val="tx1"/>
                </a:solidFill>
              </a:rPr>
              <a:t> the 1500s, </a:t>
            </a:r>
            <a:r>
              <a:rPr lang="it-IT" err="1">
                <a:solidFill>
                  <a:schemeClr val="tx1"/>
                </a:solidFill>
              </a:rPr>
              <a:t>when</a:t>
            </a:r>
            <a:r>
              <a:rPr lang="it-IT">
                <a:solidFill>
                  <a:schemeClr val="tx1"/>
                </a:solidFill>
              </a:rPr>
              <a:t> an </a:t>
            </a:r>
            <a:r>
              <a:rPr lang="it-IT" err="1">
                <a:solidFill>
                  <a:schemeClr val="tx1"/>
                </a:solidFill>
              </a:rPr>
              <a:t>unknown</a:t>
            </a:r>
            <a:r>
              <a:rPr lang="it-IT">
                <a:solidFill>
                  <a:schemeClr val="tx1"/>
                </a:solidFill>
              </a:rPr>
              <a:t> </a:t>
            </a:r>
            <a:r>
              <a:rPr lang="it-IT" err="1">
                <a:solidFill>
                  <a:schemeClr val="tx1"/>
                </a:solidFill>
              </a:rPr>
              <a:t>printer</a:t>
            </a:r>
            <a:r>
              <a:rPr lang="it-IT">
                <a:solidFill>
                  <a:schemeClr val="tx1"/>
                </a:solidFill>
              </a:rPr>
              <a:t> </a:t>
            </a:r>
            <a:r>
              <a:rPr lang="it-IT" err="1">
                <a:solidFill>
                  <a:schemeClr val="tx1"/>
                </a:solidFill>
              </a:rPr>
              <a:t>took</a:t>
            </a:r>
            <a:r>
              <a:rPr lang="it-IT">
                <a:solidFill>
                  <a:schemeClr val="tx1"/>
                </a:solidFill>
              </a:rPr>
              <a:t> a </a:t>
            </a:r>
            <a:r>
              <a:rPr lang="it-IT" err="1">
                <a:solidFill>
                  <a:schemeClr val="tx1"/>
                </a:solidFill>
              </a:rPr>
              <a:t>galley</a:t>
            </a:r>
            <a:r>
              <a:rPr lang="it-IT">
                <a:solidFill>
                  <a:schemeClr val="tx1"/>
                </a:solidFill>
              </a:rPr>
              <a:t> of </a:t>
            </a:r>
            <a:r>
              <a:rPr lang="it-IT" err="1">
                <a:solidFill>
                  <a:schemeClr val="tx1"/>
                </a:solidFill>
              </a:rPr>
              <a:t>type</a:t>
            </a:r>
            <a:r>
              <a:rPr lang="it-IT">
                <a:solidFill>
                  <a:schemeClr val="tx1"/>
                </a:solidFill>
              </a:rPr>
              <a:t> and </a:t>
            </a:r>
            <a:r>
              <a:rPr lang="it-IT" err="1">
                <a:solidFill>
                  <a:schemeClr val="tx1"/>
                </a:solidFill>
              </a:rPr>
              <a:t>scrambled</a:t>
            </a:r>
            <a:r>
              <a:rPr lang="it-IT">
                <a:solidFill>
                  <a:schemeClr val="tx1"/>
                </a:solidFill>
              </a:rPr>
              <a:t> </a:t>
            </a:r>
            <a:r>
              <a:rPr lang="it-IT" err="1">
                <a:solidFill>
                  <a:schemeClr val="tx1"/>
                </a:solidFill>
              </a:rPr>
              <a:t>it</a:t>
            </a:r>
            <a:r>
              <a:rPr lang="it-IT">
                <a:solidFill>
                  <a:schemeClr val="tx1"/>
                </a:solidFill>
              </a:rPr>
              <a:t> to </a:t>
            </a:r>
            <a:r>
              <a:rPr lang="it-IT" err="1">
                <a:solidFill>
                  <a:schemeClr val="tx1"/>
                </a:solidFill>
              </a:rPr>
              <a:t>make</a:t>
            </a:r>
            <a:r>
              <a:rPr lang="it-IT">
                <a:solidFill>
                  <a:schemeClr val="tx1"/>
                </a:solidFill>
              </a:rPr>
              <a:t> a </a:t>
            </a:r>
            <a:r>
              <a:rPr lang="it-IT" err="1">
                <a:solidFill>
                  <a:schemeClr val="tx1"/>
                </a:solidFill>
              </a:rPr>
              <a:t>type</a:t>
            </a:r>
            <a:r>
              <a:rPr lang="it-IT">
                <a:solidFill>
                  <a:schemeClr val="tx1"/>
                </a:solidFill>
              </a:rPr>
              <a:t> specimen book. </a:t>
            </a:r>
            <a:br>
              <a:rPr lang="it-IT">
                <a:solidFill>
                  <a:schemeClr val="tx1"/>
                </a:solidFill>
              </a:rPr>
            </a:br>
            <a:r>
              <a:rPr lang="it-IT" err="1">
                <a:solidFill>
                  <a:schemeClr val="tx1"/>
                </a:solidFill>
              </a:rPr>
              <a:t>It</a:t>
            </a:r>
            <a:r>
              <a:rPr lang="it-IT">
                <a:solidFill>
                  <a:schemeClr val="tx1"/>
                </a:solidFill>
              </a:rPr>
              <a:t> </a:t>
            </a:r>
            <a:r>
              <a:rPr lang="it-IT" err="1">
                <a:solidFill>
                  <a:schemeClr val="tx1"/>
                </a:solidFill>
              </a:rPr>
              <a:t>has</a:t>
            </a:r>
            <a:r>
              <a:rPr lang="it-IT">
                <a:solidFill>
                  <a:schemeClr val="tx1"/>
                </a:solidFill>
              </a:rPr>
              <a:t> </a:t>
            </a:r>
            <a:r>
              <a:rPr lang="it-IT" err="1">
                <a:solidFill>
                  <a:schemeClr val="tx1"/>
                </a:solidFill>
              </a:rPr>
              <a:t>survived</a:t>
            </a:r>
            <a:r>
              <a:rPr lang="it-IT">
                <a:solidFill>
                  <a:schemeClr val="tx1"/>
                </a:solidFill>
              </a:rPr>
              <a:t> </a:t>
            </a:r>
            <a:r>
              <a:rPr lang="it-IT" err="1">
                <a:solidFill>
                  <a:schemeClr val="tx1"/>
                </a:solidFill>
              </a:rPr>
              <a:t>not</a:t>
            </a:r>
            <a:r>
              <a:rPr lang="it-IT">
                <a:solidFill>
                  <a:schemeClr val="tx1"/>
                </a:solidFill>
              </a:rPr>
              <a:t> </a:t>
            </a:r>
            <a:r>
              <a:rPr lang="it-IT" err="1">
                <a:solidFill>
                  <a:schemeClr val="tx1"/>
                </a:solidFill>
              </a:rPr>
              <a:t>only</a:t>
            </a:r>
            <a:r>
              <a:rPr lang="it-IT">
                <a:solidFill>
                  <a:schemeClr val="tx1"/>
                </a:solidFill>
              </a:rPr>
              <a:t> </a:t>
            </a:r>
            <a:r>
              <a:rPr lang="it-IT" err="1">
                <a:solidFill>
                  <a:schemeClr val="tx1"/>
                </a:solidFill>
              </a:rPr>
              <a:t>five</a:t>
            </a:r>
            <a:r>
              <a:rPr lang="it-IT">
                <a:solidFill>
                  <a:schemeClr val="tx1"/>
                </a:solidFill>
              </a:rPr>
              <a:t> </a:t>
            </a:r>
            <a:r>
              <a:rPr lang="it-IT" err="1">
                <a:solidFill>
                  <a:schemeClr val="tx1"/>
                </a:solidFill>
              </a:rPr>
              <a:t>centuries</a:t>
            </a:r>
            <a:r>
              <a:rPr lang="it-IT">
                <a:solidFill>
                  <a:schemeClr val="tx1"/>
                </a:solidFill>
              </a:rPr>
              <a:t>, </a:t>
            </a:r>
            <a:r>
              <a:rPr lang="it-IT" err="1">
                <a:solidFill>
                  <a:schemeClr val="tx1"/>
                </a:solidFill>
              </a:rPr>
              <a:t>but</a:t>
            </a:r>
            <a:r>
              <a:rPr lang="it-IT">
                <a:solidFill>
                  <a:schemeClr val="tx1"/>
                </a:solidFill>
              </a:rPr>
              <a:t> </a:t>
            </a:r>
            <a:r>
              <a:rPr lang="it-IT" err="1">
                <a:solidFill>
                  <a:schemeClr val="tx1"/>
                </a:solidFill>
              </a:rPr>
              <a:t>also</a:t>
            </a:r>
            <a:r>
              <a:rPr lang="it-IT">
                <a:solidFill>
                  <a:schemeClr val="tx1"/>
                </a:solidFill>
              </a:rPr>
              <a:t> the </a:t>
            </a:r>
            <a:r>
              <a:rPr lang="it-IT" err="1">
                <a:solidFill>
                  <a:schemeClr val="tx1"/>
                </a:solidFill>
              </a:rPr>
              <a:t>leap</a:t>
            </a:r>
            <a:r>
              <a:rPr lang="it-IT">
                <a:solidFill>
                  <a:schemeClr val="tx1"/>
                </a:solidFill>
              </a:rPr>
              <a:t> </a:t>
            </a:r>
            <a:r>
              <a:rPr lang="it-IT" err="1">
                <a:solidFill>
                  <a:schemeClr val="tx1"/>
                </a:solidFill>
              </a:rPr>
              <a:t>into</a:t>
            </a:r>
            <a:r>
              <a:rPr lang="it-IT">
                <a:solidFill>
                  <a:schemeClr val="tx1"/>
                </a:solidFill>
              </a:rPr>
              <a:t> </a:t>
            </a:r>
            <a:r>
              <a:rPr lang="it-IT" err="1">
                <a:solidFill>
                  <a:schemeClr val="tx1"/>
                </a:solidFill>
              </a:rPr>
              <a:t>electronic</a:t>
            </a:r>
            <a:r>
              <a:rPr lang="it-IT">
                <a:solidFill>
                  <a:schemeClr val="tx1"/>
                </a:solidFill>
              </a:rPr>
              <a:t> </a:t>
            </a:r>
            <a:r>
              <a:rPr lang="it-IT" err="1">
                <a:solidFill>
                  <a:schemeClr val="tx1"/>
                </a:solidFill>
              </a:rPr>
              <a:t>typesetting</a:t>
            </a:r>
            <a:r>
              <a:rPr lang="it-IT">
                <a:solidFill>
                  <a:schemeClr val="tx1"/>
                </a:solidFill>
              </a:rPr>
              <a:t>, </a:t>
            </a:r>
            <a:r>
              <a:rPr lang="it-IT" err="1">
                <a:solidFill>
                  <a:schemeClr val="tx1"/>
                </a:solidFill>
              </a:rPr>
              <a:t>remaining</a:t>
            </a:r>
            <a:r>
              <a:rPr lang="it-IT">
                <a:solidFill>
                  <a:schemeClr val="tx1"/>
                </a:solidFill>
              </a:rPr>
              <a:t> </a:t>
            </a:r>
            <a:r>
              <a:rPr lang="it-IT" err="1">
                <a:solidFill>
                  <a:schemeClr val="tx1"/>
                </a:solidFill>
              </a:rPr>
              <a:t>essentially</a:t>
            </a:r>
            <a:r>
              <a:rPr lang="it-IT">
                <a:solidFill>
                  <a:schemeClr val="tx1"/>
                </a:solidFill>
              </a:rPr>
              <a:t> </a:t>
            </a:r>
            <a:r>
              <a:rPr lang="it-IT" err="1">
                <a:solidFill>
                  <a:schemeClr val="tx1"/>
                </a:solidFill>
              </a:rPr>
              <a:t>unchanged</a:t>
            </a:r>
            <a:r>
              <a:rPr lang="it-IT">
                <a:solidFill>
                  <a:schemeClr val="tx1"/>
                </a:solidFill>
              </a:rPr>
              <a:t>. </a:t>
            </a:r>
            <a:r>
              <a:rPr lang="it-IT" err="1">
                <a:solidFill>
                  <a:schemeClr val="tx1"/>
                </a:solidFill>
              </a:rPr>
              <a:t>It</a:t>
            </a:r>
            <a:r>
              <a:rPr lang="it-IT">
                <a:solidFill>
                  <a:schemeClr val="tx1"/>
                </a:solidFill>
              </a:rPr>
              <a:t> </a:t>
            </a:r>
            <a:r>
              <a:rPr lang="it-IT" err="1">
                <a:solidFill>
                  <a:schemeClr val="tx1"/>
                </a:solidFill>
              </a:rPr>
              <a:t>was</a:t>
            </a:r>
            <a:r>
              <a:rPr lang="it-IT">
                <a:solidFill>
                  <a:schemeClr val="tx1"/>
                </a:solidFill>
              </a:rPr>
              <a:t> </a:t>
            </a:r>
            <a:r>
              <a:rPr lang="it-IT" err="1">
                <a:solidFill>
                  <a:schemeClr val="tx1"/>
                </a:solidFill>
              </a:rPr>
              <a:t>popularised</a:t>
            </a:r>
            <a:r>
              <a:rPr lang="it-IT">
                <a:solidFill>
                  <a:schemeClr val="tx1"/>
                </a:solidFill>
              </a:rPr>
              <a:t> in the 1960s with the release of </a:t>
            </a:r>
            <a:r>
              <a:rPr lang="it-IT" err="1">
                <a:solidFill>
                  <a:schemeClr val="tx1"/>
                </a:solidFill>
              </a:rPr>
              <a:t>Letraset</a:t>
            </a:r>
            <a:r>
              <a:rPr lang="it-IT">
                <a:solidFill>
                  <a:schemeClr val="tx1"/>
                </a:solidFill>
              </a:rPr>
              <a:t> </a:t>
            </a:r>
            <a:r>
              <a:rPr lang="it-IT" err="1">
                <a:solidFill>
                  <a:schemeClr val="tx1"/>
                </a:solidFill>
              </a:rPr>
              <a:t>sheets</a:t>
            </a:r>
            <a:r>
              <a:rPr lang="it-IT">
                <a:solidFill>
                  <a:schemeClr val="tx1"/>
                </a:solidFill>
              </a:rPr>
              <a:t> </a:t>
            </a:r>
            <a:r>
              <a:rPr lang="it-IT" err="1">
                <a:solidFill>
                  <a:schemeClr val="tx1"/>
                </a:solidFill>
              </a:rPr>
              <a:t>containing</a:t>
            </a:r>
            <a:r>
              <a:rPr lang="it-IT">
                <a:solidFill>
                  <a:schemeClr val="tx1"/>
                </a:solidFill>
              </a:rPr>
              <a:t> </a:t>
            </a:r>
            <a:r>
              <a:rPr lang="it-IT" err="1">
                <a:solidFill>
                  <a:schemeClr val="tx1"/>
                </a:solidFill>
              </a:rPr>
              <a:t>Lorem</a:t>
            </a:r>
            <a:r>
              <a:rPr lang="it-IT">
                <a:solidFill>
                  <a:schemeClr val="tx1"/>
                </a:solidFill>
              </a:rPr>
              <a:t> </a:t>
            </a:r>
            <a:r>
              <a:rPr lang="it-IT" err="1">
                <a:solidFill>
                  <a:schemeClr val="tx1"/>
                </a:solidFill>
              </a:rPr>
              <a:t>Ipsum</a:t>
            </a:r>
            <a:r>
              <a:rPr lang="it-IT">
                <a:solidFill>
                  <a:schemeClr val="tx1"/>
                </a:solidFill>
              </a:rPr>
              <a:t> </a:t>
            </a:r>
            <a:r>
              <a:rPr lang="it-IT" err="1">
                <a:solidFill>
                  <a:schemeClr val="tx1"/>
                </a:solidFill>
              </a:rPr>
              <a:t>passages</a:t>
            </a:r>
            <a:r>
              <a:rPr lang="it-IT">
                <a:solidFill>
                  <a:schemeClr val="tx1"/>
                </a:solidFill>
              </a:rPr>
              <a:t>, and more </a:t>
            </a:r>
            <a:r>
              <a:rPr lang="it-IT" err="1">
                <a:solidFill>
                  <a:schemeClr val="tx1"/>
                </a:solidFill>
              </a:rPr>
              <a:t>recently</a:t>
            </a:r>
            <a:r>
              <a:rPr lang="it-IT">
                <a:solidFill>
                  <a:schemeClr val="tx1"/>
                </a:solidFill>
              </a:rPr>
              <a:t> with desktop </a:t>
            </a:r>
            <a:r>
              <a:rPr lang="it-IT" err="1">
                <a:solidFill>
                  <a:schemeClr val="tx1"/>
                </a:solidFill>
              </a:rPr>
              <a:t>publishing</a:t>
            </a:r>
            <a:r>
              <a:rPr lang="it-IT">
                <a:solidFill>
                  <a:schemeClr val="tx1"/>
                </a:solidFill>
              </a:rPr>
              <a:t> software </a:t>
            </a:r>
            <a:r>
              <a:rPr lang="it-IT" err="1">
                <a:solidFill>
                  <a:schemeClr val="tx1"/>
                </a:solidFill>
              </a:rPr>
              <a:t>like</a:t>
            </a:r>
            <a:r>
              <a:rPr lang="it-IT">
                <a:solidFill>
                  <a:schemeClr val="tx1"/>
                </a:solidFill>
              </a:rPr>
              <a:t> </a:t>
            </a:r>
            <a:r>
              <a:rPr lang="it-IT" err="1">
                <a:solidFill>
                  <a:schemeClr val="tx1"/>
                </a:solidFill>
              </a:rPr>
              <a:t>Aldus</a:t>
            </a:r>
            <a:r>
              <a:rPr lang="it-IT">
                <a:solidFill>
                  <a:schemeClr val="tx1"/>
                </a:solidFill>
              </a:rPr>
              <a:t> </a:t>
            </a:r>
            <a:r>
              <a:rPr lang="it-IT" err="1">
                <a:solidFill>
                  <a:schemeClr val="tx1"/>
                </a:solidFill>
              </a:rPr>
              <a:t>PageMaker</a:t>
            </a:r>
            <a:r>
              <a:rPr lang="it-IT">
                <a:solidFill>
                  <a:schemeClr val="tx1"/>
                </a:solidFill>
              </a:rPr>
              <a:t> </a:t>
            </a:r>
            <a:r>
              <a:rPr lang="it-IT" err="1">
                <a:solidFill>
                  <a:schemeClr val="tx1"/>
                </a:solidFill>
              </a:rPr>
              <a:t>including</a:t>
            </a:r>
            <a:r>
              <a:rPr lang="it-IT">
                <a:solidFill>
                  <a:schemeClr val="tx1"/>
                </a:solidFill>
              </a:rPr>
              <a:t> </a:t>
            </a:r>
            <a:r>
              <a:rPr lang="it-IT" err="1">
                <a:solidFill>
                  <a:schemeClr val="tx1"/>
                </a:solidFill>
              </a:rPr>
              <a:t>versions</a:t>
            </a:r>
            <a:r>
              <a:rPr lang="it-IT">
                <a:solidFill>
                  <a:schemeClr val="tx1"/>
                </a:solidFill>
              </a:rPr>
              <a:t> of </a:t>
            </a:r>
            <a:r>
              <a:rPr lang="it-IT" err="1">
                <a:solidFill>
                  <a:schemeClr val="tx1"/>
                </a:solidFill>
              </a:rPr>
              <a:t>Lorem</a:t>
            </a:r>
            <a:r>
              <a:rPr lang="it-IT">
                <a:solidFill>
                  <a:schemeClr val="tx1"/>
                </a:solidFill>
              </a:rPr>
              <a:t> </a:t>
            </a:r>
            <a:r>
              <a:rPr lang="it-IT" err="1">
                <a:solidFill>
                  <a:schemeClr val="tx1"/>
                </a:solidFill>
              </a:rPr>
              <a:t>Ipsum</a:t>
            </a:r>
            <a:r>
              <a:rPr lang="it-IT">
                <a:solidFill>
                  <a:schemeClr val="tx1"/>
                </a:solidFill>
              </a:rPr>
              <a:t>.</a:t>
            </a:r>
          </a:p>
        </p:txBody>
      </p:sp>
      <p:sp>
        <p:nvSpPr>
          <p:cNvPr id="5" name="Title 4">
            <a:extLst>
              <a:ext uri="{FF2B5EF4-FFF2-40B4-BE49-F238E27FC236}">
                <a16:creationId xmlns:a16="http://schemas.microsoft.com/office/drawing/2014/main" id="{E7FE1C59-7264-45C7-9208-C6FEED50088C}"/>
              </a:ext>
            </a:extLst>
          </p:cNvPr>
          <p:cNvSpPr>
            <a:spLocks noGrp="1"/>
          </p:cNvSpPr>
          <p:nvPr>
            <p:ph type="title" hasCustomPrompt="1"/>
          </p:nvPr>
        </p:nvSpPr>
        <p:spPr>
          <a:xfrm>
            <a:off x="761799" y="1081617"/>
            <a:ext cx="4562930" cy="1600438"/>
          </a:xfrm>
        </p:spPr>
        <p:txBody>
          <a:bodyPr lIns="0" tIns="0" rIns="0" bIns="0" anchor="t">
            <a:noAutofit/>
          </a:bodyPr>
          <a:lstStyle>
            <a:lvl1pPr marL="0" indent="0" algn="l" defTabSz="914446" rtl="0" eaLnBrk="1" latinLnBrk="0" hangingPunct="1">
              <a:lnSpc>
                <a:spcPct val="80000"/>
              </a:lnSpc>
              <a:spcBef>
                <a:spcPts val="0"/>
              </a:spcBef>
              <a:buFont typeface="Arial" panose="020B0604020202020204" pitchFamily="34" charset="0"/>
              <a:buNone/>
              <a:defRPr lang="en-IN" sz="4334" kern="1200" cap="all" spc="43" dirty="0">
                <a:solidFill>
                  <a:schemeClr val="tx1"/>
                </a:solidFill>
                <a:latin typeface="+mj-lt"/>
                <a:ea typeface="+mj-ea"/>
                <a:cs typeface="+mj-cs"/>
              </a:defRPr>
            </a:lvl1pPr>
          </a:lstStyle>
          <a:p>
            <a:r>
              <a:rPr lang="en-US"/>
              <a:t>Title </a:t>
            </a:r>
            <a:br>
              <a:rPr lang="en-US"/>
            </a:br>
            <a:r>
              <a:rPr lang="en-US"/>
              <a:t>on Three</a:t>
            </a:r>
            <a:br>
              <a:rPr lang="en-US"/>
            </a:br>
            <a:r>
              <a:rPr lang="en-US"/>
              <a:t>lines</a:t>
            </a:r>
            <a:endParaRPr lang="en-IN"/>
          </a:p>
        </p:txBody>
      </p:sp>
      <p:sp>
        <p:nvSpPr>
          <p:cNvPr id="7" name="Titolo 2">
            <a:extLst>
              <a:ext uri="{FF2B5EF4-FFF2-40B4-BE49-F238E27FC236}">
                <a16:creationId xmlns:a16="http://schemas.microsoft.com/office/drawing/2014/main" id="{60597141-2D4E-4029-AB7D-956D0B9B1720}"/>
              </a:ext>
            </a:extLst>
          </p:cNvPr>
          <p:cNvSpPr txBox="1">
            <a:spLocks noGrp="1"/>
          </p:cNvSpPr>
          <p:nvPr>
            <p:ph type="body" sz="quarter" idx="23" hasCustomPrompt="1"/>
          </p:nvPr>
        </p:nvSpPr>
        <p:spPr>
          <a:xfrm>
            <a:off x="761800" y="584201"/>
            <a:ext cx="4562930" cy="215899"/>
          </a:xfrm>
          <a:prstGeom prst="rect">
            <a:avLst/>
          </a:prstGeom>
          <a:solidFill>
            <a:srgbClr val="FFFB00"/>
          </a:solidFill>
        </p:spPr>
        <p:txBody>
          <a:bodyPr lIns="0" tIns="0" rIns="0" bIns="0" anchor="ctr">
            <a:noAutofit/>
          </a:bodyPr>
          <a:lstStyle>
            <a:lvl1pPr marL="0" indent="0">
              <a:lnSpc>
                <a:spcPct val="100000"/>
              </a:lnSpc>
              <a:spcBef>
                <a:spcPts val="0"/>
              </a:spcBef>
              <a:buNone/>
              <a:defRPr sz="1333" cap="all" spc="13">
                <a:solidFill>
                  <a:schemeClr val="tx1"/>
                </a:solidFill>
                <a:latin typeface="+mj-lt"/>
                <a:ea typeface="+mj-ea"/>
                <a:cs typeface="+mj-cs"/>
                <a:sym typeface="Helvetica"/>
              </a:defRPr>
            </a:lvl1pPr>
          </a:lstStyle>
          <a:p>
            <a:r>
              <a:t>TITLE CHAPTER</a:t>
            </a:r>
          </a:p>
        </p:txBody>
      </p:sp>
    </p:spTree>
    <p:extLst>
      <p:ext uri="{BB962C8B-B14F-4D97-AF65-F5344CB8AC3E}">
        <p14:creationId xmlns:p14="http://schemas.microsoft.com/office/powerpoint/2010/main" val="95262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sic White+Black slide">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383" y="6562235"/>
            <a:ext cx="380999" cy="266131"/>
          </a:xfrm>
          <a:prstGeom prst="rect">
            <a:avLst/>
          </a:prstGeom>
        </p:spPr>
        <p:txBody>
          <a:bodyPr/>
          <a:lstStyle/>
          <a:p>
            <a:fld id="{EC9F6394-9795-4BEF-BECF-3C2F5DFA7253}" type="slidenum">
              <a:rPr lang="en-IN" smtClean="0"/>
              <a:t>‹#›</a:t>
            </a:fld>
            <a:endParaRPr lang="en-IN"/>
          </a:p>
        </p:txBody>
      </p:sp>
      <p:sp>
        <p:nvSpPr>
          <p:cNvPr id="2" name="Rectangle 1">
            <a:extLst>
              <a:ext uri="{FF2B5EF4-FFF2-40B4-BE49-F238E27FC236}">
                <a16:creationId xmlns:a16="http://schemas.microsoft.com/office/drawing/2014/main" id="{113DBD4A-DE5E-4E09-B67B-836337F7CE62}"/>
              </a:ext>
            </a:extLst>
          </p:cNvPr>
          <p:cNvSpPr/>
          <p:nvPr/>
        </p:nvSpPr>
        <p:spPr>
          <a:xfrm>
            <a:off x="6096001" y="0"/>
            <a:ext cx="6096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7" name="Siamo una società internazionale specializzata nell’evoluzione del modello di business di grandi e medie aziende e una public company quotata dal 7 dicembre 2017 sul mercato AIM di Borsa Italiana.  Operiamo per migliorare la posizione di mercato e la com">
            <a:extLst>
              <a:ext uri="{FF2B5EF4-FFF2-40B4-BE49-F238E27FC236}">
                <a16:creationId xmlns:a16="http://schemas.microsoft.com/office/drawing/2014/main" id="{2F5F33B1-7A16-483E-B80C-234D57F31839}"/>
              </a:ext>
            </a:extLst>
          </p:cNvPr>
          <p:cNvSpPr txBox="1">
            <a:spLocks noGrp="1"/>
          </p:cNvSpPr>
          <p:nvPr>
            <p:ph type="body" sz="quarter" idx="24" hasCustomPrompt="1"/>
          </p:nvPr>
        </p:nvSpPr>
        <p:spPr>
          <a:xfrm>
            <a:off x="761800" y="3026787"/>
            <a:ext cx="4562929" cy="3326389"/>
          </a:xfrm>
          <a:prstGeom prst="rect">
            <a:avLst/>
          </a:prstGeom>
        </p:spPr>
        <p:txBody>
          <a:bodyPr lIns="0" tIns="0" rIns="0" bIns="0" anchor="b">
            <a:normAutofit/>
          </a:bodyPr>
          <a:lstStyle>
            <a:lvl1pPr marL="0" marR="0" indent="0" algn="l" defTabSz="228521" rtl="0" eaLnBrk="1" fontAlgn="auto" latinLnBrk="0" hangingPunct="1">
              <a:lnSpc>
                <a:spcPct val="90000"/>
              </a:lnSpc>
              <a:spcBef>
                <a:spcPts val="1600"/>
              </a:spcBef>
              <a:spcAft>
                <a:spcPts val="0"/>
              </a:spcAft>
              <a:buClrTx/>
              <a:buSzTx/>
              <a:buFont typeface="Lucida Grande"/>
              <a:buNone/>
              <a:tabLst/>
              <a:defRPr sz="1333">
                <a:solidFill>
                  <a:schemeClr val="tx1"/>
                </a:solidFill>
                <a:latin typeface="+mj-lt"/>
                <a:ea typeface="+mj-ea"/>
                <a:cs typeface="+mj-cs"/>
                <a:sym typeface="Helvetica"/>
              </a:defRPr>
            </a:lvl1pPr>
          </a:lstStyle>
          <a:p>
            <a:pPr marL="0" marR="0" lvl="0" indent="0" algn="l" defTabSz="228521" rtl="0" eaLnBrk="1" fontAlgn="auto" latinLnBrk="0" hangingPunct="1">
              <a:lnSpc>
                <a:spcPct val="90000"/>
              </a:lnSpc>
              <a:spcBef>
                <a:spcPts val="1600"/>
              </a:spcBef>
              <a:spcAft>
                <a:spcPts val="0"/>
              </a:spcAft>
              <a:buClrTx/>
              <a:buSzTx/>
              <a:buFont typeface="Lucida Grande"/>
              <a:buNone/>
              <a:tabLst/>
              <a:defRPr sz="2000">
                <a:solidFill>
                  <a:srgbClr val="FFFFFF"/>
                </a:solidFill>
                <a:latin typeface="+mj-lt"/>
                <a:ea typeface="+mj-ea"/>
                <a:cs typeface="+mj-cs"/>
                <a:sym typeface="Helvetica"/>
              </a:defRPr>
            </a:pPr>
            <a:r>
              <a:rPr lang="it-IT" err="1">
                <a:solidFill>
                  <a:schemeClr val="tx1"/>
                </a:solidFill>
              </a:rPr>
              <a:t>Lorem</a:t>
            </a:r>
            <a:r>
              <a:rPr lang="it-IT">
                <a:solidFill>
                  <a:schemeClr val="tx1"/>
                </a:solidFill>
              </a:rPr>
              <a:t> </a:t>
            </a:r>
            <a:r>
              <a:rPr lang="it-IT" err="1">
                <a:solidFill>
                  <a:schemeClr val="tx1"/>
                </a:solidFill>
              </a:rPr>
              <a:t>Ipsum</a:t>
            </a:r>
            <a:r>
              <a:rPr lang="it-IT">
                <a:solidFill>
                  <a:schemeClr val="tx1"/>
                </a:solidFill>
              </a:rPr>
              <a:t> </a:t>
            </a:r>
            <a:r>
              <a:rPr lang="it-IT" err="1">
                <a:solidFill>
                  <a:schemeClr val="tx1"/>
                </a:solidFill>
              </a:rPr>
              <a:t>is</a:t>
            </a:r>
            <a:r>
              <a:rPr lang="it-IT">
                <a:solidFill>
                  <a:schemeClr val="tx1"/>
                </a:solidFill>
              </a:rPr>
              <a:t> </a:t>
            </a:r>
            <a:r>
              <a:rPr lang="it-IT" err="1">
                <a:solidFill>
                  <a:schemeClr val="tx1"/>
                </a:solidFill>
              </a:rPr>
              <a:t>simply</a:t>
            </a:r>
            <a:r>
              <a:rPr lang="it-IT">
                <a:solidFill>
                  <a:schemeClr val="tx1"/>
                </a:solidFill>
              </a:rPr>
              <a:t> </a:t>
            </a:r>
            <a:r>
              <a:rPr lang="it-IT" err="1">
                <a:solidFill>
                  <a:schemeClr val="tx1"/>
                </a:solidFill>
              </a:rPr>
              <a:t>dummy</a:t>
            </a:r>
            <a:r>
              <a:rPr lang="it-IT">
                <a:solidFill>
                  <a:schemeClr val="tx1"/>
                </a:solidFill>
              </a:rPr>
              <a:t> text of the </a:t>
            </a:r>
            <a:r>
              <a:rPr lang="it-IT" err="1">
                <a:solidFill>
                  <a:schemeClr val="tx1"/>
                </a:solidFill>
              </a:rPr>
              <a:t>printing</a:t>
            </a:r>
            <a:r>
              <a:rPr lang="it-IT">
                <a:solidFill>
                  <a:schemeClr val="tx1"/>
                </a:solidFill>
              </a:rPr>
              <a:t> and </a:t>
            </a:r>
            <a:r>
              <a:rPr lang="it-IT" err="1">
                <a:solidFill>
                  <a:schemeClr val="tx1"/>
                </a:solidFill>
              </a:rPr>
              <a:t>typesetting</a:t>
            </a:r>
            <a:r>
              <a:rPr lang="it-IT">
                <a:solidFill>
                  <a:schemeClr val="tx1"/>
                </a:solidFill>
              </a:rPr>
              <a:t> </a:t>
            </a:r>
            <a:r>
              <a:rPr lang="it-IT" err="1">
                <a:solidFill>
                  <a:schemeClr val="tx1"/>
                </a:solidFill>
              </a:rPr>
              <a:t>industry</a:t>
            </a:r>
            <a:r>
              <a:rPr lang="it-IT">
                <a:solidFill>
                  <a:schemeClr val="tx1"/>
                </a:solidFill>
              </a:rPr>
              <a:t>. </a:t>
            </a:r>
            <a:r>
              <a:rPr lang="it-IT" err="1">
                <a:solidFill>
                  <a:schemeClr val="tx1"/>
                </a:solidFill>
              </a:rPr>
              <a:t>Lorem</a:t>
            </a:r>
            <a:r>
              <a:rPr lang="it-IT">
                <a:solidFill>
                  <a:schemeClr val="tx1"/>
                </a:solidFill>
              </a:rPr>
              <a:t> </a:t>
            </a:r>
            <a:r>
              <a:rPr lang="it-IT" err="1">
                <a:solidFill>
                  <a:schemeClr val="tx1"/>
                </a:solidFill>
              </a:rPr>
              <a:t>Ipsum</a:t>
            </a:r>
            <a:r>
              <a:rPr lang="it-IT">
                <a:solidFill>
                  <a:schemeClr val="tx1"/>
                </a:solidFill>
              </a:rPr>
              <a:t> </a:t>
            </a:r>
            <a:r>
              <a:rPr lang="it-IT" err="1">
                <a:solidFill>
                  <a:schemeClr val="tx1"/>
                </a:solidFill>
              </a:rPr>
              <a:t>has</a:t>
            </a:r>
            <a:r>
              <a:rPr lang="it-IT">
                <a:solidFill>
                  <a:schemeClr val="tx1"/>
                </a:solidFill>
              </a:rPr>
              <a:t> </a:t>
            </a:r>
            <a:r>
              <a:rPr lang="it-IT" err="1">
                <a:solidFill>
                  <a:schemeClr val="tx1"/>
                </a:solidFill>
              </a:rPr>
              <a:t>been</a:t>
            </a:r>
            <a:r>
              <a:rPr lang="it-IT">
                <a:solidFill>
                  <a:schemeClr val="tx1"/>
                </a:solidFill>
              </a:rPr>
              <a:t> the </a:t>
            </a:r>
            <a:r>
              <a:rPr lang="it-IT" err="1">
                <a:solidFill>
                  <a:schemeClr val="tx1"/>
                </a:solidFill>
              </a:rPr>
              <a:t>industry's</a:t>
            </a:r>
            <a:r>
              <a:rPr lang="it-IT">
                <a:solidFill>
                  <a:schemeClr val="tx1"/>
                </a:solidFill>
              </a:rPr>
              <a:t> standard </a:t>
            </a:r>
            <a:r>
              <a:rPr lang="it-IT" err="1">
                <a:solidFill>
                  <a:schemeClr val="tx1"/>
                </a:solidFill>
              </a:rPr>
              <a:t>dummy</a:t>
            </a:r>
            <a:r>
              <a:rPr lang="it-IT">
                <a:solidFill>
                  <a:schemeClr val="tx1"/>
                </a:solidFill>
              </a:rPr>
              <a:t> text </a:t>
            </a:r>
            <a:r>
              <a:rPr lang="it-IT" err="1">
                <a:solidFill>
                  <a:schemeClr val="tx1"/>
                </a:solidFill>
              </a:rPr>
              <a:t>ever</a:t>
            </a:r>
            <a:r>
              <a:rPr lang="it-IT">
                <a:solidFill>
                  <a:schemeClr val="tx1"/>
                </a:solidFill>
              </a:rPr>
              <a:t> </a:t>
            </a:r>
            <a:r>
              <a:rPr lang="it-IT" err="1">
                <a:solidFill>
                  <a:schemeClr val="tx1"/>
                </a:solidFill>
              </a:rPr>
              <a:t>since</a:t>
            </a:r>
            <a:r>
              <a:rPr lang="it-IT">
                <a:solidFill>
                  <a:schemeClr val="tx1"/>
                </a:solidFill>
              </a:rPr>
              <a:t> the 1500s, </a:t>
            </a:r>
            <a:r>
              <a:rPr lang="it-IT" err="1">
                <a:solidFill>
                  <a:schemeClr val="tx1"/>
                </a:solidFill>
              </a:rPr>
              <a:t>when</a:t>
            </a:r>
            <a:r>
              <a:rPr lang="it-IT">
                <a:solidFill>
                  <a:schemeClr val="tx1"/>
                </a:solidFill>
              </a:rPr>
              <a:t> an </a:t>
            </a:r>
            <a:r>
              <a:rPr lang="it-IT" err="1">
                <a:solidFill>
                  <a:schemeClr val="tx1"/>
                </a:solidFill>
              </a:rPr>
              <a:t>unknown</a:t>
            </a:r>
            <a:r>
              <a:rPr lang="it-IT">
                <a:solidFill>
                  <a:schemeClr val="tx1"/>
                </a:solidFill>
              </a:rPr>
              <a:t> </a:t>
            </a:r>
            <a:r>
              <a:rPr lang="it-IT" err="1">
                <a:solidFill>
                  <a:schemeClr val="tx1"/>
                </a:solidFill>
              </a:rPr>
              <a:t>printer</a:t>
            </a:r>
            <a:r>
              <a:rPr lang="it-IT">
                <a:solidFill>
                  <a:schemeClr val="tx1"/>
                </a:solidFill>
              </a:rPr>
              <a:t> </a:t>
            </a:r>
            <a:r>
              <a:rPr lang="it-IT" err="1">
                <a:solidFill>
                  <a:schemeClr val="tx1"/>
                </a:solidFill>
              </a:rPr>
              <a:t>took</a:t>
            </a:r>
            <a:r>
              <a:rPr lang="it-IT">
                <a:solidFill>
                  <a:schemeClr val="tx1"/>
                </a:solidFill>
              </a:rPr>
              <a:t> a </a:t>
            </a:r>
            <a:r>
              <a:rPr lang="it-IT" err="1">
                <a:solidFill>
                  <a:schemeClr val="tx1"/>
                </a:solidFill>
              </a:rPr>
              <a:t>galley</a:t>
            </a:r>
            <a:r>
              <a:rPr lang="it-IT">
                <a:solidFill>
                  <a:schemeClr val="tx1"/>
                </a:solidFill>
              </a:rPr>
              <a:t> of </a:t>
            </a:r>
            <a:r>
              <a:rPr lang="it-IT" err="1">
                <a:solidFill>
                  <a:schemeClr val="tx1"/>
                </a:solidFill>
              </a:rPr>
              <a:t>type</a:t>
            </a:r>
            <a:r>
              <a:rPr lang="it-IT">
                <a:solidFill>
                  <a:schemeClr val="tx1"/>
                </a:solidFill>
              </a:rPr>
              <a:t> and </a:t>
            </a:r>
            <a:r>
              <a:rPr lang="it-IT" err="1">
                <a:solidFill>
                  <a:schemeClr val="tx1"/>
                </a:solidFill>
              </a:rPr>
              <a:t>scrambled</a:t>
            </a:r>
            <a:r>
              <a:rPr lang="it-IT">
                <a:solidFill>
                  <a:schemeClr val="tx1"/>
                </a:solidFill>
              </a:rPr>
              <a:t> </a:t>
            </a:r>
            <a:r>
              <a:rPr lang="it-IT" err="1">
                <a:solidFill>
                  <a:schemeClr val="tx1"/>
                </a:solidFill>
              </a:rPr>
              <a:t>it</a:t>
            </a:r>
            <a:r>
              <a:rPr lang="it-IT">
                <a:solidFill>
                  <a:schemeClr val="tx1"/>
                </a:solidFill>
              </a:rPr>
              <a:t> to </a:t>
            </a:r>
            <a:r>
              <a:rPr lang="it-IT" err="1">
                <a:solidFill>
                  <a:schemeClr val="tx1"/>
                </a:solidFill>
              </a:rPr>
              <a:t>make</a:t>
            </a:r>
            <a:r>
              <a:rPr lang="it-IT">
                <a:solidFill>
                  <a:schemeClr val="tx1"/>
                </a:solidFill>
              </a:rPr>
              <a:t> a </a:t>
            </a:r>
            <a:r>
              <a:rPr lang="it-IT" err="1">
                <a:solidFill>
                  <a:schemeClr val="tx1"/>
                </a:solidFill>
              </a:rPr>
              <a:t>type</a:t>
            </a:r>
            <a:r>
              <a:rPr lang="it-IT">
                <a:solidFill>
                  <a:schemeClr val="tx1"/>
                </a:solidFill>
              </a:rPr>
              <a:t> specimen book. </a:t>
            </a:r>
            <a:br>
              <a:rPr lang="it-IT">
                <a:solidFill>
                  <a:schemeClr val="tx1"/>
                </a:solidFill>
              </a:rPr>
            </a:br>
            <a:r>
              <a:rPr lang="it-IT" err="1">
                <a:solidFill>
                  <a:schemeClr val="tx1"/>
                </a:solidFill>
              </a:rPr>
              <a:t>It</a:t>
            </a:r>
            <a:r>
              <a:rPr lang="it-IT">
                <a:solidFill>
                  <a:schemeClr val="tx1"/>
                </a:solidFill>
              </a:rPr>
              <a:t> </a:t>
            </a:r>
            <a:r>
              <a:rPr lang="it-IT" err="1">
                <a:solidFill>
                  <a:schemeClr val="tx1"/>
                </a:solidFill>
              </a:rPr>
              <a:t>has</a:t>
            </a:r>
            <a:r>
              <a:rPr lang="it-IT">
                <a:solidFill>
                  <a:schemeClr val="tx1"/>
                </a:solidFill>
              </a:rPr>
              <a:t> </a:t>
            </a:r>
            <a:r>
              <a:rPr lang="it-IT" err="1">
                <a:solidFill>
                  <a:schemeClr val="tx1"/>
                </a:solidFill>
              </a:rPr>
              <a:t>survived</a:t>
            </a:r>
            <a:r>
              <a:rPr lang="it-IT">
                <a:solidFill>
                  <a:schemeClr val="tx1"/>
                </a:solidFill>
              </a:rPr>
              <a:t> </a:t>
            </a:r>
            <a:r>
              <a:rPr lang="it-IT" err="1">
                <a:solidFill>
                  <a:schemeClr val="tx1"/>
                </a:solidFill>
              </a:rPr>
              <a:t>not</a:t>
            </a:r>
            <a:r>
              <a:rPr lang="it-IT">
                <a:solidFill>
                  <a:schemeClr val="tx1"/>
                </a:solidFill>
              </a:rPr>
              <a:t> </a:t>
            </a:r>
            <a:r>
              <a:rPr lang="it-IT" err="1">
                <a:solidFill>
                  <a:schemeClr val="tx1"/>
                </a:solidFill>
              </a:rPr>
              <a:t>only</a:t>
            </a:r>
            <a:r>
              <a:rPr lang="it-IT">
                <a:solidFill>
                  <a:schemeClr val="tx1"/>
                </a:solidFill>
              </a:rPr>
              <a:t> </a:t>
            </a:r>
            <a:r>
              <a:rPr lang="it-IT" err="1">
                <a:solidFill>
                  <a:schemeClr val="tx1"/>
                </a:solidFill>
              </a:rPr>
              <a:t>five</a:t>
            </a:r>
            <a:r>
              <a:rPr lang="it-IT">
                <a:solidFill>
                  <a:schemeClr val="tx1"/>
                </a:solidFill>
              </a:rPr>
              <a:t> </a:t>
            </a:r>
            <a:r>
              <a:rPr lang="it-IT" err="1">
                <a:solidFill>
                  <a:schemeClr val="tx1"/>
                </a:solidFill>
              </a:rPr>
              <a:t>centuries</a:t>
            </a:r>
            <a:r>
              <a:rPr lang="it-IT">
                <a:solidFill>
                  <a:schemeClr val="tx1"/>
                </a:solidFill>
              </a:rPr>
              <a:t>, </a:t>
            </a:r>
            <a:r>
              <a:rPr lang="it-IT" err="1">
                <a:solidFill>
                  <a:schemeClr val="tx1"/>
                </a:solidFill>
              </a:rPr>
              <a:t>but</a:t>
            </a:r>
            <a:r>
              <a:rPr lang="it-IT">
                <a:solidFill>
                  <a:schemeClr val="tx1"/>
                </a:solidFill>
              </a:rPr>
              <a:t> </a:t>
            </a:r>
            <a:r>
              <a:rPr lang="it-IT" err="1">
                <a:solidFill>
                  <a:schemeClr val="tx1"/>
                </a:solidFill>
              </a:rPr>
              <a:t>also</a:t>
            </a:r>
            <a:r>
              <a:rPr lang="it-IT">
                <a:solidFill>
                  <a:schemeClr val="tx1"/>
                </a:solidFill>
              </a:rPr>
              <a:t> the </a:t>
            </a:r>
            <a:r>
              <a:rPr lang="it-IT" err="1">
                <a:solidFill>
                  <a:schemeClr val="tx1"/>
                </a:solidFill>
              </a:rPr>
              <a:t>leap</a:t>
            </a:r>
            <a:r>
              <a:rPr lang="it-IT">
                <a:solidFill>
                  <a:schemeClr val="tx1"/>
                </a:solidFill>
              </a:rPr>
              <a:t> </a:t>
            </a:r>
            <a:r>
              <a:rPr lang="it-IT" err="1">
                <a:solidFill>
                  <a:schemeClr val="tx1"/>
                </a:solidFill>
              </a:rPr>
              <a:t>into</a:t>
            </a:r>
            <a:r>
              <a:rPr lang="it-IT">
                <a:solidFill>
                  <a:schemeClr val="tx1"/>
                </a:solidFill>
              </a:rPr>
              <a:t> </a:t>
            </a:r>
            <a:r>
              <a:rPr lang="it-IT" err="1">
                <a:solidFill>
                  <a:schemeClr val="tx1"/>
                </a:solidFill>
              </a:rPr>
              <a:t>electronic</a:t>
            </a:r>
            <a:r>
              <a:rPr lang="it-IT">
                <a:solidFill>
                  <a:schemeClr val="tx1"/>
                </a:solidFill>
              </a:rPr>
              <a:t> </a:t>
            </a:r>
            <a:r>
              <a:rPr lang="it-IT" err="1">
                <a:solidFill>
                  <a:schemeClr val="tx1"/>
                </a:solidFill>
              </a:rPr>
              <a:t>typesetting</a:t>
            </a:r>
            <a:r>
              <a:rPr lang="it-IT">
                <a:solidFill>
                  <a:schemeClr val="tx1"/>
                </a:solidFill>
              </a:rPr>
              <a:t>, </a:t>
            </a:r>
            <a:r>
              <a:rPr lang="it-IT" err="1">
                <a:solidFill>
                  <a:schemeClr val="tx1"/>
                </a:solidFill>
              </a:rPr>
              <a:t>remaining</a:t>
            </a:r>
            <a:r>
              <a:rPr lang="it-IT">
                <a:solidFill>
                  <a:schemeClr val="tx1"/>
                </a:solidFill>
              </a:rPr>
              <a:t> </a:t>
            </a:r>
            <a:r>
              <a:rPr lang="it-IT" err="1">
                <a:solidFill>
                  <a:schemeClr val="tx1"/>
                </a:solidFill>
              </a:rPr>
              <a:t>essentially</a:t>
            </a:r>
            <a:r>
              <a:rPr lang="it-IT">
                <a:solidFill>
                  <a:schemeClr val="tx1"/>
                </a:solidFill>
              </a:rPr>
              <a:t> </a:t>
            </a:r>
            <a:r>
              <a:rPr lang="it-IT" err="1">
                <a:solidFill>
                  <a:schemeClr val="tx1"/>
                </a:solidFill>
              </a:rPr>
              <a:t>unchanged</a:t>
            </a:r>
            <a:r>
              <a:rPr lang="it-IT">
                <a:solidFill>
                  <a:schemeClr val="tx1"/>
                </a:solidFill>
              </a:rPr>
              <a:t>. </a:t>
            </a:r>
            <a:r>
              <a:rPr lang="it-IT" err="1">
                <a:solidFill>
                  <a:schemeClr val="tx1"/>
                </a:solidFill>
              </a:rPr>
              <a:t>It</a:t>
            </a:r>
            <a:r>
              <a:rPr lang="it-IT">
                <a:solidFill>
                  <a:schemeClr val="tx1"/>
                </a:solidFill>
              </a:rPr>
              <a:t> </a:t>
            </a:r>
            <a:r>
              <a:rPr lang="it-IT" err="1">
                <a:solidFill>
                  <a:schemeClr val="tx1"/>
                </a:solidFill>
              </a:rPr>
              <a:t>was</a:t>
            </a:r>
            <a:r>
              <a:rPr lang="it-IT">
                <a:solidFill>
                  <a:schemeClr val="tx1"/>
                </a:solidFill>
              </a:rPr>
              <a:t> </a:t>
            </a:r>
            <a:r>
              <a:rPr lang="it-IT" err="1">
                <a:solidFill>
                  <a:schemeClr val="tx1"/>
                </a:solidFill>
              </a:rPr>
              <a:t>popularised</a:t>
            </a:r>
            <a:r>
              <a:rPr lang="it-IT">
                <a:solidFill>
                  <a:schemeClr val="tx1"/>
                </a:solidFill>
              </a:rPr>
              <a:t> in the 1960s with the release of </a:t>
            </a:r>
            <a:r>
              <a:rPr lang="it-IT" err="1">
                <a:solidFill>
                  <a:schemeClr val="tx1"/>
                </a:solidFill>
              </a:rPr>
              <a:t>Letraset</a:t>
            </a:r>
            <a:r>
              <a:rPr lang="it-IT">
                <a:solidFill>
                  <a:schemeClr val="tx1"/>
                </a:solidFill>
              </a:rPr>
              <a:t> </a:t>
            </a:r>
            <a:r>
              <a:rPr lang="it-IT" err="1">
                <a:solidFill>
                  <a:schemeClr val="tx1"/>
                </a:solidFill>
              </a:rPr>
              <a:t>sheets</a:t>
            </a:r>
            <a:r>
              <a:rPr lang="it-IT">
                <a:solidFill>
                  <a:schemeClr val="tx1"/>
                </a:solidFill>
              </a:rPr>
              <a:t> </a:t>
            </a:r>
            <a:r>
              <a:rPr lang="it-IT" err="1">
                <a:solidFill>
                  <a:schemeClr val="tx1"/>
                </a:solidFill>
              </a:rPr>
              <a:t>containing</a:t>
            </a:r>
            <a:r>
              <a:rPr lang="it-IT">
                <a:solidFill>
                  <a:schemeClr val="tx1"/>
                </a:solidFill>
              </a:rPr>
              <a:t> </a:t>
            </a:r>
            <a:r>
              <a:rPr lang="it-IT" err="1">
                <a:solidFill>
                  <a:schemeClr val="tx1"/>
                </a:solidFill>
              </a:rPr>
              <a:t>Lorem</a:t>
            </a:r>
            <a:r>
              <a:rPr lang="it-IT">
                <a:solidFill>
                  <a:schemeClr val="tx1"/>
                </a:solidFill>
              </a:rPr>
              <a:t> </a:t>
            </a:r>
            <a:r>
              <a:rPr lang="it-IT" err="1">
                <a:solidFill>
                  <a:schemeClr val="tx1"/>
                </a:solidFill>
              </a:rPr>
              <a:t>Ipsum</a:t>
            </a:r>
            <a:r>
              <a:rPr lang="it-IT">
                <a:solidFill>
                  <a:schemeClr val="tx1"/>
                </a:solidFill>
              </a:rPr>
              <a:t> </a:t>
            </a:r>
            <a:r>
              <a:rPr lang="it-IT" err="1">
                <a:solidFill>
                  <a:schemeClr val="tx1"/>
                </a:solidFill>
              </a:rPr>
              <a:t>passages</a:t>
            </a:r>
            <a:r>
              <a:rPr lang="it-IT">
                <a:solidFill>
                  <a:schemeClr val="tx1"/>
                </a:solidFill>
              </a:rPr>
              <a:t>, and more </a:t>
            </a:r>
            <a:r>
              <a:rPr lang="it-IT" err="1">
                <a:solidFill>
                  <a:schemeClr val="tx1"/>
                </a:solidFill>
              </a:rPr>
              <a:t>recently</a:t>
            </a:r>
            <a:r>
              <a:rPr lang="it-IT">
                <a:solidFill>
                  <a:schemeClr val="tx1"/>
                </a:solidFill>
              </a:rPr>
              <a:t> with desktop </a:t>
            </a:r>
            <a:r>
              <a:rPr lang="it-IT" err="1">
                <a:solidFill>
                  <a:schemeClr val="tx1"/>
                </a:solidFill>
              </a:rPr>
              <a:t>publishing</a:t>
            </a:r>
            <a:r>
              <a:rPr lang="it-IT">
                <a:solidFill>
                  <a:schemeClr val="tx1"/>
                </a:solidFill>
              </a:rPr>
              <a:t> software </a:t>
            </a:r>
            <a:r>
              <a:rPr lang="it-IT" err="1">
                <a:solidFill>
                  <a:schemeClr val="tx1"/>
                </a:solidFill>
              </a:rPr>
              <a:t>like</a:t>
            </a:r>
            <a:r>
              <a:rPr lang="it-IT">
                <a:solidFill>
                  <a:schemeClr val="tx1"/>
                </a:solidFill>
              </a:rPr>
              <a:t> </a:t>
            </a:r>
            <a:r>
              <a:rPr lang="it-IT" err="1">
                <a:solidFill>
                  <a:schemeClr val="tx1"/>
                </a:solidFill>
              </a:rPr>
              <a:t>Aldus</a:t>
            </a:r>
            <a:r>
              <a:rPr lang="it-IT">
                <a:solidFill>
                  <a:schemeClr val="tx1"/>
                </a:solidFill>
              </a:rPr>
              <a:t> </a:t>
            </a:r>
            <a:r>
              <a:rPr lang="it-IT" err="1">
                <a:solidFill>
                  <a:schemeClr val="tx1"/>
                </a:solidFill>
              </a:rPr>
              <a:t>PageMaker</a:t>
            </a:r>
            <a:r>
              <a:rPr lang="it-IT">
                <a:solidFill>
                  <a:schemeClr val="tx1"/>
                </a:solidFill>
              </a:rPr>
              <a:t> </a:t>
            </a:r>
            <a:r>
              <a:rPr lang="it-IT" err="1">
                <a:solidFill>
                  <a:schemeClr val="tx1"/>
                </a:solidFill>
              </a:rPr>
              <a:t>including</a:t>
            </a:r>
            <a:r>
              <a:rPr lang="it-IT">
                <a:solidFill>
                  <a:schemeClr val="tx1"/>
                </a:solidFill>
              </a:rPr>
              <a:t> </a:t>
            </a:r>
            <a:r>
              <a:rPr lang="it-IT" err="1">
                <a:solidFill>
                  <a:schemeClr val="tx1"/>
                </a:solidFill>
              </a:rPr>
              <a:t>versions</a:t>
            </a:r>
            <a:r>
              <a:rPr lang="it-IT">
                <a:solidFill>
                  <a:schemeClr val="tx1"/>
                </a:solidFill>
              </a:rPr>
              <a:t> of </a:t>
            </a:r>
            <a:r>
              <a:rPr lang="it-IT" err="1">
                <a:solidFill>
                  <a:schemeClr val="tx1"/>
                </a:solidFill>
              </a:rPr>
              <a:t>Lorem</a:t>
            </a:r>
            <a:r>
              <a:rPr lang="it-IT">
                <a:solidFill>
                  <a:schemeClr val="tx1"/>
                </a:solidFill>
              </a:rPr>
              <a:t> </a:t>
            </a:r>
            <a:r>
              <a:rPr lang="it-IT" err="1">
                <a:solidFill>
                  <a:schemeClr val="tx1"/>
                </a:solidFill>
              </a:rPr>
              <a:t>Ipsum</a:t>
            </a:r>
            <a:r>
              <a:rPr lang="it-IT">
                <a:solidFill>
                  <a:schemeClr val="tx1"/>
                </a:solidFill>
              </a:rPr>
              <a:t>.</a:t>
            </a:r>
          </a:p>
        </p:txBody>
      </p:sp>
      <p:sp>
        <p:nvSpPr>
          <p:cNvPr id="8" name="Title 4">
            <a:extLst>
              <a:ext uri="{FF2B5EF4-FFF2-40B4-BE49-F238E27FC236}">
                <a16:creationId xmlns:a16="http://schemas.microsoft.com/office/drawing/2014/main" id="{F8ECC994-4C44-45CC-98DE-13D20F9072DB}"/>
              </a:ext>
            </a:extLst>
          </p:cNvPr>
          <p:cNvSpPr>
            <a:spLocks noGrp="1"/>
          </p:cNvSpPr>
          <p:nvPr>
            <p:ph type="title" hasCustomPrompt="1"/>
          </p:nvPr>
        </p:nvSpPr>
        <p:spPr>
          <a:xfrm>
            <a:off x="761799" y="1081617"/>
            <a:ext cx="4562930" cy="1600438"/>
          </a:xfrm>
        </p:spPr>
        <p:txBody>
          <a:bodyPr lIns="0" tIns="0" rIns="0" bIns="0" anchor="t">
            <a:noAutofit/>
          </a:bodyPr>
          <a:lstStyle>
            <a:lvl1pPr marL="0" indent="0" algn="l" defTabSz="914446" rtl="0" eaLnBrk="1" latinLnBrk="0" hangingPunct="1">
              <a:lnSpc>
                <a:spcPct val="80000"/>
              </a:lnSpc>
              <a:spcBef>
                <a:spcPts val="0"/>
              </a:spcBef>
              <a:buFont typeface="Arial" panose="020B0604020202020204" pitchFamily="34" charset="0"/>
              <a:buNone/>
              <a:defRPr lang="en-IN" sz="4334" kern="1200" cap="all" spc="43" dirty="0">
                <a:solidFill>
                  <a:schemeClr val="tx1"/>
                </a:solidFill>
                <a:latin typeface="+mj-lt"/>
                <a:ea typeface="+mj-ea"/>
                <a:cs typeface="+mj-cs"/>
              </a:defRPr>
            </a:lvl1pPr>
          </a:lstStyle>
          <a:p>
            <a:r>
              <a:rPr lang="en-US"/>
              <a:t>Title </a:t>
            </a:r>
            <a:br>
              <a:rPr lang="en-US"/>
            </a:br>
            <a:r>
              <a:rPr lang="en-US"/>
              <a:t>on Three</a:t>
            </a:r>
            <a:br>
              <a:rPr lang="en-US"/>
            </a:br>
            <a:r>
              <a:rPr lang="en-US"/>
              <a:t>lines</a:t>
            </a:r>
            <a:endParaRPr lang="en-IN"/>
          </a:p>
        </p:txBody>
      </p:sp>
      <p:sp>
        <p:nvSpPr>
          <p:cNvPr id="9" name="Titolo 2">
            <a:extLst>
              <a:ext uri="{FF2B5EF4-FFF2-40B4-BE49-F238E27FC236}">
                <a16:creationId xmlns:a16="http://schemas.microsoft.com/office/drawing/2014/main" id="{5BF9758E-EBC9-4D85-9ED4-B9780CFF12FA}"/>
              </a:ext>
            </a:extLst>
          </p:cNvPr>
          <p:cNvSpPr txBox="1">
            <a:spLocks noGrp="1"/>
          </p:cNvSpPr>
          <p:nvPr>
            <p:ph type="body" sz="quarter" idx="23" hasCustomPrompt="1"/>
          </p:nvPr>
        </p:nvSpPr>
        <p:spPr>
          <a:xfrm>
            <a:off x="761800" y="584201"/>
            <a:ext cx="4562930" cy="215899"/>
          </a:xfrm>
          <a:prstGeom prst="rect">
            <a:avLst/>
          </a:prstGeom>
          <a:solidFill>
            <a:srgbClr val="FFFB00"/>
          </a:solidFill>
        </p:spPr>
        <p:txBody>
          <a:bodyPr lIns="0" tIns="0" rIns="0" bIns="0" anchor="ctr">
            <a:noAutofit/>
          </a:bodyPr>
          <a:lstStyle>
            <a:lvl1pPr marL="0" indent="0">
              <a:lnSpc>
                <a:spcPct val="100000"/>
              </a:lnSpc>
              <a:spcBef>
                <a:spcPts val="0"/>
              </a:spcBef>
              <a:buNone/>
              <a:defRPr sz="1333" cap="all" spc="13">
                <a:solidFill>
                  <a:schemeClr val="tx1"/>
                </a:solidFill>
                <a:latin typeface="+mj-lt"/>
                <a:ea typeface="+mj-ea"/>
                <a:cs typeface="+mj-cs"/>
                <a:sym typeface="Helvetica"/>
              </a:defRPr>
            </a:lvl1pPr>
          </a:lstStyle>
          <a:p>
            <a:r>
              <a:t>TITLE CHAPTER</a:t>
            </a:r>
          </a:p>
        </p:txBody>
      </p:sp>
    </p:spTree>
    <p:extLst>
      <p:ext uri="{BB962C8B-B14F-4D97-AF65-F5344CB8AC3E}">
        <p14:creationId xmlns:p14="http://schemas.microsoft.com/office/powerpoint/2010/main" val="1331231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mpty black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383" y="6562235"/>
            <a:ext cx="380999" cy="266131"/>
          </a:xfrm>
          <a:prstGeom prst="rect">
            <a:avLst/>
          </a:prstGeom>
        </p:spPr>
        <p:txBody>
          <a:bodyPr/>
          <a:lstStyle/>
          <a:p>
            <a:fld id="{EC9F6394-9795-4BEF-BECF-3C2F5DFA7253}" type="slidenum">
              <a:rPr lang="en-IN" smtClean="0"/>
              <a:t>‹#›</a:t>
            </a:fld>
            <a:endParaRPr lang="en-IN"/>
          </a:p>
        </p:txBody>
      </p:sp>
    </p:spTree>
    <p:extLst>
      <p:ext uri="{BB962C8B-B14F-4D97-AF65-F5344CB8AC3E}">
        <p14:creationId xmlns:p14="http://schemas.microsoft.com/office/powerpoint/2010/main" val="200691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mpty white slide">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383" y="6562235"/>
            <a:ext cx="380999" cy="266131"/>
          </a:xfrm>
          <a:prstGeom prst="rect">
            <a:avLst/>
          </a:prstGeom>
        </p:spPr>
        <p:txBody>
          <a:bodyPr/>
          <a:lstStyle/>
          <a:p>
            <a:fld id="{EC9F6394-9795-4BEF-BECF-3C2F5DFA7253}" type="slidenum">
              <a:rPr lang="en-IN" smtClean="0"/>
              <a:t>‹#›</a:t>
            </a:fld>
            <a:endParaRPr lang="en-IN"/>
          </a:p>
        </p:txBody>
      </p:sp>
    </p:spTree>
    <p:extLst>
      <p:ext uri="{BB962C8B-B14F-4D97-AF65-F5344CB8AC3E}">
        <p14:creationId xmlns:p14="http://schemas.microsoft.com/office/powerpoint/2010/main" val="25983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title">
    <p:bg>
      <p:bgPr>
        <a:solidFill>
          <a:srgbClr val="FFFB00"/>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383" y="6562235"/>
            <a:ext cx="380999" cy="266131"/>
          </a:xfrm>
          <a:prstGeom prst="rect">
            <a:avLst/>
          </a:prstGeom>
        </p:spPr>
        <p:txBody>
          <a:bodyPr/>
          <a:lstStyle/>
          <a:p>
            <a:fld id="{EC9F6394-9795-4BEF-BECF-3C2F5DFA7253}" type="slidenum">
              <a:rPr lang="en-IN" smtClean="0"/>
              <a:t>‹#›</a:t>
            </a:fld>
            <a:endParaRPr lang="en-IN"/>
          </a:p>
        </p:txBody>
      </p:sp>
      <p:sp>
        <p:nvSpPr>
          <p:cNvPr id="4" name="Title 4">
            <a:extLst>
              <a:ext uri="{FF2B5EF4-FFF2-40B4-BE49-F238E27FC236}">
                <a16:creationId xmlns:a16="http://schemas.microsoft.com/office/drawing/2014/main" id="{DA5AE1CB-FCA4-4638-9C4F-EE68267B4558}"/>
              </a:ext>
            </a:extLst>
          </p:cNvPr>
          <p:cNvSpPr>
            <a:spLocks noGrp="1"/>
          </p:cNvSpPr>
          <p:nvPr>
            <p:ph type="title" hasCustomPrompt="1"/>
          </p:nvPr>
        </p:nvSpPr>
        <p:spPr>
          <a:xfrm>
            <a:off x="761800" y="615914"/>
            <a:ext cx="10754091" cy="1600438"/>
          </a:xfrm>
        </p:spPr>
        <p:txBody>
          <a:bodyPr lIns="0" tIns="0" rIns="0" bIns="0" anchor="t">
            <a:noAutofit/>
          </a:bodyPr>
          <a:lstStyle>
            <a:lvl1pPr marL="0" indent="0" algn="l" defTabSz="914446" rtl="0" eaLnBrk="1" latinLnBrk="0" hangingPunct="1">
              <a:lnSpc>
                <a:spcPct val="80000"/>
              </a:lnSpc>
              <a:spcBef>
                <a:spcPts val="0"/>
              </a:spcBef>
              <a:buFont typeface="Arial" panose="020B0604020202020204" pitchFamily="34" charset="0"/>
              <a:buNone/>
              <a:defRPr lang="en-IN" sz="4334" kern="1200" cap="all" spc="43" dirty="0">
                <a:solidFill>
                  <a:schemeClr val="tx1"/>
                </a:solidFill>
                <a:latin typeface="+mj-lt"/>
                <a:ea typeface="+mj-ea"/>
                <a:cs typeface="+mj-cs"/>
              </a:defRPr>
            </a:lvl1pPr>
          </a:lstStyle>
          <a:p>
            <a:r>
              <a:rPr lang="en-US"/>
              <a:t>Chapter title</a:t>
            </a:r>
            <a:endParaRPr lang="en-IN"/>
          </a:p>
        </p:txBody>
      </p:sp>
    </p:spTree>
    <p:extLst>
      <p:ext uri="{BB962C8B-B14F-4D97-AF65-F5344CB8AC3E}">
        <p14:creationId xmlns:p14="http://schemas.microsoft.com/office/powerpoint/2010/main" val="196457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1_Empty black slide">
    <p:bg>
      <p:bgPr>
        <a:solidFill>
          <a:srgbClr val="FFFFFF"/>
        </a:solidFill>
        <a:effectLst/>
      </p:bgPr>
    </p:bg>
    <p:spTree>
      <p:nvGrpSpPr>
        <p:cNvPr id="1" name=""/>
        <p:cNvGrpSpPr/>
        <p:nvPr/>
      </p:nvGrpSpPr>
      <p:grpSpPr>
        <a:xfrm>
          <a:off x="0" y="0"/>
          <a:ext cx="0" cy="0"/>
          <a:chOff x="0" y="0"/>
          <a:chExt cx="0" cy="0"/>
        </a:xfrm>
      </p:grpSpPr>
      <p:sp>
        <p:nvSpPr>
          <p:cNvPr id="312" name="Numero diapositiva"/>
          <p:cNvSpPr txBox="1">
            <a:spLocks noGrp="1"/>
          </p:cNvSpPr>
          <p:nvPr>
            <p:ph type="sldNum" sz="quarter" idx="2"/>
          </p:nvPr>
        </p:nvSpPr>
        <p:spPr>
          <a:xfrm>
            <a:off x="1383" y="6562235"/>
            <a:ext cx="358411" cy="350660"/>
          </a:xfrm>
          <a:prstGeom prst="rect">
            <a:avLst/>
          </a:prstGeom>
        </p:spPr>
        <p:txBody>
          <a:bodyPr anchor="t"/>
          <a:lstStyle>
            <a:lvl1pPr algn="l">
              <a:defRPr sz="1800">
                <a:solidFill>
                  <a:srgbClr val="000000"/>
                </a:solidFill>
                <a:latin typeface="Arial"/>
                <a:ea typeface="Arial"/>
                <a:cs typeface="Arial"/>
                <a:sym typeface="Arial"/>
              </a:defRPr>
            </a:lvl1pPr>
          </a:lstStyle>
          <a:p>
            <a:fld id="{86CB4B4D-7CA3-9044-876B-883B54F8677D}" type="slidenum">
              <a:t>‹#›</a:t>
            </a:fld>
            <a:endParaRPr/>
          </a:p>
        </p:txBody>
      </p:sp>
    </p:spTree>
    <p:extLst>
      <p:ext uri="{BB962C8B-B14F-4D97-AF65-F5344CB8AC3E}">
        <p14:creationId xmlns:p14="http://schemas.microsoft.com/office/powerpoint/2010/main" val="7548400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1_Basic Black Slide">
    <p:bg>
      <p:bgPr>
        <a:solidFill>
          <a:srgbClr val="000000"/>
        </a:solidFill>
        <a:effectLst/>
      </p:bgPr>
    </p:bg>
    <p:spTree>
      <p:nvGrpSpPr>
        <p:cNvPr id="1" name=""/>
        <p:cNvGrpSpPr/>
        <p:nvPr/>
      </p:nvGrpSpPr>
      <p:grpSpPr>
        <a:xfrm>
          <a:off x="0" y="0"/>
          <a:ext cx="0" cy="0"/>
          <a:chOff x="0" y="0"/>
          <a:chExt cx="0" cy="0"/>
        </a:xfrm>
      </p:grpSpPr>
      <p:sp>
        <p:nvSpPr>
          <p:cNvPr id="323" name="Title on Threelines"/>
          <p:cNvSpPr txBox="1">
            <a:spLocks noGrp="1"/>
          </p:cNvSpPr>
          <p:nvPr>
            <p:ph type="title" hasCustomPrompt="1"/>
          </p:nvPr>
        </p:nvSpPr>
        <p:spPr>
          <a:xfrm>
            <a:off x="761797" y="1050621"/>
            <a:ext cx="4562933" cy="1600440"/>
          </a:xfrm>
          <a:prstGeom prst="rect">
            <a:avLst/>
          </a:prstGeom>
        </p:spPr>
        <p:txBody>
          <a:bodyPr/>
          <a:lstStyle>
            <a:lvl1pPr>
              <a:lnSpc>
                <a:spcPct val="78000"/>
              </a:lnSpc>
              <a:defRPr>
                <a:solidFill>
                  <a:srgbClr val="FFFFFF"/>
                </a:solidFill>
              </a:defRPr>
            </a:lvl1pPr>
          </a:lstStyle>
          <a:p>
            <a:r>
              <a:t>Title on Threelines</a:t>
            </a:r>
          </a:p>
        </p:txBody>
      </p:sp>
      <p:sp>
        <p:nvSpPr>
          <p:cNvPr id="324" name="Corpo livello uno…"/>
          <p:cNvSpPr txBox="1">
            <a:spLocks noGrp="1"/>
          </p:cNvSpPr>
          <p:nvPr>
            <p:ph type="body" sz="quarter" idx="1" hasCustomPrompt="1"/>
          </p:nvPr>
        </p:nvSpPr>
        <p:spPr>
          <a:xfrm>
            <a:off x="761800" y="584201"/>
            <a:ext cx="4562932" cy="215901"/>
          </a:xfrm>
          <a:prstGeom prst="rect">
            <a:avLst/>
          </a:prstGeom>
        </p:spPr>
        <p:txBody>
          <a:bodyPr lIns="0" tIns="0" rIns="0" bIns="0" anchor="ctr">
            <a:normAutofit/>
          </a:bodyPr>
          <a:lstStyle>
            <a:lvl1pPr marL="0" indent="0" defTabSz="914446">
              <a:lnSpc>
                <a:spcPct val="100000"/>
              </a:lnSpc>
              <a:spcBef>
                <a:spcPts val="0"/>
              </a:spcBef>
              <a:buSzTx/>
              <a:buFontTx/>
              <a:buNone/>
              <a:defRPr sz="1300" cap="all" spc="13">
                <a:solidFill>
                  <a:srgbClr val="FFFB00"/>
                </a:solidFill>
                <a:latin typeface="+mn-lt"/>
                <a:ea typeface="+mn-ea"/>
                <a:cs typeface="+mn-cs"/>
                <a:sym typeface="Helvetica"/>
              </a:defRPr>
            </a:lvl1pPr>
            <a:lvl2pPr marL="581053" indent="-123829" defTabSz="914446">
              <a:lnSpc>
                <a:spcPct val="100000"/>
              </a:lnSpc>
              <a:spcBef>
                <a:spcPts val="0"/>
              </a:spcBef>
              <a:buFontTx/>
              <a:defRPr sz="1300" cap="all" spc="13">
                <a:solidFill>
                  <a:srgbClr val="FFFB00"/>
                </a:solidFill>
                <a:latin typeface="+mn-lt"/>
                <a:ea typeface="+mn-ea"/>
                <a:cs typeface="+mn-cs"/>
                <a:sym typeface="Helvetica"/>
              </a:defRPr>
            </a:lvl2pPr>
            <a:lvl3pPr marL="1063042" indent="-148597" defTabSz="914446">
              <a:lnSpc>
                <a:spcPct val="100000"/>
              </a:lnSpc>
              <a:spcBef>
                <a:spcPts val="0"/>
              </a:spcBef>
              <a:buFontTx/>
              <a:defRPr sz="1300" cap="all" spc="13">
                <a:solidFill>
                  <a:srgbClr val="FFFB00"/>
                </a:solidFill>
                <a:latin typeface="+mn-lt"/>
                <a:ea typeface="+mn-ea"/>
                <a:cs typeface="+mn-cs"/>
                <a:sym typeface="Helvetica"/>
              </a:defRPr>
            </a:lvl3pPr>
            <a:lvl4pPr marL="1536775" indent="-165106" defTabSz="914446">
              <a:lnSpc>
                <a:spcPct val="100000"/>
              </a:lnSpc>
              <a:spcBef>
                <a:spcPts val="0"/>
              </a:spcBef>
              <a:buFontTx/>
              <a:defRPr sz="1300" cap="all" spc="13">
                <a:solidFill>
                  <a:srgbClr val="FFFB00"/>
                </a:solidFill>
                <a:latin typeface="+mn-lt"/>
                <a:ea typeface="+mn-ea"/>
                <a:cs typeface="+mn-cs"/>
                <a:sym typeface="Helvetica"/>
              </a:defRPr>
            </a:lvl4pPr>
            <a:lvl5pPr marL="1993999" indent="-165106" defTabSz="914446">
              <a:lnSpc>
                <a:spcPct val="100000"/>
              </a:lnSpc>
              <a:spcBef>
                <a:spcPts val="0"/>
              </a:spcBef>
              <a:buFontTx/>
              <a:defRPr sz="1300" cap="all" spc="13">
                <a:solidFill>
                  <a:srgbClr val="FFFB00"/>
                </a:solidFill>
                <a:latin typeface="+mn-lt"/>
                <a:ea typeface="+mn-ea"/>
                <a:cs typeface="+mn-cs"/>
                <a:sym typeface="Helvetica"/>
              </a:defRPr>
            </a:lvl5pPr>
          </a:lstStyle>
          <a:p>
            <a:r>
              <a:t>TITLE CHAPTER</a:t>
            </a:r>
          </a:p>
          <a:p>
            <a:pPr lvl="1"/>
            <a:endParaRPr/>
          </a:p>
          <a:p>
            <a:pPr lvl="2"/>
            <a:endParaRPr/>
          </a:p>
          <a:p>
            <a:pPr lvl="3"/>
            <a:endParaRPr/>
          </a:p>
          <a:p>
            <a:pPr lvl="4"/>
            <a:endParaRPr/>
          </a:p>
        </p:txBody>
      </p:sp>
      <p:sp>
        <p:nvSpPr>
          <p:cNvPr id="325" name="Siamo una società internazionale specializzata nell’evoluzione del modello di business di grandi e medie aziende e una public company quotata dal 7 dicembre 2017 sul mercato AIM di Borsa Italiana.  Operiamo per migliorare la posizione di mercato e la com"/>
          <p:cNvSpPr txBox="1">
            <a:spLocks noGrp="1"/>
          </p:cNvSpPr>
          <p:nvPr>
            <p:ph type="body" sz="quarter" idx="21" hasCustomPrompt="1"/>
          </p:nvPr>
        </p:nvSpPr>
        <p:spPr>
          <a:xfrm>
            <a:off x="761800" y="3026785"/>
            <a:ext cx="4562929" cy="3318399"/>
          </a:xfrm>
          <a:prstGeom prst="rect">
            <a:avLst/>
          </a:prstGeom>
        </p:spPr>
        <p:txBody>
          <a:bodyPr lIns="0" tIns="0" rIns="0" bIns="0" anchor="b">
            <a:normAutofit/>
          </a:bodyPr>
          <a:lstStyle>
            <a:lvl1pPr marL="0" indent="0" defTabSz="198812">
              <a:spcBef>
                <a:spcPts val="1300"/>
              </a:spcBef>
              <a:buSzTx/>
              <a:buFontTx/>
              <a:buNone/>
              <a:defRPr sz="1700">
                <a:solidFill>
                  <a:srgbClr val="FFFFFF"/>
                </a:solidFill>
                <a:latin typeface="+mn-lt"/>
                <a:ea typeface="+mn-ea"/>
                <a:cs typeface="+mn-cs"/>
                <a:sym typeface="Helvetica"/>
              </a:defRPr>
            </a:lvl1pPr>
          </a:lstStyle>
          <a:p>
            <a: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p:txBody>
      </p:sp>
      <p:sp>
        <p:nvSpPr>
          <p:cNvPr id="2" name="Slide Number Placeholder 5">
            <a:extLst>
              <a:ext uri="{FF2B5EF4-FFF2-40B4-BE49-F238E27FC236}">
                <a16:creationId xmlns:a16="http://schemas.microsoft.com/office/drawing/2014/main" id="{EA6EC0B7-9635-D96E-AC02-2519AB22973C}"/>
              </a:ext>
            </a:extLst>
          </p:cNvPr>
          <p:cNvSpPr>
            <a:spLocks noGrp="1"/>
          </p:cNvSpPr>
          <p:nvPr>
            <p:ph type="sldNum" sz="quarter" idx="4"/>
          </p:nvPr>
        </p:nvSpPr>
        <p:spPr>
          <a:xfrm>
            <a:off x="1383" y="6562235"/>
            <a:ext cx="381185" cy="266131"/>
          </a:xfrm>
          <a:prstGeom prst="rect">
            <a:avLst/>
          </a:prstGeom>
        </p:spPr>
        <p:txBody>
          <a:bodyPr vert="horz" lIns="91440" tIns="45720" rIns="91440" bIns="45720" rtlCol="0" anchor="ctr"/>
          <a:lstStyle>
            <a:lvl1pPr algn="ctr">
              <a:defRPr sz="667">
                <a:solidFill>
                  <a:schemeClr val="bg1"/>
                </a:solidFill>
              </a:defRPr>
            </a:lvl1pPr>
          </a:lstStyle>
          <a:p>
            <a:fld id="{EC9F6394-9795-4BEF-BECF-3C2F5DFA7253}" type="slidenum">
              <a:rPr lang="en-IN" smtClean="0"/>
              <a:pPr/>
              <a:t>‹#›</a:t>
            </a:fld>
            <a:endParaRPr lang="en-IN" sz="667"/>
          </a:p>
        </p:txBody>
      </p:sp>
      <p:sp>
        <p:nvSpPr>
          <p:cNvPr id="3" name="AN ALKEMY DECK">
            <a:extLst>
              <a:ext uri="{FF2B5EF4-FFF2-40B4-BE49-F238E27FC236}">
                <a16:creationId xmlns:a16="http://schemas.microsoft.com/office/drawing/2014/main" id="{54AE1C36-55DD-923C-2172-6E22E70E837A}"/>
              </a:ext>
            </a:extLst>
          </p:cNvPr>
          <p:cNvSpPr txBox="1">
            <a:spLocks/>
          </p:cNvSpPr>
          <p:nvPr userDrawn="1"/>
        </p:nvSpPr>
        <p:spPr>
          <a:xfrm rot="16200000">
            <a:off x="-1851931" y="4272313"/>
            <a:ext cx="4087625" cy="139701"/>
          </a:xfrm>
          <a:prstGeom prst="rect">
            <a:avLst/>
          </a:prstGeom>
        </p:spPr>
        <p:txBody>
          <a:bodyPr anchor="ctr"/>
          <a:lstStyle>
            <a:lvl1pPr marL="0" marR="0" indent="0" algn="l" defTabSz="619125" latinLnBrk="0">
              <a:lnSpc>
                <a:spcPct val="100000"/>
              </a:lnSpc>
              <a:spcBef>
                <a:spcPts val="4500"/>
              </a:spcBef>
              <a:spcAft>
                <a:spcPts val="0"/>
              </a:spcAft>
              <a:buClrTx/>
              <a:buSzTx/>
              <a:buFontTx/>
              <a:buNone/>
              <a:tabLst/>
              <a:defRPr sz="3600" b="0" i="0" u="none" strike="noStrike" cap="none" spc="0" baseline="0">
                <a:solidFill>
                  <a:srgbClr val="000000"/>
                </a:solidFill>
                <a:uFillTx/>
                <a:latin typeface="Helvetica Neue"/>
                <a:ea typeface="Helvetica Neue"/>
                <a:cs typeface="Helvetica Neue"/>
                <a:sym typeface="Helvetica Neue"/>
              </a:defRPr>
            </a:lvl1pPr>
            <a:lvl2pPr marL="0" marR="0" indent="635000" algn="l" defTabSz="619125" latinLnBrk="0">
              <a:lnSpc>
                <a:spcPct val="100000"/>
              </a:lnSpc>
              <a:spcBef>
                <a:spcPts val="4500"/>
              </a:spcBef>
              <a:spcAft>
                <a:spcPts val="0"/>
              </a:spcAft>
              <a:buClrTx/>
              <a:buSzTx/>
              <a:buFontTx/>
              <a:buNone/>
              <a:tabLst/>
              <a:defRPr sz="3600" b="0" i="0" u="none" strike="noStrike" cap="none" spc="0" baseline="0">
                <a:solidFill>
                  <a:srgbClr val="000000"/>
                </a:solidFill>
                <a:uFillTx/>
                <a:latin typeface="Helvetica Neue"/>
                <a:ea typeface="Helvetica Neue"/>
                <a:cs typeface="Helvetica Neue"/>
                <a:sym typeface="Helvetica Neue"/>
              </a:defRPr>
            </a:lvl2pPr>
            <a:lvl3pPr marL="0" marR="0" indent="1270000" algn="l" defTabSz="619125" latinLnBrk="0">
              <a:lnSpc>
                <a:spcPct val="100000"/>
              </a:lnSpc>
              <a:spcBef>
                <a:spcPts val="4500"/>
              </a:spcBef>
              <a:spcAft>
                <a:spcPts val="0"/>
              </a:spcAft>
              <a:buClrTx/>
              <a:buSzTx/>
              <a:buFontTx/>
              <a:buNone/>
              <a:tabLst/>
              <a:defRPr sz="3600" b="0" i="0" u="none" strike="noStrike" cap="none" spc="0" baseline="0">
                <a:solidFill>
                  <a:srgbClr val="000000"/>
                </a:solidFill>
                <a:uFillTx/>
                <a:latin typeface="Helvetica Neue"/>
                <a:ea typeface="Helvetica Neue"/>
                <a:cs typeface="Helvetica Neue"/>
                <a:sym typeface="Helvetica Neue"/>
              </a:defRPr>
            </a:lvl3pPr>
            <a:lvl4pPr marL="0" marR="0" indent="1905000" algn="l" defTabSz="619125" latinLnBrk="0">
              <a:lnSpc>
                <a:spcPct val="100000"/>
              </a:lnSpc>
              <a:spcBef>
                <a:spcPts val="4500"/>
              </a:spcBef>
              <a:spcAft>
                <a:spcPts val="0"/>
              </a:spcAft>
              <a:buClrTx/>
              <a:buSzTx/>
              <a:buFontTx/>
              <a:buNone/>
              <a:tabLst/>
              <a:defRPr sz="3600" b="0" i="0" u="none" strike="noStrike" cap="none" spc="0" baseline="0">
                <a:solidFill>
                  <a:srgbClr val="000000"/>
                </a:solidFill>
                <a:uFillTx/>
                <a:latin typeface="Helvetica Neue"/>
                <a:ea typeface="Helvetica Neue"/>
                <a:cs typeface="Helvetica Neue"/>
                <a:sym typeface="Helvetica Neue"/>
              </a:defRPr>
            </a:lvl4pPr>
            <a:lvl5pPr marL="0" marR="0" indent="2540000" algn="l" defTabSz="619125" latinLnBrk="0">
              <a:lnSpc>
                <a:spcPct val="100000"/>
              </a:lnSpc>
              <a:spcBef>
                <a:spcPts val="4500"/>
              </a:spcBef>
              <a:spcAft>
                <a:spcPts val="0"/>
              </a:spcAft>
              <a:buClrTx/>
              <a:buSzTx/>
              <a:buFontTx/>
              <a:buNone/>
              <a:tabLst/>
              <a:defRPr sz="3600" b="0" i="0" u="none" strike="noStrike" cap="none" spc="0" baseline="0">
                <a:solidFill>
                  <a:srgbClr val="000000"/>
                </a:solidFill>
                <a:uFillTx/>
                <a:latin typeface="Helvetica Neue"/>
                <a:ea typeface="Helvetica Neue"/>
                <a:cs typeface="Helvetica Neue"/>
                <a:sym typeface="Helvetica Neue"/>
              </a:defRPr>
            </a:lvl5pPr>
            <a:lvl6pPr marL="3651250" marR="0" indent="-476250" algn="l" defTabSz="619125" latinLnBrk="0">
              <a:lnSpc>
                <a:spcPct val="100000"/>
              </a:lnSpc>
              <a:spcBef>
                <a:spcPts val="4500"/>
              </a:spcBef>
              <a:spcAft>
                <a:spcPts val="0"/>
              </a:spcAft>
              <a:buClrTx/>
              <a:buSzPct val="125000"/>
              <a:buFontTx/>
              <a:buChar char="•"/>
              <a:tabLst/>
              <a:defRPr sz="3600" b="0" i="0" u="none" strike="noStrike" cap="none" spc="0" baseline="0">
                <a:solidFill>
                  <a:srgbClr val="000000"/>
                </a:solidFill>
                <a:uFillTx/>
                <a:latin typeface="Helvetica Neue"/>
                <a:ea typeface="Helvetica Neue"/>
                <a:cs typeface="Helvetica Neue"/>
                <a:sym typeface="Helvetica Neue"/>
              </a:defRPr>
            </a:lvl6pPr>
            <a:lvl7pPr marL="4286250" marR="0" indent="-476250" algn="l" defTabSz="619125" latinLnBrk="0">
              <a:lnSpc>
                <a:spcPct val="100000"/>
              </a:lnSpc>
              <a:spcBef>
                <a:spcPts val="4500"/>
              </a:spcBef>
              <a:spcAft>
                <a:spcPts val="0"/>
              </a:spcAft>
              <a:buClrTx/>
              <a:buSzPct val="125000"/>
              <a:buFontTx/>
              <a:buChar char="•"/>
              <a:tabLst/>
              <a:defRPr sz="3600" b="0" i="0" u="none" strike="noStrike" cap="none" spc="0" baseline="0">
                <a:solidFill>
                  <a:srgbClr val="000000"/>
                </a:solidFill>
                <a:uFillTx/>
                <a:latin typeface="Helvetica Neue"/>
                <a:ea typeface="Helvetica Neue"/>
                <a:cs typeface="Helvetica Neue"/>
                <a:sym typeface="Helvetica Neue"/>
              </a:defRPr>
            </a:lvl7pPr>
            <a:lvl8pPr marL="4921250" marR="0" indent="-476250" algn="l" defTabSz="619125" latinLnBrk="0">
              <a:lnSpc>
                <a:spcPct val="100000"/>
              </a:lnSpc>
              <a:spcBef>
                <a:spcPts val="4500"/>
              </a:spcBef>
              <a:spcAft>
                <a:spcPts val="0"/>
              </a:spcAft>
              <a:buClrTx/>
              <a:buSzPct val="125000"/>
              <a:buFontTx/>
              <a:buChar char="•"/>
              <a:tabLst/>
              <a:defRPr sz="3600" b="0" i="0" u="none" strike="noStrike" cap="none" spc="0" baseline="0">
                <a:solidFill>
                  <a:srgbClr val="000000"/>
                </a:solidFill>
                <a:uFillTx/>
                <a:latin typeface="Helvetica Neue"/>
                <a:ea typeface="Helvetica Neue"/>
                <a:cs typeface="Helvetica Neue"/>
                <a:sym typeface="Helvetica Neue"/>
              </a:defRPr>
            </a:lvl8pPr>
            <a:lvl9pPr marL="5556250" marR="0" indent="-476250" algn="l" defTabSz="619125" latinLnBrk="0">
              <a:lnSpc>
                <a:spcPct val="100000"/>
              </a:lnSpc>
              <a:spcBef>
                <a:spcPts val="4500"/>
              </a:spcBef>
              <a:spcAft>
                <a:spcPts val="0"/>
              </a:spcAft>
              <a:buClrTx/>
              <a:buSzPct val="125000"/>
              <a:buFontTx/>
              <a:buChar char="•"/>
              <a:tabLst/>
              <a:defRPr sz="3600" b="0" i="0" u="none" strike="noStrike" cap="none" spc="0" baseline="0">
                <a:solidFill>
                  <a:srgbClr val="000000"/>
                </a:solidFill>
                <a:uFillTx/>
                <a:latin typeface="Helvetica Neue"/>
                <a:ea typeface="Helvetica Neue"/>
                <a:cs typeface="Helvetica Neue"/>
                <a:sym typeface="Helvetica Neue"/>
              </a:defRPr>
            </a:lvl9pPr>
          </a:lstStyle>
          <a:p>
            <a:pPr hangingPunct="1"/>
            <a:r>
              <a:rPr lang="en-IN" sz="687">
                <a:solidFill>
                  <a:schemeClr val="bg1"/>
                </a:solidFill>
              </a:rPr>
              <a:t>AN ALKEMY DECK</a:t>
            </a:r>
          </a:p>
        </p:txBody>
      </p:sp>
      <p:sp>
        <p:nvSpPr>
          <p:cNvPr id="4" name="Line">
            <a:extLst>
              <a:ext uri="{FF2B5EF4-FFF2-40B4-BE49-F238E27FC236}">
                <a16:creationId xmlns:a16="http://schemas.microsoft.com/office/drawing/2014/main" id="{A38BFB1A-BDB1-03E5-836A-C3CC60DD47B7}"/>
              </a:ext>
            </a:extLst>
          </p:cNvPr>
          <p:cNvSpPr/>
          <p:nvPr userDrawn="1"/>
        </p:nvSpPr>
        <p:spPr>
          <a:xfrm flipV="1">
            <a:off x="191882" y="6419850"/>
            <a:ext cx="0" cy="123825"/>
          </a:xfrm>
          <a:prstGeom prst="line">
            <a:avLst/>
          </a:prstGeom>
          <a:ln w="9525" cap="rnd">
            <a:solidFill>
              <a:schemeClr val="bg1"/>
            </a:solidFill>
            <a:miter lim="400000"/>
          </a:ln>
        </p:spPr>
        <p:txBody>
          <a:bodyPr lIns="19050" tIns="19050" rIns="19050" bIns="19050" anchor="ctr"/>
          <a:lstStyle/>
          <a:p>
            <a:pPr algn="ctr" defTabSz="309577">
              <a:defRPr sz="1600" b="1">
                <a:solidFill>
                  <a:srgbClr val="000000"/>
                </a:solidFill>
                <a:latin typeface="Helvetica Neue"/>
                <a:ea typeface="Helvetica Neue"/>
                <a:cs typeface="Helvetica Neue"/>
                <a:sym typeface="Helvetica Neue"/>
              </a:defRPr>
            </a:pPr>
            <a:endParaRPr sz="1067"/>
          </a:p>
        </p:txBody>
      </p:sp>
      <p:pic>
        <p:nvPicPr>
          <p:cNvPr id="5" name="Image" descr="Image">
            <a:extLst>
              <a:ext uri="{FF2B5EF4-FFF2-40B4-BE49-F238E27FC236}">
                <a16:creationId xmlns:a16="http://schemas.microsoft.com/office/drawing/2014/main" id="{5C7ABC1D-C954-2B22-1B9D-95FDA9736CD6}"/>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75804" y="75197"/>
            <a:ext cx="232157" cy="232155"/>
          </a:xfrm>
          <a:prstGeom prst="rect">
            <a:avLst/>
          </a:prstGeom>
          <a:ln w="12700">
            <a:miter lim="400000"/>
          </a:ln>
        </p:spPr>
      </p:pic>
    </p:spTree>
    <p:extLst>
      <p:ext uri="{BB962C8B-B14F-4D97-AF65-F5344CB8AC3E}">
        <p14:creationId xmlns:p14="http://schemas.microsoft.com/office/powerpoint/2010/main" val="307295731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2" name="Rectangle">
            <a:extLst>
              <a:ext uri="{FF2B5EF4-FFF2-40B4-BE49-F238E27FC236}">
                <a16:creationId xmlns:a16="http://schemas.microsoft.com/office/drawing/2014/main" id="{0B018903-7745-E449-BA70-D07AC2542C5A}"/>
              </a:ext>
            </a:extLst>
          </p:cNvPr>
          <p:cNvSpPr/>
          <p:nvPr/>
        </p:nvSpPr>
        <p:spPr>
          <a:xfrm>
            <a:off x="1192" y="1"/>
            <a:ext cx="381382" cy="6858000"/>
          </a:xfrm>
          <a:prstGeom prst="rect">
            <a:avLst/>
          </a:prstGeom>
          <a:solidFill>
            <a:srgbClr val="000000"/>
          </a:solidFill>
          <a:ln w="3175">
            <a:miter lim="400000"/>
          </a:ln>
        </p:spPr>
        <p:txBody>
          <a:bodyPr lIns="22859" tIns="22859" rIns="22859" bIns="22859" anchor="ctr"/>
          <a:lstStyle/>
          <a:p>
            <a:pPr defTabSz="685580">
              <a:defRPr sz="2600"/>
            </a:pPr>
            <a:endParaRPr sz="2600"/>
          </a:p>
        </p:txBody>
      </p:sp>
      <p:pic>
        <p:nvPicPr>
          <p:cNvPr id="43" name="Image" descr="Image">
            <a:extLst>
              <a:ext uri="{FF2B5EF4-FFF2-40B4-BE49-F238E27FC236}">
                <a16:creationId xmlns:a16="http://schemas.microsoft.com/office/drawing/2014/main" id="{81E9AECE-ED54-5741-A5D0-789460497844}"/>
              </a:ext>
            </a:extLst>
          </p:cNvPr>
          <p:cNvPicPr>
            <a:picLocks noChangeAspect="1"/>
          </p:cNvPicPr>
          <p:nvPr/>
        </p:nvPicPr>
        <p:blipFill>
          <a:blip r:embed="rId11" cstate="hqprint">
            <a:extLst>
              <a:ext uri="{28A0092B-C50C-407E-A947-70E740481C1C}">
                <a14:useLocalDpi xmlns:a14="http://schemas.microsoft.com/office/drawing/2010/main"/>
              </a:ext>
            </a:extLst>
          </a:blip>
          <a:stretch>
            <a:fillRect/>
          </a:stretch>
        </p:blipFill>
        <p:spPr>
          <a:xfrm>
            <a:off x="75804" y="75197"/>
            <a:ext cx="232157" cy="232155"/>
          </a:xfrm>
          <a:prstGeom prst="rect">
            <a:avLst/>
          </a:prstGeom>
          <a:ln w="12700">
            <a:miter lim="400000"/>
          </a:ln>
        </p:spPr>
      </p:pic>
      <p:sp>
        <p:nvSpPr>
          <p:cNvPr id="44" name="Slide Number Placeholder 5">
            <a:extLst>
              <a:ext uri="{FF2B5EF4-FFF2-40B4-BE49-F238E27FC236}">
                <a16:creationId xmlns:a16="http://schemas.microsoft.com/office/drawing/2014/main" id="{96CDFE3A-4398-4D47-BC1B-AE0D95281081}"/>
              </a:ext>
            </a:extLst>
          </p:cNvPr>
          <p:cNvSpPr>
            <a:spLocks noGrp="1"/>
          </p:cNvSpPr>
          <p:nvPr>
            <p:ph type="sldNum" sz="quarter" idx="4"/>
          </p:nvPr>
        </p:nvSpPr>
        <p:spPr>
          <a:xfrm>
            <a:off x="1383" y="6562235"/>
            <a:ext cx="381185" cy="266131"/>
          </a:xfrm>
          <a:prstGeom prst="rect">
            <a:avLst/>
          </a:prstGeom>
        </p:spPr>
        <p:txBody>
          <a:bodyPr vert="horz" lIns="91440" tIns="45720" rIns="91440" bIns="45720" rtlCol="0" anchor="ctr"/>
          <a:lstStyle>
            <a:lvl1pPr algn="ctr">
              <a:defRPr sz="667">
                <a:solidFill>
                  <a:schemeClr val="bg1"/>
                </a:solidFill>
              </a:defRPr>
            </a:lvl1pPr>
          </a:lstStyle>
          <a:p>
            <a:fld id="{EC9F6394-9795-4BEF-BECF-3C2F5DFA7253}" type="slidenum">
              <a:rPr lang="en-IN" smtClean="0"/>
              <a:pPr/>
              <a:t>‹#›</a:t>
            </a:fld>
            <a:endParaRPr lang="en-IN" sz="667"/>
          </a:p>
        </p:txBody>
      </p:sp>
      <p:sp>
        <p:nvSpPr>
          <p:cNvPr id="45" name="Line">
            <a:extLst>
              <a:ext uri="{FF2B5EF4-FFF2-40B4-BE49-F238E27FC236}">
                <a16:creationId xmlns:a16="http://schemas.microsoft.com/office/drawing/2014/main" id="{A6C7B594-E910-8D43-9AD5-7CBB6A56DD27}"/>
              </a:ext>
            </a:extLst>
          </p:cNvPr>
          <p:cNvSpPr/>
          <p:nvPr/>
        </p:nvSpPr>
        <p:spPr>
          <a:xfrm flipV="1">
            <a:off x="191882" y="6419850"/>
            <a:ext cx="0" cy="123825"/>
          </a:xfrm>
          <a:prstGeom prst="line">
            <a:avLst/>
          </a:prstGeom>
          <a:ln w="9525" cap="rnd">
            <a:solidFill>
              <a:schemeClr val="bg1"/>
            </a:solidFill>
            <a:miter lim="400000"/>
          </a:ln>
        </p:spPr>
        <p:txBody>
          <a:bodyPr lIns="19050" tIns="19050" rIns="19050" bIns="19050" anchor="ctr"/>
          <a:lstStyle/>
          <a:p>
            <a:pPr algn="ctr" defTabSz="309577">
              <a:defRPr sz="1600" b="1">
                <a:solidFill>
                  <a:srgbClr val="000000"/>
                </a:solidFill>
                <a:latin typeface="Helvetica Neue"/>
                <a:ea typeface="Helvetica Neue"/>
                <a:cs typeface="Helvetica Neue"/>
                <a:sym typeface="Helvetica Neue"/>
              </a:defRPr>
            </a:pPr>
            <a:endParaRPr sz="1067"/>
          </a:p>
        </p:txBody>
      </p:sp>
      <p:sp>
        <p:nvSpPr>
          <p:cNvPr id="46" name="AN ALKEMY DECK">
            <a:extLst>
              <a:ext uri="{FF2B5EF4-FFF2-40B4-BE49-F238E27FC236}">
                <a16:creationId xmlns:a16="http://schemas.microsoft.com/office/drawing/2014/main" id="{1E122EE0-0DE0-7F4C-A20C-ED7A5412D591}"/>
              </a:ext>
            </a:extLst>
          </p:cNvPr>
          <p:cNvSpPr txBox="1">
            <a:spLocks/>
          </p:cNvSpPr>
          <p:nvPr/>
        </p:nvSpPr>
        <p:spPr>
          <a:xfrm rot="16200000">
            <a:off x="-1851931" y="4272313"/>
            <a:ext cx="4087625" cy="139701"/>
          </a:xfrm>
          <a:prstGeom prst="rect">
            <a:avLst/>
          </a:prstGeom>
        </p:spPr>
        <p:txBody>
          <a:bodyPr anchor="ctr"/>
          <a:lstStyle>
            <a:lvl1pPr marL="0" marR="0" indent="0" algn="l" defTabSz="619125" latinLnBrk="0">
              <a:lnSpc>
                <a:spcPct val="100000"/>
              </a:lnSpc>
              <a:spcBef>
                <a:spcPts val="4500"/>
              </a:spcBef>
              <a:spcAft>
                <a:spcPts val="0"/>
              </a:spcAft>
              <a:buClrTx/>
              <a:buSzTx/>
              <a:buFontTx/>
              <a:buNone/>
              <a:tabLst/>
              <a:defRPr sz="3600" b="0" i="0" u="none" strike="noStrike" cap="none" spc="0" baseline="0">
                <a:solidFill>
                  <a:srgbClr val="000000"/>
                </a:solidFill>
                <a:uFillTx/>
                <a:latin typeface="Helvetica Neue"/>
                <a:ea typeface="Helvetica Neue"/>
                <a:cs typeface="Helvetica Neue"/>
                <a:sym typeface="Helvetica Neue"/>
              </a:defRPr>
            </a:lvl1pPr>
            <a:lvl2pPr marL="0" marR="0" indent="635000" algn="l" defTabSz="619125" latinLnBrk="0">
              <a:lnSpc>
                <a:spcPct val="100000"/>
              </a:lnSpc>
              <a:spcBef>
                <a:spcPts val="4500"/>
              </a:spcBef>
              <a:spcAft>
                <a:spcPts val="0"/>
              </a:spcAft>
              <a:buClrTx/>
              <a:buSzTx/>
              <a:buFontTx/>
              <a:buNone/>
              <a:tabLst/>
              <a:defRPr sz="3600" b="0" i="0" u="none" strike="noStrike" cap="none" spc="0" baseline="0">
                <a:solidFill>
                  <a:srgbClr val="000000"/>
                </a:solidFill>
                <a:uFillTx/>
                <a:latin typeface="Helvetica Neue"/>
                <a:ea typeface="Helvetica Neue"/>
                <a:cs typeface="Helvetica Neue"/>
                <a:sym typeface="Helvetica Neue"/>
              </a:defRPr>
            </a:lvl2pPr>
            <a:lvl3pPr marL="0" marR="0" indent="1270000" algn="l" defTabSz="619125" latinLnBrk="0">
              <a:lnSpc>
                <a:spcPct val="100000"/>
              </a:lnSpc>
              <a:spcBef>
                <a:spcPts val="4500"/>
              </a:spcBef>
              <a:spcAft>
                <a:spcPts val="0"/>
              </a:spcAft>
              <a:buClrTx/>
              <a:buSzTx/>
              <a:buFontTx/>
              <a:buNone/>
              <a:tabLst/>
              <a:defRPr sz="3600" b="0" i="0" u="none" strike="noStrike" cap="none" spc="0" baseline="0">
                <a:solidFill>
                  <a:srgbClr val="000000"/>
                </a:solidFill>
                <a:uFillTx/>
                <a:latin typeface="Helvetica Neue"/>
                <a:ea typeface="Helvetica Neue"/>
                <a:cs typeface="Helvetica Neue"/>
                <a:sym typeface="Helvetica Neue"/>
              </a:defRPr>
            </a:lvl3pPr>
            <a:lvl4pPr marL="0" marR="0" indent="1905000" algn="l" defTabSz="619125" latinLnBrk="0">
              <a:lnSpc>
                <a:spcPct val="100000"/>
              </a:lnSpc>
              <a:spcBef>
                <a:spcPts val="4500"/>
              </a:spcBef>
              <a:spcAft>
                <a:spcPts val="0"/>
              </a:spcAft>
              <a:buClrTx/>
              <a:buSzTx/>
              <a:buFontTx/>
              <a:buNone/>
              <a:tabLst/>
              <a:defRPr sz="3600" b="0" i="0" u="none" strike="noStrike" cap="none" spc="0" baseline="0">
                <a:solidFill>
                  <a:srgbClr val="000000"/>
                </a:solidFill>
                <a:uFillTx/>
                <a:latin typeface="Helvetica Neue"/>
                <a:ea typeface="Helvetica Neue"/>
                <a:cs typeface="Helvetica Neue"/>
                <a:sym typeface="Helvetica Neue"/>
              </a:defRPr>
            </a:lvl4pPr>
            <a:lvl5pPr marL="0" marR="0" indent="2540000" algn="l" defTabSz="619125" latinLnBrk="0">
              <a:lnSpc>
                <a:spcPct val="100000"/>
              </a:lnSpc>
              <a:spcBef>
                <a:spcPts val="4500"/>
              </a:spcBef>
              <a:spcAft>
                <a:spcPts val="0"/>
              </a:spcAft>
              <a:buClrTx/>
              <a:buSzTx/>
              <a:buFontTx/>
              <a:buNone/>
              <a:tabLst/>
              <a:defRPr sz="3600" b="0" i="0" u="none" strike="noStrike" cap="none" spc="0" baseline="0">
                <a:solidFill>
                  <a:srgbClr val="000000"/>
                </a:solidFill>
                <a:uFillTx/>
                <a:latin typeface="Helvetica Neue"/>
                <a:ea typeface="Helvetica Neue"/>
                <a:cs typeface="Helvetica Neue"/>
                <a:sym typeface="Helvetica Neue"/>
              </a:defRPr>
            </a:lvl5pPr>
            <a:lvl6pPr marL="3651250" marR="0" indent="-476250" algn="l" defTabSz="619125" latinLnBrk="0">
              <a:lnSpc>
                <a:spcPct val="100000"/>
              </a:lnSpc>
              <a:spcBef>
                <a:spcPts val="4500"/>
              </a:spcBef>
              <a:spcAft>
                <a:spcPts val="0"/>
              </a:spcAft>
              <a:buClrTx/>
              <a:buSzPct val="125000"/>
              <a:buFontTx/>
              <a:buChar char="•"/>
              <a:tabLst/>
              <a:defRPr sz="3600" b="0" i="0" u="none" strike="noStrike" cap="none" spc="0" baseline="0">
                <a:solidFill>
                  <a:srgbClr val="000000"/>
                </a:solidFill>
                <a:uFillTx/>
                <a:latin typeface="Helvetica Neue"/>
                <a:ea typeface="Helvetica Neue"/>
                <a:cs typeface="Helvetica Neue"/>
                <a:sym typeface="Helvetica Neue"/>
              </a:defRPr>
            </a:lvl6pPr>
            <a:lvl7pPr marL="4286250" marR="0" indent="-476250" algn="l" defTabSz="619125" latinLnBrk="0">
              <a:lnSpc>
                <a:spcPct val="100000"/>
              </a:lnSpc>
              <a:spcBef>
                <a:spcPts val="4500"/>
              </a:spcBef>
              <a:spcAft>
                <a:spcPts val="0"/>
              </a:spcAft>
              <a:buClrTx/>
              <a:buSzPct val="125000"/>
              <a:buFontTx/>
              <a:buChar char="•"/>
              <a:tabLst/>
              <a:defRPr sz="3600" b="0" i="0" u="none" strike="noStrike" cap="none" spc="0" baseline="0">
                <a:solidFill>
                  <a:srgbClr val="000000"/>
                </a:solidFill>
                <a:uFillTx/>
                <a:latin typeface="Helvetica Neue"/>
                <a:ea typeface="Helvetica Neue"/>
                <a:cs typeface="Helvetica Neue"/>
                <a:sym typeface="Helvetica Neue"/>
              </a:defRPr>
            </a:lvl7pPr>
            <a:lvl8pPr marL="4921250" marR="0" indent="-476250" algn="l" defTabSz="619125" latinLnBrk="0">
              <a:lnSpc>
                <a:spcPct val="100000"/>
              </a:lnSpc>
              <a:spcBef>
                <a:spcPts val="4500"/>
              </a:spcBef>
              <a:spcAft>
                <a:spcPts val="0"/>
              </a:spcAft>
              <a:buClrTx/>
              <a:buSzPct val="125000"/>
              <a:buFontTx/>
              <a:buChar char="•"/>
              <a:tabLst/>
              <a:defRPr sz="3600" b="0" i="0" u="none" strike="noStrike" cap="none" spc="0" baseline="0">
                <a:solidFill>
                  <a:srgbClr val="000000"/>
                </a:solidFill>
                <a:uFillTx/>
                <a:latin typeface="Helvetica Neue"/>
                <a:ea typeface="Helvetica Neue"/>
                <a:cs typeface="Helvetica Neue"/>
                <a:sym typeface="Helvetica Neue"/>
              </a:defRPr>
            </a:lvl8pPr>
            <a:lvl9pPr marL="5556250" marR="0" indent="-476250" algn="l" defTabSz="619125" latinLnBrk="0">
              <a:lnSpc>
                <a:spcPct val="100000"/>
              </a:lnSpc>
              <a:spcBef>
                <a:spcPts val="4500"/>
              </a:spcBef>
              <a:spcAft>
                <a:spcPts val="0"/>
              </a:spcAft>
              <a:buClrTx/>
              <a:buSzPct val="125000"/>
              <a:buFontTx/>
              <a:buChar char="•"/>
              <a:tabLst/>
              <a:defRPr sz="3600" b="0" i="0" u="none" strike="noStrike" cap="none" spc="0" baseline="0">
                <a:solidFill>
                  <a:srgbClr val="000000"/>
                </a:solidFill>
                <a:uFillTx/>
                <a:latin typeface="Helvetica Neue"/>
                <a:ea typeface="Helvetica Neue"/>
                <a:cs typeface="Helvetica Neue"/>
                <a:sym typeface="Helvetica Neue"/>
              </a:defRPr>
            </a:lvl9pPr>
          </a:lstStyle>
          <a:p>
            <a:pPr hangingPunct="1"/>
            <a:r>
              <a:rPr lang="en-IN" sz="687">
                <a:solidFill>
                  <a:schemeClr val="bg1"/>
                </a:solidFill>
              </a:rPr>
              <a:t>AN ALKEMY DECK</a:t>
            </a:r>
          </a:p>
        </p:txBody>
      </p:sp>
    </p:spTree>
    <p:extLst>
      <p:ext uri="{BB962C8B-B14F-4D97-AF65-F5344CB8AC3E}">
        <p14:creationId xmlns:p14="http://schemas.microsoft.com/office/powerpoint/2010/main" val="183023604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Ls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lide Number Placeholder 1"/>
          <p:cNvSpPr txBox="1">
            <a:spLocks noGrp="1"/>
          </p:cNvSpPr>
          <p:nvPr>
            <p:ph type="sldNum" sz="quarter" idx="2"/>
          </p:nvPr>
        </p:nvSpPr>
        <p:spPr>
          <a:xfrm>
            <a:off x="1381" y="6562235"/>
            <a:ext cx="231276" cy="37083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t"/>
          <a:lstStyle>
            <a:lvl1pPr algn="l" defTabSz="304814">
              <a:defRPr sz="1800"/>
            </a:lvl1pPr>
          </a:lstStyle>
          <a:p>
            <a:fld id="{86CB4B4D-7CA3-9044-876B-883B54F8677D}" type="slidenum">
              <a:rPr/>
              <a:t>1</a:t>
            </a:fld>
            <a:endParaRPr/>
          </a:p>
        </p:txBody>
      </p:sp>
      <p:pic>
        <p:nvPicPr>
          <p:cNvPr id="398" name="Picture 5" descr="Picture 5"/>
          <p:cNvPicPr>
            <a:picLocks noChangeAspect="1"/>
          </p:cNvPicPr>
          <p:nvPr/>
        </p:nvPicPr>
        <p:blipFill>
          <a:blip r:embed="rId2"/>
          <a:stretch>
            <a:fillRect/>
          </a:stretch>
        </p:blipFill>
        <p:spPr>
          <a:xfrm>
            <a:off x="0" y="-2032"/>
            <a:ext cx="12192000" cy="686003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 name="Segnaposto testo 42"/>
          <p:cNvSpPr txBox="1">
            <a:spLocks noGrp="1"/>
          </p:cNvSpPr>
          <p:nvPr>
            <p:ph type="body" sz="quarter" idx="1"/>
          </p:nvPr>
        </p:nvSpPr>
        <p:spPr>
          <a:xfrm>
            <a:off x="850699" y="584201"/>
            <a:ext cx="4562933" cy="700079"/>
          </a:xfrm>
          <a:prstGeom prst="rect">
            <a:avLst/>
          </a:prstGeom>
        </p:spPr>
        <p:txBody>
          <a:bodyPr/>
          <a:lstStyle>
            <a:lvl1pPr>
              <a:defRPr sz="4300" spc="0"/>
            </a:lvl1pPr>
          </a:lstStyle>
          <a:p>
            <a:r>
              <a:rPr dirty="0"/>
              <a:t>THANKS</a:t>
            </a:r>
          </a:p>
        </p:txBody>
      </p:sp>
      <p:sp>
        <p:nvSpPr>
          <p:cNvPr id="1021" name="ALKEMY —  ENABLING EVOLUTION  —  VIA S. GREGORIO 34  —  20124 MILANO, ITALY  —  TEL: +39 02 928941  —  INFO@ALKEMY.COM"/>
          <p:cNvSpPr txBox="1"/>
          <p:nvPr/>
        </p:nvSpPr>
        <p:spPr>
          <a:xfrm>
            <a:off x="761798" y="6137192"/>
            <a:ext cx="11186090" cy="2641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0477" tIns="30477" rIns="30477" bIns="30477">
            <a:spAutoFit/>
          </a:bodyPr>
          <a:lstStyle>
            <a:lvl1pPr defTabSz="412770">
              <a:lnSpc>
                <a:spcPct val="80000"/>
              </a:lnSpc>
              <a:tabLst>
                <a:tab pos="8775700" algn="l"/>
              </a:tabLst>
              <a:defRPr sz="1300" cap="all" spc="-13">
                <a:solidFill>
                  <a:srgbClr val="FFFFFF"/>
                </a:solidFill>
                <a:latin typeface="+mn-lt"/>
                <a:ea typeface="+mn-ea"/>
                <a:cs typeface="+mn-cs"/>
                <a:sym typeface="Helvetica"/>
              </a:defRPr>
            </a:lvl1pPr>
          </a:lstStyle>
          <a:p>
            <a:r>
              <a:t>ALKEMY —  ENABLING EVOLUTION  —  VIA S. GREGORIO 34  —  20124 MILANO, ITALY  —  TEL: +39 02 928941  —  INFO@ALKEMY.COM</a:t>
            </a:r>
          </a:p>
        </p:txBody>
      </p:sp>
      <p:pic>
        <p:nvPicPr>
          <p:cNvPr id="1023" name="Immagine" descr="Immagine"/>
          <p:cNvPicPr>
            <a:picLocks noChangeAspect="1"/>
          </p:cNvPicPr>
          <p:nvPr/>
        </p:nvPicPr>
        <p:blipFill>
          <a:blip r:embed="rId2" cstate="hqprint">
            <a:alphaModFix amt="15565"/>
            <a:extLst>
              <a:ext uri="{28A0092B-C50C-407E-A947-70E740481C1C}">
                <a14:useLocalDpi xmlns:a14="http://schemas.microsoft.com/office/drawing/2010/main"/>
              </a:ext>
            </a:extLst>
          </a:blip>
          <a:stretch>
            <a:fillRect/>
          </a:stretch>
        </p:blipFill>
        <p:spPr>
          <a:xfrm>
            <a:off x="1597489" y="2619928"/>
            <a:ext cx="8997023" cy="3142145"/>
          </a:xfrm>
          <a:prstGeom prst="rect">
            <a:avLst/>
          </a:prstGeom>
          <a:ln w="12700">
            <a:miter lim="400000"/>
          </a:ln>
        </p:spPr>
      </p:pic>
      <p:sp>
        <p:nvSpPr>
          <p:cNvPr id="1024" name="Linea"/>
          <p:cNvSpPr/>
          <p:nvPr/>
        </p:nvSpPr>
        <p:spPr>
          <a:xfrm flipV="1">
            <a:off x="6142847" y="2086348"/>
            <a:ext cx="2" cy="1099206"/>
          </a:xfrm>
          <a:prstGeom prst="line">
            <a:avLst/>
          </a:prstGeom>
          <a:ln w="6350">
            <a:solidFill>
              <a:schemeClr val="tx1">
                <a:lumMod val="75000"/>
                <a:lumOff val="25000"/>
              </a:schemeClr>
            </a:solidFill>
            <a:prstDash val="sysDot"/>
            <a:miter lim="400000"/>
          </a:ln>
        </p:spPr>
        <p:txBody>
          <a:bodyPr lIns="45718" tIns="45718" rIns="45718" bIns="45718"/>
          <a:lstStyle/>
          <a:p>
            <a:endParaRPr/>
          </a:p>
        </p:txBody>
      </p:sp>
      <p:sp>
        <p:nvSpPr>
          <p:cNvPr id="1025" name="Linea"/>
          <p:cNvSpPr/>
          <p:nvPr/>
        </p:nvSpPr>
        <p:spPr>
          <a:xfrm flipV="1">
            <a:off x="6057899" y="1533646"/>
            <a:ext cx="3" cy="1639207"/>
          </a:xfrm>
          <a:prstGeom prst="line">
            <a:avLst/>
          </a:prstGeom>
          <a:ln w="6350">
            <a:solidFill>
              <a:schemeClr val="tx1">
                <a:lumMod val="75000"/>
                <a:lumOff val="25000"/>
              </a:schemeClr>
            </a:solidFill>
            <a:prstDash val="sysDot"/>
            <a:miter lim="400000"/>
          </a:ln>
        </p:spPr>
        <p:txBody>
          <a:bodyPr lIns="45718" tIns="45718" rIns="45718" bIns="45718"/>
          <a:lstStyle/>
          <a:p>
            <a:endParaRPr/>
          </a:p>
        </p:txBody>
      </p:sp>
      <p:grpSp>
        <p:nvGrpSpPr>
          <p:cNvPr id="1028" name="Milan"/>
          <p:cNvGrpSpPr/>
          <p:nvPr/>
        </p:nvGrpSpPr>
        <p:grpSpPr>
          <a:xfrm>
            <a:off x="5875144" y="1998327"/>
            <a:ext cx="535409" cy="173993"/>
            <a:chOff x="0" y="0"/>
            <a:chExt cx="535407" cy="173992"/>
          </a:xfrm>
        </p:grpSpPr>
        <p:sp>
          <p:nvSpPr>
            <p:cNvPr id="1026" name="Rettangolo arrotondato"/>
            <p:cNvSpPr/>
            <p:nvPr/>
          </p:nvSpPr>
          <p:spPr>
            <a:xfrm>
              <a:off x="0" y="0"/>
              <a:ext cx="535407" cy="173992"/>
            </a:xfrm>
            <a:prstGeom prst="roundRect">
              <a:avLst>
                <a:gd name="adj" fmla="val 50000"/>
              </a:avLst>
            </a:prstGeom>
            <a:solidFill>
              <a:srgbClr val="000000"/>
            </a:solidFill>
            <a:ln w="6350" cap="flat">
              <a:solidFill>
                <a:schemeClr val="accent2">
                  <a:lumOff val="16690"/>
                </a:schemeClr>
              </a:solidFill>
              <a:prstDash val="solid"/>
              <a:miter lim="800000"/>
            </a:ln>
            <a:effectLst/>
          </p:spPr>
          <p:txBody>
            <a:bodyPr wrap="square" lIns="45718" tIns="45718" rIns="45718" bIns="45718" numCol="1" anchor="ctr">
              <a:noAutofit/>
            </a:bodyPr>
            <a:lstStyle/>
            <a:p>
              <a:pPr algn="ctr" defTabSz="914446">
                <a:lnSpc>
                  <a:spcPct val="90000"/>
                </a:lnSpc>
                <a:defRPr sz="900" cap="all" spc="9">
                  <a:solidFill>
                    <a:srgbClr val="FFFB00"/>
                  </a:solidFill>
                  <a:latin typeface="+mn-lt"/>
                  <a:ea typeface="+mn-ea"/>
                  <a:cs typeface="+mn-cs"/>
                  <a:sym typeface="Helvetica"/>
                </a:defRPr>
              </a:pPr>
              <a:endParaRPr/>
            </a:p>
          </p:txBody>
        </p:sp>
        <p:sp>
          <p:nvSpPr>
            <p:cNvPr id="1027" name="Milan"/>
            <p:cNvSpPr txBox="1"/>
            <p:nvPr/>
          </p:nvSpPr>
          <p:spPr>
            <a:xfrm>
              <a:off x="28654" y="17145"/>
              <a:ext cx="478099" cy="139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914446">
                <a:lnSpc>
                  <a:spcPct val="90000"/>
                </a:lnSpc>
                <a:defRPr sz="900" cap="all" spc="9">
                  <a:solidFill>
                    <a:srgbClr val="FFFB00"/>
                  </a:solidFill>
                  <a:latin typeface="+mn-lt"/>
                  <a:ea typeface="+mn-ea"/>
                  <a:cs typeface="+mn-cs"/>
                  <a:sym typeface="Helvetica"/>
                </a:defRPr>
              </a:lvl1pPr>
            </a:lstStyle>
            <a:p>
              <a:r>
                <a:t>Milan</a:t>
              </a:r>
            </a:p>
          </p:txBody>
        </p:sp>
      </p:grpSp>
      <p:grpSp>
        <p:nvGrpSpPr>
          <p:cNvPr id="1031" name="Turin"/>
          <p:cNvGrpSpPr/>
          <p:nvPr/>
        </p:nvGrpSpPr>
        <p:grpSpPr>
          <a:xfrm>
            <a:off x="5790196" y="1304238"/>
            <a:ext cx="535408" cy="173993"/>
            <a:chOff x="0" y="0"/>
            <a:chExt cx="535406" cy="173992"/>
          </a:xfrm>
        </p:grpSpPr>
        <p:sp>
          <p:nvSpPr>
            <p:cNvPr id="1029" name="Rettangolo arrotondato"/>
            <p:cNvSpPr/>
            <p:nvPr/>
          </p:nvSpPr>
          <p:spPr>
            <a:xfrm>
              <a:off x="0" y="0"/>
              <a:ext cx="535406" cy="173992"/>
            </a:xfrm>
            <a:prstGeom prst="roundRect">
              <a:avLst>
                <a:gd name="adj" fmla="val 50000"/>
              </a:avLst>
            </a:prstGeom>
            <a:solidFill>
              <a:srgbClr val="000000"/>
            </a:solidFill>
            <a:ln w="6350" cap="flat">
              <a:solidFill>
                <a:schemeClr val="accent2">
                  <a:lumOff val="16690"/>
                </a:schemeClr>
              </a:solidFill>
              <a:prstDash val="solid"/>
              <a:miter lim="800000"/>
            </a:ln>
            <a:effectLst/>
          </p:spPr>
          <p:txBody>
            <a:bodyPr wrap="square" lIns="45718" tIns="45718" rIns="45718" bIns="45718" numCol="1" anchor="ctr">
              <a:noAutofit/>
            </a:bodyPr>
            <a:lstStyle/>
            <a:p>
              <a:pPr algn="ctr" defTabSz="914446">
                <a:lnSpc>
                  <a:spcPct val="90000"/>
                </a:lnSpc>
                <a:defRPr sz="900" cap="all" spc="9">
                  <a:solidFill>
                    <a:srgbClr val="FFFB00"/>
                  </a:solidFill>
                  <a:latin typeface="+mn-lt"/>
                  <a:ea typeface="+mn-ea"/>
                  <a:cs typeface="+mn-cs"/>
                  <a:sym typeface="Helvetica"/>
                </a:defRPr>
              </a:pPr>
              <a:endParaRPr/>
            </a:p>
          </p:txBody>
        </p:sp>
        <p:sp>
          <p:nvSpPr>
            <p:cNvPr id="1030" name="Turin"/>
            <p:cNvSpPr txBox="1"/>
            <p:nvPr/>
          </p:nvSpPr>
          <p:spPr>
            <a:xfrm>
              <a:off x="28655" y="17145"/>
              <a:ext cx="478096" cy="139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914446">
                <a:lnSpc>
                  <a:spcPct val="90000"/>
                </a:lnSpc>
                <a:defRPr sz="900" cap="all" spc="9">
                  <a:solidFill>
                    <a:srgbClr val="FFFB00"/>
                  </a:solidFill>
                  <a:latin typeface="+mn-lt"/>
                  <a:ea typeface="+mn-ea"/>
                  <a:cs typeface="+mn-cs"/>
                  <a:sym typeface="Helvetica"/>
                </a:defRPr>
              </a:lvl1pPr>
            </a:lstStyle>
            <a:p>
              <a:r>
                <a:t>Turin</a:t>
              </a:r>
            </a:p>
          </p:txBody>
        </p:sp>
      </p:grpSp>
      <p:sp>
        <p:nvSpPr>
          <p:cNvPr id="1032" name="Cerchio"/>
          <p:cNvSpPr/>
          <p:nvPr/>
        </p:nvSpPr>
        <p:spPr>
          <a:xfrm>
            <a:off x="6124950" y="3164580"/>
            <a:ext cx="35799" cy="35799"/>
          </a:xfrm>
          <a:prstGeom prst="ellipse">
            <a:avLst/>
          </a:prstGeom>
          <a:solidFill>
            <a:srgbClr val="FFFFFF"/>
          </a:solidFill>
          <a:ln w="12700">
            <a:miter lim="400000"/>
          </a:ln>
        </p:spPr>
        <p:txBody>
          <a:bodyPr lIns="45718" tIns="45718" rIns="45718" bIns="45718" anchor="ctr"/>
          <a:lstStyle/>
          <a:p>
            <a:pPr>
              <a:defRPr>
                <a:latin typeface="Arial"/>
                <a:ea typeface="Arial"/>
                <a:cs typeface="Arial"/>
                <a:sym typeface="Arial"/>
              </a:defRPr>
            </a:pPr>
            <a:endParaRPr/>
          </a:p>
        </p:txBody>
      </p:sp>
      <p:sp>
        <p:nvSpPr>
          <p:cNvPr id="1033" name="Cerchio"/>
          <p:cNvSpPr/>
          <p:nvPr/>
        </p:nvSpPr>
        <p:spPr>
          <a:xfrm>
            <a:off x="6040001" y="3164580"/>
            <a:ext cx="35797" cy="35799"/>
          </a:xfrm>
          <a:prstGeom prst="ellipse">
            <a:avLst/>
          </a:prstGeom>
          <a:solidFill>
            <a:srgbClr val="FFFFFF"/>
          </a:solidFill>
          <a:ln w="12700">
            <a:miter lim="400000"/>
          </a:ln>
        </p:spPr>
        <p:txBody>
          <a:bodyPr lIns="45718" tIns="45718" rIns="45718" bIns="45718" anchor="ctr"/>
          <a:lstStyle/>
          <a:p>
            <a:pPr>
              <a:defRPr>
                <a:latin typeface="Arial"/>
                <a:ea typeface="Arial"/>
                <a:cs typeface="Arial"/>
                <a:sym typeface="Arial"/>
              </a:defRPr>
            </a:pPr>
            <a:endParaRPr/>
          </a:p>
        </p:txBody>
      </p:sp>
      <p:sp>
        <p:nvSpPr>
          <p:cNvPr id="1034" name="Linea"/>
          <p:cNvSpPr/>
          <p:nvPr/>
        </p:nvSpPr>
        <p:spPr>
          <a:xfrm flipV="1">
            <a:off x="6186146" y="3266354"/>
            <a:ext cx="2" cy="1099206"/>
          </a:xfrm>
          <a:prstGeom prst="line">
            <a:avLst/>
          </a:prstGeom>
          <a:ln w="6350">
            <a:solidFill>
              <a:schemeClr val="tx1">
                <a:lumMod val="75000"/>
                <a:lumOff val="25000"/>
              </a:schemeClr>
            </a:solidFill>
            <a:prstDash val="sysDot"/>
            <a:miter lim="400000"/>
          </a:ln>
        </p:spPr>
        <p:txBody>
          <a:bodyPr lIns="45718" tIns="45718" rIns="45718" bIns="45718"/>
          <a:lstStyle/>
          <a:p>
            <a:endParaRPr/>
          </a:p>
        </p:txBody>
      </p:sp>
      <p:sp>
        <p:nvSpPr>
          <p:cNvPr id="1035" name="Cerchio"/>
          <p:cNvSpPr/>
          <p:nvPr/>
        </p:nvSpPr>
        <p:spPr>
          <a:xfrm>
            <a:off x="6168247" y="3247039"/>
            <a:ext cx="35799" cy="35799"/>
          </a:xfrm>
          <a:prstGeom prst="ellipse">
            <a:avLst/>
          </a:prstGeom>
          <a:solidFill>
            <a:srgbClr val="FFFFFF"/>
          </a:solidFill>
          <a:ln w="12700">
            <a:miter lim="400000"/>
          </a:ln>
        </p:spPr>
        <p:txBody>
          <a:bodyPr lIns="45718" tIns="45718" rIns="45718" bIns="45718" anchor="ctr"/>
          <a:lstStyle/>
          <a:p>
            <a:pPr>
              <a:defRPr>
                <a:latin typeface="Arial"/>
                <a:ea typeface="Arial"/>
                <a:cs typeface="Arial"/>
                <a:sym typeface="Arial"/>
              </a:defRPr>
            </a:pPr>
            <a:endParaRPr/>
          </a:p>
        </p:txBody>
      </p:sp>
      <p:grpSp>
        <p:nvGrpSpPr>
          <p:cNvPr id="1038" name="Rome"/>
          <p:cNvGrpSpPr/>
          <p:nvPr/>
        </p:nvGrpSpPr>
        <p:grpSpPr>
          <a:xfrm>
            <a:off x="5918443" y="4357556"/>
            <a:ext cx="535409" cy="173993"/>
            <a:chOff x="0" y="0"/>
            <a:chExt cx="535407" cy="173992"/>
          </a:xfrm>
        </p:grpSpPr>
        <p:sp>
          <p:nvSpPr>
            <p:cNvPr id="1036" name="Rettangolo arrotondato"/>
            <p:cNvSpPr/>
            <p:nvPr/>
          </p:nvSpPr>
          <p:spPr>
            <a:xfrm>
              <a:off x="0" y="0"/>
              <a:ext cx="535407" cy="173992"/>
            </a:xfrm>
            <a:prstGeom prst="roundRect">
              <a:avLst>
                <a:gd name="adj" fmla="val 50000"/>
              </a:avLst>
            </a:prstGeom>
            <a:solidFill>
              <a:srgbClr val="000000"/>
            </a:solidFill>
            <a:ln w="6350" cap="flat">
              <a:solidFill>
                <a:schemeClr val="accent2">
                  <a:lumOff val="16690"/>
                </a:schemeClr>
              </a:solidFill>
              <a:prstDash val="solid"/>
              <a:miter lim="800000"/>
            </a:ln>
            <a:effectLst/>
          </p:spPr>
          <p:txBody>
            <a:bodyPr wrap="square" lIns="45718" tIns="45718" rIns="45718" bIns="45718" numCol="1" anchor="ctr">
              <a:noAutofit/>
            </a:bodyPr>
            <a:lstStyle/>
            <a:p>
              <a:pPr algn="ctr" defTabSz="914446">
                <a:lnSpc>
                  <a:spcPct val="90000"/>
                </a:lnSpc>
                <a:defRPr sz="900" cap="all" spc="9">
                  <a:solidFill>
                    <a:srgbClr val="FFFB00"/>
                  </a:solidFill>
                  <a:latin typeface="+mn-lt"/>
                  <a:ea typeface="+mn-ea"/>
                  <a:cs typeface="+mn-cs"/>
                  <a:sym typeface="Helvetica"/>
                </a:defRPr>
              </a:pPr>
              <a:endParaRPr/>
            </a:p>
          </p:txBody>
        </p:sp>
        <p:sp>
          <p:nvSpPr>
            <p:cNvPr id="1037" name="Rome"/>
            <p:cNvSpPr txBox="1"/>
            <p:nvPr/>
          </p:nvSpPr>
          <p:spPr>
            <a:xfrm>
              <a:off x="28654" y="17145"/>
              <a:ext cx="478099" cy="139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914446">
                <a:lnSpc>
                  <a:spcPct val="90000"/>
                </a:lnSpc>
                <a:defRPr sz="900" cap="all" spc="9">
                  <a:solidFill>
                    <a:srgbClr val="FFFB00"/>
                  </a:solidFill>
                  <a:latin typeface="+mn-lt"/>
                  <a:ea typeface="+mn-ea"/>
                  <a:cs typeface="+mn-cs"/>
                  <a:sym typeface="Helvetica"/>
                </a:defRPr>
              </a:lvl1pPr>
            </a:lstStyle>
            <a:p>
              <a:r>
                <a:t>Rome</a:t>
              </a:r>
            </a:p>
          </p:txBody>
        </p:sp>
      </p:grpSp>
      <p:sp>
        <p:nvSpPr>
          <p:cNvPr id="1039" name="Linea"/>
          <p:cNvSpPr/>
          <p:nvPr/>
        </p:nvSpPr>
        <p:spPr>
          <a:xfrm flipV="1">
            <a:off x="5662271" y="3326679"/>
            <a:ext cx="2" cy="757697"/>
          </a:xfrm>
          <a:prstGeom prst="line">
            <a:avLst/>
          </a:prstGeom>
          <a:ln w="6350">
            <a:solidFill>
              <a:schemeClr val="tx1">
                <a:lumMod val="75000"/>
                <a:lumOff val="25000"/>
              </a:schemeClr>
            </a:solidFill>
            <a:prstDash val="sysDot"/>
            <a:miter lim="400000"/>
          </a:ln>
        </p:spPr>
        <p:txBody>
          <a:bodyPr lIns="45718" tIns="45718" rIns="45718" bIns="45718"/>
          <a:lstStyle/>
          <a:p>
            <a:endParaRPr/>
          </a:p>
        </p:txBody>
      </p:sp>
      <p:sp>
        <p:nvSpPr>
          <p:cNvPr id="1040" name="Cerchio"/>
          <p:cNvSpPr/>
          <p:nvPr/>
        </p:nvSpPr>
        <p:spPr>
          <a:xfrm>
            <a:off x="5644372" y="3307364"/>
            <a:ext cx="35799" cy="35799"/>
          </a:xfrm>
          <a:prstGeom prst="ellipse">
            <a:avLst/>
          </a:prstGeom>
          <a:solidFill>
            <a:srgbClr val="FFFFFF"/>
          </a:solidFill>
          <a:ln w="12700">
            <a:miter lim="400000"/>
          </a:ln>
        </p:spPr>
        <p:txBody>
          <a:bodyPr lIns="45718" tIns="45718" rIns="45718" bIns="45718" anchor="ctr"/>
          <a:lstStyle/>
          <a:p>
            <a:pPr>
              <a:defRPr>
                <a:latin typeface="Arial"/>
                <a:ea typeface="Arial"/>
                <a:cs typeface="Arial"/>
                <a:sym typeface="Arial"/>
              </a:defRPr>
            </a:pPr>
            <a:endParaRPr/>
          </a:p>
        </p:txBody>
      </p:sp>
      <p:grpSp>
        <p:nvGrpSpPr>
          <p:cNvPr id="1043" name="Madrid"/>
          <p:cNvGrpSpPr/>
          <p:nvPr/>
        </p:nvGrpSpPr>
        <p:grpSpPr>
          <a:xfrm>
            <a:off x="5315403" y="4069348"/>
            <a:ext cx="693737" cy="173993"/>
            <a:chOff x="0" y="0"/>
            <a:chExt cx="693735" cy="173992"/>
          </a:xfrm>
        </p:grpSpPr>
        <p:sp>
          <p:nvSpPr>
            <p:cNvPr id="1041" name="Rettangolo arrotondato"/>
            <p:cNvSpPr/>
            <p:nvPr/>
          </p:nvSpPr>
          <p:spPr>
            <a:xfrm>
              <a:off x="0" y="0"/>
              <a:ext cx="693735" cy="173992"/>
            </a:xfrm>
            <a:prstGeom prst="roundRect">
              <a:avLst>
                <a:gd name="adj" fmla="val 50000"/>
              </a:avLst>
            </a:prstGeom>
            <a:solidFill>
              <a:srgbClr val="000000"/>
            </a:solidFill>
            <a:ln w="6350" cap="flat">
              <a:solidFill>
                <a:schemeClr val="accent2">
                  <a:lumOff val="16690"/>
                </a:schemeClr>
              </a:solidFill>
              <a:prstDash val="solid"/>
              <a:miter lim="800000"/>
            </a:ln>
            <a:effectLst/>
          </p:spPr>
          <p:txBody>
            <a:bodyPr wrap="square" lIns="45718" tIns="45718" rIns="45718" bIns="45718" numCol="1" anchor="ctr">
              <a:noAutofit/>
            </a:bodyPr>
            <a:lstStyle/>
            <a:p>
              <a:pPr algn="ctr" defTabSz="914446">
                <a:lnSpc>
                  <a:spcPct val="90000"/>
                </a:lnSpc>
                <a:defRPr sz="900" cap="all" spc="9">
                  <a:solidFill>
                    <a:srgbClr val="FFFB00"/>
                  </a:solidFill>
                  <a:latin typeface="+mn-lt"/>
                  <a:ea typeface="+mn-ea"/>
                  <a:cs typeface="+mn-cs"/>
                  <a:sym typeface="Helvetica"/>
                </a:defRPr>
              </a:pPr>
              <a:endParaRPr/>
            </a:p>
          </p:txBody>
        </p:sp>
        <p:sp>
          <p:nvSpPr>
            <p:cNvPr id="1042" name="Madrid"/>
            <p:cNvSpPr txBox="1"/>
            <p:nvPr/>
          </p:nvSpPr>
          <p:spPr>
            <a:xfrm>
              <a:off x="28654" y="17145"/>
              <a:ext cx="636427" cy="139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914446">
                <a:lnSpc>
                  <a:spcPct val="90000"/>
                </a:lnSpc>
                <a:defRPr sz="900" cap="all" spc="9">
                  <a:solidFill>
                    <a:srgbClr val="FFFB00"/>
                  </a:solidFill>
                  <a:latin typeface="+mn-lt"/>
                  <a:ea typeface="+mn-ea"/>
                  <a:cs typeface="+mn-cs"/>
                  <a:sym typeface="Helvetica"/>
                </a:defRPr>
              </a:lvl1pPr>
            </a:lstStyle>
            <a:p>
              <a:r>
                <a:t>Madrid</a:t>
              </a:r>
            </a:p>
          </p:txBody>
        </p:sp>
      </p:grpSp>
      <p:sp>
        <p:nvSpPr>
          <p:cNvPr id="1044" name="Linea"/>
          <p:cNvSpPr/>
          <p:nvPr/>
        </p:nvSpPr>
        <p:spPr>
          <a:xfrm flipV="1">
            <a:off x="3028771" y="4422852"/>
            <a:ext cx="2" cy="757696"/>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txBody>
          <a:bodyPr lIns="45718" tIns="45718" rIns="45718" bIns="45718"/>
          <a:lstStyle/>
          <a:p>
            <a:endParaRPr/>
          </a:p>
        </p:txBody>
      </p:sp>
      <p:sp>
        <p:nvSpPr>
          <p:cNvPr id="1045" name="Cerchio"/>
          <p:cNvSpPr/>
          <p:nvPr/>
        </p:nvSpPr>
        <p:spPr>
          <a:xfrm>
            <a:off x="3010873" y="4403538"/>
            <a:ext cx="35799" cy="35799"/>
          </a:xfrm>
          <a:prstGeom prst="ellipse">
            <a:avLst/>
          </a:prstGeom>
          <a:solidFill>
            <a:srgbClr val="FFFFFF"/>
          </a:solidFill>
          <a:ln w="12700">
            <a:miter lim="400000"/>
          </a:ln>
        </p:spPr>
        <p:txBody>
          <a:bodyPr lIns="45718" tIns="45718" rIns="45718" bIns="45718" anchor="ctr"/>
          <a:lstStyle/>
          <a:p>
            <a:pPr>
              <a:defRPr>
                <a:latin typeface="Arial"/>
                <a:ea typeface="Arial"/>
                <a:cs typeface="Arial"/>
                <a:sym typeface="Arial"/>
              </a:defRPr>
            </a:pPr>
            <a:endParaRPr/>
          </a:p>
        </p:txBody>
      </p:sp>
      <p:grpSp>
        <p:nvGrpSpPr>
          <p:cNvPr id="1048" name="Mexico City"/>
          <p:cNvGrpSpPr/>
          <p:nvPr/>
        </p:nvGrpSpPr>
        <p:grpSpPr>
          <a:xfrm>
            <a:off x="2548800" y="5165521"/>
            <a:ext cx="959948" cy="173993"/>
            <a:chOff x="0" y="0"/>
            <a:chExt cx="959946" cy="173992"/>
          </a:xfrm>
        </p:grpSpPr>
        <p:sp>
          <p:nvSpPr>
            <p:cNvPr id="1046" name="Rettangolo arrotondato"/>
            <p:cNvSpPr/>
            <p:nvPr/>
          </p:nvSpPr>
          <p:spPr>
            <a:xfrm>
              <a:off x="0" y="0"/>
              <a:ext cx="959946" cy="173992"/>
            </a:xfrm>
            <a:prstGeom prst="roundRect">
              <a:avLst>
                <a:gd name="adj" fmla="val 50000"/>
              </a:avLst>
            </a:prstGeom>
            <a:solidFill>
              <a:srgbClr val="000000"/>
            </a:solidFill>
            <a:ln w="6350" cap="flat">
              <a:solidFill>
                <a:schemeClr val="accent2">
                  <a:lumOff val="16690"/>
                </a:schemeClr>
              </a:solidFill>
              <a:prstDash val="solid"/>
              <a:miter lim="800000"/>
            </a:ln>
            <a:effectLst/>
          </p:spPr>
          <p:txBody>
            <a:bodyPr wrap="square" lIns="45718" tIns="45718" rIns="45718" bIns="45718" numCol="1" anchor="ctr">
              <a:noAutofit/>
            </a:bodyPr>
            <a:lstStyle/>
            <a:p>
              <a:pPr algn="ctr" defTabSz="914446">
                <a:lnSpc>
                  <a:spcPct val="90000"/>
                </a:lnSpc>
                <a:defRPr sz="900" cap="all" spc="9">
                  <a:solidFill>
                    <a:srgbClr val="FFFB00"/>
                  </a:solidFill>
                  <a:latin typeface="+mn-lt"/>
                  <a:ea typeface="+mn-ea"/>
                  <a:cs typeface="+mn-cs"/>
                  <a:sym typeface="Helvetica"/>
                </a:defRPr>
              </a:pPr>
              <a:endParaRPr/>
            </a:p>
          </p:txBody>
        </p:sp>
        <p:sp>
          <p:nvSpPr>
            <p:cNvPr id="1047" name="Mexico City"/>
            <p:cNvSpPr txBox="1"/>
            <p:nvPr/>
          </p:nvSpPr>
          <p:spPr>
            <a:xfrm>
              <a:off x="28654" y="17145"/>
              <a:ext cx="902637" cy="139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914446">
                <a:lnSpc>
                  <a:spcPct val="90000"/>
                </a:lnSpc>
                <a:defRPr sz="900" cap="all" spc="9">
                  <a:solidFill>
                    <a:srgbClr val="FFFB00"/>
                  </a:solidFill>
                  <a:latin typeface="+mn-lt"/>
                  <a:ea typeface="+mn-ea"/>
                  <a:cs typeface="+mn-cs"/>
                  <a:sym typeface="Helvetica"/>
                </a:defRPr>
              </a:lvl1pPr>
            </a:lstStyle>
            <a:p>
              <a:r>
                <a:t>Mexico City</a:t>
              </a:r>
            </a:p>
          </p:txBody>
        </p:sp>
      </p:grpSp>
      <p:sp>
        <p:nvSpPr>
          <p:cNvPr id="1049" name="Linea"/>
          <p:cNvSpPr/>
          <p:nvPr/>
        </p:nvSpPr>
        <p:spPr>
          <a:xfrm flipV="1">
            <a:off x="6346047" y="2609879"/>
            <a:ext cx="2" cy="575675"/>
          </a:xfrm>
          <a:prstGeom prst="line">
            <a:avLst/>
          </a:prstGeom>
          <a:ln w="6350">
            <a:solidFill>
              <a:schemeClr val="tx1">
                <a:lumMod val="75000"/>
                <a:lumOff val="25000"/>
              </a:schemeClr>
            </a:solidFill>
            <a:prstDash val="sysDot"/>
            <a:miter lim="400000"/>
          </a:ln>
        </p:spPr>
        <p:txBody>
          <a:bodyPr lIns="45718" tIns="45718" rIns="45718" bIns="45718"/>
          <a:lstStyle/>
          <a:p>
            <a:endParaRPr/>
          </a:p>
        </p:txBody>
      </p:sp>
      <p:grpSp>
        <p:nvGrpSpPr>
          <p:cNvPr id="1052" name="Belgrade"/>
          <p:cNvGrpSpPr/>
          <p:nvPr/>
        </p:nvGrpSpPr>
        <p:grpSpPr>
          <a:xfrm>
            <a:off x="5930646" y="2531727"/>
            <a:ext cx="830805" cy="173993"/>
            <a:chOff x="0" y="0"/>
            <a:chExt cx="830803" cy="173992"/>
          </a:xfrm>
        </p:grpSpPr>
        <p:sp>
          <p:nvSpPr>
            <p:cNvPr id="1050" name="Rettangolo arrotondato"/>
            <p:cNvSpPr/>
            <p:nvPr/>
          </p:nvSpPr>
          <p:spPr>
            <a:xfrm>
              <a:off x="0" y="0"/>
              <a:ext cx="830803" cy="173992"/>
            </a:xfrm>
            <a:prstGeom prst="roundRect">
              <a:avLst>
                <a:gd name="adj" fmla="val 50000"/>
              </a:avLst>
            </a:prstGeom>
            <a:solidFill>
              <a:srgbClr val="000000"/>
            </a:solidFill>
            <a:ln w="6350" cap="flat">
              <a:solidFill>
                <a:schemeClr val="accent2">
                  <a:lumOff val="16690"/>
                </a:schemeClr>
              </a:solidFill>
              <a:prstDash val="solid"/>
              <a:miter lim="800000"/>
            </a:ln>
            <a:effectLst/>
          </p:spPr>
          <p:txBody>
            <a:bodyPr wrap="square" lIns="45718" tIns="45718" rIns="45718" bIns="45718" numCol="1" anchor="ctr">
              <a:noAutofit/>
            </a:bodyPr>
            <a:lstStyle/>
            <a:p>
              <a:pPr algn="ctr" defTabSz="914446">
                <a:lnSpc>
                  <a:spcPct val="90000"/>
                </a:lnSpc>
                <a:defRPr sz="900" cap="all" spc="9">
                  <a:solidFill>
                    <a:srgbClr val="FFFB00"/>
                  </a:solidFill>
                  <a:latin typeface="+mn-lt"/>
                  <a:ea typeface="+mn-ea"/>
                  <a:cs typeface="+mn-cs"/>
                  <a:sym typeface="Helvetica"/>
                </a:defRPr>
              </a:pPr>
              <a:endParaRPr/>
            </a:p>
          </p:txBody>
        </p:sp>
        <p:sp>
          <p:nvSpPr>
            <p:cNvPr id="1051" name="Belgrade"/>
            <p:cNvSpPr txBox="1"/>
            <p:nvPr/>
          </p:nvSpPr>
          <p:spPr>
            <a:xfrm>
              <a:off x="28655" y="17145"/>
              <a:ext cx="773493" cy="139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914446">
                <a:lnSpc>
                  <a:spcPct val="90000"/>
                </a:lnSpc>
                <a:defRPr sz="900" cap="all" spc="9">
                  <a:solidFill>
                    <a:srgbClr val="FFFB00"/>
                  </a:solidFill>
                  <a:latin typeface="+mn-lt"/>
                  <a:ea typeface="+mn-ea"/>
                  <a:cs typeface="+mn-cs"/>
                  <a:sym typeface="Helvetica"/>
                </a:defRPr>
              </a:lvl1pPr>
            </a:lstStyle>
            <a:p>
              <a:r>
                <a:t>Belgrade</a:t>
              </a:r>
            </a:p>
          </p:txBody>
        </p:sp>
      </p:grpSp>
      <p:sp>
        <p:nvSpPr>
          <p:cNvPr id="1053" name="Cerchio"/>
          <p:cNvSpPr/>
          <p:nvPr/>
        </p:nvSpPr>
        <p:spPr>
          <a:xfrm>
            <a:off x="6328150" y="3164580"/>
            <a:ext cx="35799" cy="35799"/>
          </a:xfrm>
          <a:prstGeom prst="ellipse">
            <a:avLst/>
          </a:prstGeom>
          <a:solidFill>
            <a:srgbClr val="FFFFFF"/>
          </a:solidFill>
          <a:ln w="12700">
            <a:miter lim="400000"/>
          </a:ln>
        </p:spPr>
        <p:txBody>
          <a:bodyPr lIns="45718" tIns="45718" rIns="45718" bIns="45718" anchor="ctr"/>
          <a:lstStyle/>
          <a:p>
            <a:pPr>
              <a:defRPr>
                <a:latin typeface="Arial"/>
                <a:ea typeface="Arial"/>
                <a:cs typeface="Arial"/>
                <a:sym typeface="Arial"/>
              </a:defRPr>
            </a:pPr>
            <a:endParaRPr/>
          </a:p>
        </p:txBody>
      </p:sp>
      <p:sp>
        <p:nvSpPr>
          <p:cNvPr id="1054" name="www.ALKEMY.COM"/>
          <p:cNvSpPr txBox="1"/>
          <p:nvPr/>
        </p:nvSpPr>
        <p:spPr>
          <a:xfrm>
            <a:off x="9594239" y="644893"/>
            <a:ext cx="1688067" cy="294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lgn="r" defTabSz="914446">
              <a:defRPr sz="1300" cap="all">
                <a:solidFill>
                  <a:srgbClr val="FFFFFF"/>
                </a:solidFill>
                <a:latin typeface="+mn-lt"/>
                <a:ea typeface="+mn-ea"/>
                <a:cs typeface="+mn-cs"/>
                <a:sym typeface="Helvetica"/>
              </a:defRPr>
            </a:lvl1pPr>
          </a:lstStyle>
          <a:p>
            <a:r>
              <a:t>www.ALKEMY.COM</a:t>
            </a:r>
          </a:p>
        </p:txBody>
      </p:sp>
      <p:sp>
        <p:nvSpPr>
          <p:cNvPr id="2" name="Slide Number Placeholder 1">
            <a:extLst>
              <a:ext uri="{FF2B5EF4-FFF2-40B4-BE49-F238E27FC236}">
                <a16:creationId xmlns:a16="http://schemas.microsoft.com/office/drawing/2014/main" id="{218C78BD-2061-D83E-4973-DFE249B79C15}"/>
              </a:ext>
            </a:extLst>
          </p:cNvPr>
          <p:cNvSpPr txBox="1">
            <a:spLocks noGrp="1"/>
          </p:cNvSpPr>
          <p:nvPr>
            <p:ph type="sldNum" sz="quarter" idx="4"/>
          </p:nvPr>
        </p:nvSpPr>
        <p:spPr>
          <a:xfrm>
            <a:off x="30280" y="6605131"/>
            <a:ext cx="317595" cy="18033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304814"/>
          </a:lstStyle>
          <a:p>
            <a:fld id="{86CB4B4D-7CA3-9044-876B-883B54F8677D}" type="slidenum">
              <a:rPr/>
              <a:pPr/>
              <a:t>2</a:t>
            </a:fld>
            <a:endParaRPr/>
          </a:p>
        </p:txBody>
      </p:sp>
    </p:spTree>
  </p:cSld>
  <p:clrMapOvr>
    <a:masterClrMapping/>
  </p:clrMapOvr>
  <p:transition spd="med"/>
</p:sld>
</file>

<file path=ppt/theme/theme1.xml><?xml version="1.0" encoding="utf-8"?>
<a:theme xmlns:a="http://schemas.openxmlformats.org/drawingml/2006/main" name="Tema2">
  <a:themeElements>
    <a:clrScheme name="Personalizzati 2">
      <a:dk1>
        <a:srgbClr val="000000"/>
      </a:dk1>
      <a:lt1>
        <a:srgbClr val="FFFFFF"/>
      </a:lt1>
      <a:dk2>
        <a:srgbClr val="000000"/>
      </a:dk2>
      <a:lt2>
        <a:srgbClr val="FFFFFF"/>
      </a:lt2>
      <a:accent1>
        <a:srgbClr val="FEFB00"/>
      </a:accent1>
      <a:accent2>
        <a:srgbClr val="FFC2DF"/>
      </a:accent2>
      <a:accent3>
        <a:srgbClr val="00FF82"/>
      </a:accent3>
      <a:accent4>
        <a:srgbClr val="FF9D00"/>
      </a:accent4>
      <a:accent5>
        <a:srgbClr val="00ECFF"/>
      </a:accent5>
      <a:accent6>
        <a:srgbClr val="EA414A"/>
      </a:accent6>
      <a:hlink>
        <a:srgbClr val="FEFB00"/>
      </a:hlink>
      <a:folHlink>
        <a:srgbClr val="8C4DDA"/>
      </a:folHlink>
    </a:clrScheme>
    <a:fontScheme name="Custom 3">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2" id="{11B56C99-9A6D-F949-B768-6C365A37DB04}" vid="{5586F8E8-2929-7445-85C3-CD3059476D19}"/>
    </a:ext>
  </a:extLst>
</a:theme>
</file>

<file path=ppt/theme/theme2.xml><?xml version="1.0" encoding="utf-8"?>
<a:theme xmlns:a="http://schemas.openxmlformats.org/drawingml/2006/main" name="Tema di Office">
  <a:themeElements>
    <a:clrScheme name="Tema di Office">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Tema di Office">
      <a:majorFont>
        <a:latin typeface="Calibri"/>
        <a:ea typeface="Calibri"/>
        <a:cs typeface="Calibri"/>
      </a:majorFont>
      <a:minorFont>
        <a:latin typeface="Helvetica"/>
        <a:ea typeface="Helvetica"/>
        <a:cs typeface="Helvetica"/>
      </a:minorFont>
    </a:fontScheme>
    <a:fmtScheme name="Tema di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0F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nno xmlns="69447cd2-033e-4d3c-83b8-535daf65d110">2025-05-31T22:00:00+00:00</Anno>
    <Lingua xmlns="69447cd2-033e-4d3c-83b8-535daf65d110">ENG</Lingua>
    <Formatofile xmlns="69447cd2-033e-4d3c-83b8-535daf65d110">Power Point</Formatofil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9AEC1572BAE2040B2738170BFD805F0" ma:contentTypeVersion="9" ma:contentTypeDescription="Create a new document." ma:contentTypeScope="" ma:versionID="6f959b5a0a2615ec85221fa2570f64fa">
  <xsd:schema xmlns:xsd="http://www.w3.org/2001/XMLSchema" xmlns:xs="http://www.w3.org/2001/XMLSchema" xmlns:p="http://schemas.microsoft.com/office/2006/metadata/properties" xmlns:ns2="69447cd2-033e-4d3c-83b8-535daf65d110" xmlns:ns3="c92a519a-e1a9-4dfd-b948-719399907298" targetNamespace="http://schemas.microsoft.com/office/2006/metadata/properties" ma:root="true" ma:fieldsID="f7efccb57bc61291573fd27f2d9d0896" ns2:_="" ns3:_="">
    <xsd:import namespace="69447cd2-033e-4d3c-83b8-535daf65d110"/>
    <xsd:import namespace="c92a519a-e1a9-4dfd-b948-71939990729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Anno" minOccurs="0"/>
                <xsd:element ref="ns2:Lingua" minOccurs="0"/>
                <xsd:element ref="ns2:MediaServiceSearchProperties" minOccurs="0"/>
                <xsd:element ref="ns3:SharedWithUsers" minOccurs="0"/>
                <xsd:element ref="ns3:SharedWithDetails" minOccurs="0"/>
                <xsd:element ref="ns2:Formato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447cd2-033e-4d3c-83b8-535daf65d1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Anno" ma:index="11" nillable="true" ma:displayName="Anno" ma:format="DateOnly" ma:internalName="Anno">
      <xsd:simpleType>
        <xsd:restriction base="dms:DateTime"/>
      </xsd:simpleType>
    </xsd:element>
    <xsd:element name="Lingua" ma:index="12" nillable="true" ma:displayName="Lingua" ma:format="Dropdown" ma:internalName="Lingua">
      <xsd:simpleType>
        <xsd:restriction base="dms:Text">
          <xsd:maxLength value="255"/>
        </xsd:restriction>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Formatofile" ma:index="16" nillable="true" ma:displayName="Formato file" ma:format="Dropdown" ma:internalName="Formatofile">
      <xsd:simpleType>
        <xsd:restriction base="dms:Choice">
          <xsd:enumeration value="Power Point"/>
          <xsd:enumeration value="PDF"/>
        </xsd:restriction>
      </xsd:simpleType>
    </xsd:element>
  </xsd:schema>
  <xsd:schema xmlns:xsd="http://www.w3.org/2001/XMLSchema" xmlns:xs="http://www.w3.org/2001/XMLSchema" xmlns:dms="http://schemas.microsoft.com/office/2006/documentManagement/types" xmlns:pc="http://schemas.microsoft.com/office/infopath/2007/PartnerControls" targetNamespace="c92a519a-e1a9-4dfd-b948-71939990729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355708-7ADE-4C72-8160-4060DD4BC0A4}">
  <ds:schemaRefs>
    <ds:schemaRef ds:uri="http://www.w3.org/XML/1998/namespace"/>
    <ds:schemaRef ds:uri="69447cd2-033e-4d3c-83b8-535daf65d110"/>
    <ds:schemaRef ds:uri="http://schemas.microsoft.com/office/infopath/2007/PartnerControls"/>
    <ds:schemaRef ds:uri="http://purl.org/dc/elements/1.1/"/>
    <ds:schemaRef ds:uri="http://schemas.microsoft.com/office/2006/documentManagement/types"/>
    <ds:schemaRef ds:uri="c92a519a-e1a9-4dfd-b948-719399907298"/>
    <ds:schemaRef ds:uri="http://schemas.microsoft.com/office/2006/metadata/propertie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FEC6E45C-7243-42EC-9FA1-10A24745DB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447cd2-033e-4d3c-83b8-535daf65d110"/>
    <ds:schemaRef ds:uri="c92a519a-e1a9-4dfd-b948-7193999072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C48440-EA01-4536-8ED6-61C0A65CD3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TotalTime>
  <Words>43</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Helvetica</vt:lpstr>
      <vt:lpstr>Helvetica Neue</vt:lpstr>
      <vt:lpstr>Lucida Grande</vt:lpstr>
      <vt:lpstr>Tema2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Diana Rubaga</dc:creator>
  <cp:lastModifiedBy>Diana Rubaga</cp:lastModifiedBy>
  <cp:revision>2</cp:revision>
  <dcterms:modified xsi:type="dcterms:W3CDTF">2025-07-10T13:52:11Z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0x01010069AEC1572BAE2040B2738170BFD805F0</vt:lpwstr>
  </property>
</Properties>
</file>