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7073-B243-B109-5861-F3D26D284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2E9D-286C-BEAD-E1FB-8FA789B6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2A94-DB63-7E6F-8C73-ECF08E9A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9C00-1A3F-AB57-C477-DA2DC316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32FF-6D2C-A460-9284-B5B859D3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6B45-C9EA-88AF-DFFF-A73F397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6323-4E2A-A7EF-1A31-4519F5B5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0721-6B9A-59F6-1FB7-2901C277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A12B-8C45-376B-63DA-19F6BB4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5F42-FC8A-C221-987B-49D2027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84BA9-D768-FA08-1471-7163C8AAF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820E1-3884-619D-E1FF-AADAFA5A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A2A5-ADD6-CF48-E187-7C7DE06A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5D88-2130-39AD-ABE8-85562F17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A793-6AFC-3F59-154B-04CE039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486-5187-7EED-CA47-629D58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E3E6-FBBE-8656-21EE-3573582B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7ED0-C239-17FB-98C3-91E8C62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26CB-C3D6-E621-60EC-D8FF4A27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390E-44F7-83E7-9CF5-EF80F13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55BB-855D-DD77-3A3C-82EA436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D901-4989-8F8B-F5CB-4FEF2EAA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1A9F-8078-131B-E65D-32F0CB7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812F-CB52-CB7D-8DA2-C467E206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3B4A-1816-BBB8-FE1A-4269679D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9F3-E704-43F1-1669-F3509C99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B2C3-A323-95E4-2A21-5AF60975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BC69-F043-8DFD-E73D-8C904E05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2D37-526D-BE6F-30EA-2341D861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012C-AA46-3D0B-ADE3-ED867B5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526E-51AA-6193-38A6-0CCA5C36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A6B2-5936-FBC7-B81D-98FD5466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87D65-40E0-B621-9377-56AD3819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E18EA-3EEA-B513-7932-D47B26F0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798EE-607E-B765-6536-29CD8BD2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E500-4C5F-B0CC-1230-FF64FD61B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C0652-A234-79EA-ED6A-C97DE8F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7E723-CC56-0548-988C-9C12F3B2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A08F0-6AE5-AEB8-9529-25C7AA99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4C71-787C-CA01-1C35-A8419F2E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DCA45-D31F-172F-D12E-0A83EC6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6B7F0-3B1C-9A46-2B70-EADDF5EC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86536-D990-8B93-F445-B4E1CDF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99CD5-37CE-A715-CCAF-4A94EBD9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8DCA3-06A3-3F19-057F-ED4BE8EE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F975-3A7D-3366-D88B-9044C9D4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1E1F-31C7-05CB-CD86-EF7E03AD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B883-3221-7CE0-8BE0-AE729E8E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8819E-4B8B-87E9-7295-22CCDE37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2397-5C32-2038-0133-90EA7E9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9B08-6DA7-2BE5-85A6-DE5F93B4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F970-4675-E3B1-1CA9-D1339D8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0A1-4CE4-46E0-CE55-E2A83ACE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73942-F771-4841-CDC1-D51EDA5E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A10-284B-9A1A-9BDB-1CF899BA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4F04A-E63F-BF7D-E895-FE92CCE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543CE-6899-0F77-CCFC-D758158A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5EAC-BE4B-C9B6-1CE3-5DF16458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31865-2159-B615-AB70-92F260C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71FB-9D54-92DF-40D1-79833FCE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7747-8C4B-69D3-2B27-22403557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9830-4CCB-F480-5FC0-7A403DCCE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BA68-CC37-950C-9608-2DC6EC2E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EFD16B-1483-8D91-989D-2BAFA8F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C3B96-BD47-E36E-F07F-3D426C82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0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Rubaga</dc:creator>
  <cp:lastModifiedBy>Diana Rubaga</cp:lastModifiedBy>
  <cp:revision>1</cp:revision>
  <dcterms:created xsi:type="dcterms:W3CDTF">2025-07-02T13:12:24Z</dcterms:created>
  <dcterms:modified xsi:type="dcterms:W3CDTF">2025-07-02T13:12:40Z</dcterms:modified>
</cp:coreProperties>
</file>