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2"/>
  </p:notesMasterIdLst>
  <p:sldIdLst>
    <p:sldId id="266" r:id="rId2"/>
    <p:sldId id="268" r:id="rId3"/>
    <p:sldId id="269" r:id="rId4"/>
    <p:sldId id="286" r:id="rId5"/>
    <p:sldId id="283" r:id="rId6"/>
    <p:sldId id="282" r:id="rId7"/>
    <p:sldId id="278" r:id="rId8"/>
    <p:sldId id="293" r:id="rId9"/>
    <p:sldId id="294" r:id="rId10"/>
    <p:sldId id="295" r:id="rId11"/>
    <p:sldId id="270" r:id="rId12"/>
    <p:sldId id="271" r:id="rId13"/>
    <p:sldId id="296" r:id="rId14"/>
    <p:sldId id="297" r:id="rId15"/>
    <p:sldId id="289" r:id="rId16"/>
    <p:sldId id="290" r:id="rId17"/>
    <p:sldId id="292" r:id="rId18"/>
    <p:sldId id="291" r:id="rId19"/>
    <p:sldId id="275" r:id="rId20"/>
    <p:sldId id="276" r:id="rId21"/>
  </p:sldIdLst>
  <p:sldSz cx="9144000" cy="6858000" type="screen4x3"/>
  <p:notesSz cx="6858000" cy="9144000"/>
  <p:defaultTextStyle>
    <a:defPPr>
      <a:defRPr lang="es-ES_tradnl"/>
    </a:defPPr>
    <a:lvl1pPr algn="l" rtl="0" fontAlgn="base">
      <a:spcBef>
        <a:spcPct val="0"/>
      </a:spcBef>
      <a:spcAft>
        <a:spcPct val="0"/>
      </a:spcAft>
      <a:defRPr sz="2400" kern="1200">
        <a:solidFill>
          <a:schemeClr val="tx1"/>
        </a:solidFill>
        <a:latin typeface="Time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6FCF"/>
    <a:srgbClr val="996633"/>
    <a:srgbClr val="FF8000"/>
    <a:srgbClr val="00FFFF"/>
    <a:srgbClr val="DBDBDB"/>
    <a:srgbClr val="D4B3CC"/>
    <a:srgbClr val="92A6BA"/>
    <a:srgbClr val="247DB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799"/>
    <p:restoredTop sz="86716"/>
  </p:normalViewPr>
  <p:slideViewPr>
    <p:cSldViewPr>
      <p:cViewPr varScale="1">
        <p:scale>
          <a:sx n="109" d="100"/>
          <a:sy n="109" d="100"/>
        </p:scale>
        <p:origin x="1032"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E9898E-3E65-994E-A5C1-24B5D0A60280}" type="doc">
      <dgm:prSet loTypeId="urn:microsoft.com/office/officeart/2005/8/layout/vList3" loCatId="" qsTypeId="urn:microsoft.com/office/officeart/2005/8/quickstyle/simple1" qsCatId="simple" csTypeId="urn:microsoft.com/office/officeart/2005/8/colors/accent1_2" csCatId="accent1" phldr="1"/>
      <dgm:spPr/>
    </dgm:pt>
    <dgm:pt modelId="{38897C03-4122-C94F-9E17-B3E7D97ED1F8}">
      <dgm:prSet phldrT="[Texto]"/>
      <dgm:spPr>
        <a:solidFill>
          <a:schemeClr val="accent2"/>
        </a:solidFill>
      </dgm:spPr>
      <dgm:t>
        <a:bodyPr/>
        <a:lstStyle/>
        <a:p>
          <a:r>
            <a:rPr lang="es-ES" dirty="0"/>
            <a:t>Introducción</a:t>
          </a:r>
        </a:p>
      </dgm:t>
    </dgm:pt>
    <dgm:pt modelId="{2F22A39E-EF1E-774D-A15F-2186B5E04E66}" type="parTrans" cxnId="{76B260EF-15CD-3045-B1A3-233DE84844C6}">
      <dgm:prSet/>
      <dgm:spPr/>
      <dgm:t>
        <a:bodyPr/>
        <a:lstStyle/>
        <a:p>
          <a:endParaRPr lang="es-ES"/>
        </a:p>
      </dgm:t>
    </dgm:pt>
    <dgm:pt modelId="{FFF14B70-F3A0-7A4D-B735-4F06A922CDFF}" type="sibTrans" cxnId="{76B260EF-15CD-3045-B1A3-233DE84844C6}">
      <dgm:prSet/>
      <dgm:spPr/>
      <dgm:t>
        <a:bodyPr/>
        <a:lstStyle/>
        <a:p>
          <a:endParaRPr lang="es-ES"/>
        </a:p>
      </dgm:t>
    </dgm:pt>
    <dgm:pt modelId="{EE10519E-E47D-0244-B1A3-DBED0C51D506}">
      <dgm:prSet phldrT="[Texto]"/>
      <dgm:spPr>
        <a:solidFill>
          <a:schemeClr val="accent2"/>
        </a:solidFill>
      </dgm:spPr>
      <dgm:t>
        <a:bodyPr/>
        <a:lstStyle/>
        <a:p>
          <a:r>
            <a:rPr lang="es-ES" dirty="0"/>
            <a:t>Marco conceptual</a:t>
          </a:r>
        </a:p>
      </dgm:t>
    </dgm:pt>
    <dgm:pt modelId="{50E8DA45-672A-3C47-8CB8-5A6B1BD88F66}" type="parTrans" cxnId="{22C1E3CA-861C-1B47-A52B-09ACAE4E4D79}">
      <dgm:prSet/>
      <dgm:spPr/>
      <dgm:t>
        <a:bodyPr/>
        <a:lstStyle/>
        <a:p>
          <a:endParaRPr lang="es-ES"/>
        </a:p>
      </dgm:t>
    </dgm:pt>
    <dgm:pt modelId="{CFBDA70D-A25A-694C-A795-4258B99F60DC}" type="sibTrans" cxnId="{22C1E3CA-861C-1B47-A52B-09ACAE4E4D79}">
      <dgm:prSet/>
      <dgm:spPr/>
      <dgm:t>
        <a:bodyPr/>
        <a:lstStyle/>
        <a:p>
          <a:endParaRPr lang="es-ES"/>
        </a:p>
      </dgm:t>
    </dgm:pt>
    <dgm:pt modelId="{0A616C36-16CD-0743-9D1E-1C8D389A001E}">
      <dgm:prSet phldrT="[Texto]"/>
      <dgm:spPr>
        <a:solidFill>
          <a:schemeClr val="accent2"/>
        </a:solidFill>
      </dgm:spPr>
      <dgm:t>
        <a:bodyPr/>
        <a:lstStyle/>
        <a:p>
          <a:r>
            <a:rPr lang="es-ES" dirty="0"/>
            <a:t>Estado del arte</a:t>
          </a:r>
        </a:p>
      </dgm:t>
    </dgm:pt>
    <dgm:pt modelId="{A96B5E93-0053-C947-A993-03BE98074346}" type="parTrans" cxnId="{48FBFC8B-2E8C-9740-B561-647547C4E181}">
      <dgm:prSet/>
      <dgm:spPr/>
      <dgm:t>
        <a:bodyPr/>
        <a:lstStyle/>
        <a:p>
          <a:endParaRPr lang="es-ES"/>
        </a:p>
      </dgm:t>
    </dgm:pt>
    <dgm:pt modelId="{6421764C-0A80-974B-B651-E25895D2A592}" type="sibTrans" cxnId="{48FBFC8B-2E8C-9740-B561-647547C4E181}">
      <dgm:prSet/>
      <dgm:spPr/>
      <dgm:t>
        <a:bodyPr/>
        <a:lstStyle/>
        <a:p>
          <a:endParaRPr lang="es-ES"/>
        </a:p>
      </dgm:t>
    </dgm:pt>
    <dgm:pt modelId="{302D07E1-A68F-4D47-AAB1-83C9426F3CEA}">
      <dgm:prSet/>
      <dgm:spPr>
        <a:solidFill>
          <a:schemeClr val="accent2"/>
        </a:solidFill>
      </dgm:spPr>
      <dgm:t>
        <a:bodyPr/>
        <a:lstStyle/>
        <a:p>
          <a:r>
            <a:rPr lang="es-ES" dirty="0"/>
            <a:t>Definición del problema</a:t>
          </a:r>
        </a:p>
      </dgm:t>
    </dgm:pt>
    <dgm:pt modelId="{A9F0296F-76F7-1048-AD09-E167EB3F5B42}" type="parTrans" cxnId="{F5874C0F-1A5A-A749-B3FA-143D0108FAA1}">
      <dgm:prSet/>
      <dgm:spPr/>
      <dgm:t>
        <a:bodyPr/>
        <a:lstStyle/>
        <a:p>
          <a:endParaRPr lang="es-ES"/>
        </a:p>
      </dgm:t>
    </dgm:pt>
    <dgm:pt modelId="{A4931269-97D0-174B-97DA-6128517C4853}" type="sibTrans" cxnId="{F5874C0F-1A5A-A749-B3FA-143D0108FAA1}">
      <dgm:prSet/>
      <dgm:spPr/>
      <dgm:t>
        <a:bodyPr/>
        <a:lstStyle/>
        <a:p>
          <a:endParaRPr lang="es-ES"/>
        </a:p>
      </dgm:t>
    </dgm:pt>
    <dgm:pt modelId="{B8844E9F-2E5C-AA40-9182-FFCBC2234B02}">
      <dgm:prSet/>
      <dgm:spPr>
        <a:solidFill>
          <a:schemeClr val="accent2"/>
        </a:solidFill>
      </dgm:spPr>
      <dgm:t>
        <a:bodyPr/>
        <a:lstStyle/>
        <a:p>
          <a:r>
            <a:rPr lang="es-ES" dirty="0"/>
            <a:t>Solución Propuesta</a:t>
          </a:r>
        </a:p>
      </dgm:t>
    </dgm:pt>
    <dgm:pt modelId="{09CB3C28-3D88-E745-B87A-4240FBFB5FD8}" type="parTrans" cxnId="{ECF7F040-D31C-5A42-A348-680CB5BFFD0A}">
      <dgm:prSet/>
      <dgm:spPr/>
      <dgm:t>
        <a:bodyPr/>
        <a:lstStyle/>
        <a:p>
          <a:endParaRPr lang="es-ES"/>
        </a:p>
      </dgm:t>
    </dgm:pt>
    <dgm:pt modelId="{82D2F657-E3E6-1B49-A95B-5331F2AA32F1}" type="sibTrans" cxnId="{ECF7F040-D31C-5A42-A348-680CB5BFFD0A}">
      <dgm:prSet/>
      <dgm:spPr/>
      <dgm:t>
        <a:bodyPr/>
        <a:lstStyle/>
        <a:p>
          <a:endParaRPr lang="es-ES"/>
        </a:p>
      </dgm:t>
    </dgm:pt>
    <dgm:pt modelId="{E6822A9B-A40D-684D-9D37-2FFC2EA67CBD}">
      <dgm:prSet/>
      <dgm:spPr>
        <a:solidFill>
          <a:schemeClr val="accent2"/>
        </a:solidFill>
      </dgm:spPr>
      <dgm:t>
        <a:bodyPr/>
        <a:lstStyle/>
        <a:p>
          <a:r>
            <a:rPr lang="es-ES" dirty="0"/>
            <a:t>Análisis</a:t>
          </a:r>
        </a:p>
      </dgm:t>
    </dgm:pt>
    <dgm:pt modelId="{37F61859-3496-8948-A602-ECDF398C087E}" type="parTrans" cxnId="{29958D95-A9D7-544A-96F8-FF189C350B84}">
      <dgm:prSet/>
      <dgm:spPr/>
      <dgm:t>
        <a:bodyPr/>
        <a:lstStyle/>
        <a:p>
          <a:endParaRPr lang="es-ES"/>
        </a:p>
      </dgm:t>
    </dgm:pt>
    <dgm:pt modelId="{E6369281-B7B3-834D-9032-8A09724C68A2}" type="sibTrans" cxnId="{29958D95-A9D7-544A-96F8-FF189C350B84}">
      <dgm:prSet/>
      <dgm:spPr/>
      <dgm:t>
        <a:bodyPr/>
        <a:lstStyle/>
        <a:p>
          <a:endParaRPr lang="es-ES"/>
        </a:p>
      </dgm:t>
    </dgm:pt>
    <dgm:pt modelId="{C5E48711-4420-DB42-80C6-391516AF55A1}">
      <dgm:prSet/>
      <dgm:spPr>
        <a:solidFill>
          <a:schemeClr val="accent2"/>
        </a:solidFill>
      </dgm:spPr>
      <dgm:t>
        <a:bodyPr/>
        <a:lstStyle/>
        <a:p>
          <a:r>
            <a:rPr lang="es-ES" dirty="0"/>
            <a:t>Bibliografía</a:t>
          </a:r>
        </a:p>
      </dgm:t>
    </dgm:pt>
    <dgm:pt modelId="{F3B9871C-32AE-CD45-BE03-65A598A61B28}" type="parTrans" cxnId="{B2BEA227-4F7C-1047-A501-C01DC3F39AC9}">
      <dgm:prSet/>
      <dgm:spPr/>
      <dgm:t>
        <a:bodyPr/>
        <a:lstStyle/>
        <a:p>
          <a:endParaRPr lang="es-ES"/>
        </a:p>
      </dgm:t>
    </dgm:pt>
    <dgm:pt modelId="{3B9F04F9-6B3D-2846-B5E8-DA373719E264}" type="sibTrans" cxnId="{B2BEA227-4F7C-1047-A501-C01DC3F39AC9}">
      <dgm:prSet/>
      <dgm:spPr/>
      <dgm:t>
        <a:bodyPr/>
        <a:lstStyle/>
        <a:p>
          <a:endParaRPr lang="es-ES"/>
        </a:p>
      </dgm:t>
    </dgm:pt>
    <dgm:pt modelId="{B78A24B1-E571-F642-A7A5-F4034816B7DD}">
      <dgm:prSet/>
      <dgm:spPr>
        <a:solidFill>
          <a:schemeClr val="accent2"/>
        </a:solidFill>
      </dgm:spPr>
      <dgm:t>
        <a:bodyPr/>
        <a:lstStyle/>
        <a:p>
          <a:r>
            <a:rPr lang="es-ES" dirty="0"/>
            <a:t>Objetivos</a:t>
          </a:r>
        </a:p>
      </dgm:t>
    </dgm:pt>
    <dgm:pt modelId="{2CEB4587-BE8C-FF48-9D65-94B4603E901E}" type="parTrans" cxnId="{38E35D85-D2D9-7B46-B68E-E4C81B8A4573}">
      <dgm:prSet/>
      <dgm:spPr/>
      <dgm:t>
        <a:bodyPr/>
        <a:lstStyle/>
        <a:p>
          <a:endParaRPr lang="es-ES"/>
        </a:p>
      </dgm:t>
    </dgm:pt>
    <dgm:pt modelId="{A80798E9-8870-D945-B582-104B45EE0877}" type="sibTrans" cxnId="{38E35D85-D2D9-7B46-B68E-E4C81B8A4573}">
      <dgm:prSet/>
      <dgm:spPr/>
      <dgm:t>
        <a:bodyPr/>
        <a:lstStyle/>
        <a:p>
          <a:endParaRPr lang="es-ES"/>
        </a:p>
      </dgm:t>
    </dgm:pt>
    <dgm:pt modelId="{089F8B96-BCBA-074A-9E30-B21C851FC1DF}">
      <dgm:prSet/>
      <dgm:spPr>
        <a:solidFill>
          <a:schemeClr val="accent2"/>
        </a:solidFill>
      </dgm:spPr>
      <dgm:t>
        <a:bodyPr/>
        <a:lstStyle/>
        <a:p>
          <a:r>
            <a:rPr lang="es-ES" dirty="0"/>
            <a:t>Metodología</a:t>
          </a:r>
        </a:p>
      </dgm:t>
    </dgm:pt>
    <dgm:pt modelId="{AAC744F9-0149-6643-BA79-DAD313791EAE}" type="parTrans" cxnId="{8C43788B-777A-654D-BDD0-FB43A3B883DF}">
      <dgm:prSet/>
      <dgm:spPr/>
      <dgm:t>
        <a:bodyPr/>
        <a:lstStyle/>
        <a:p>
          <a:endParaRPr lang="es-ES"/>
        </a:p>
      </dgm:t>
    </dgm:pt>
    <dgm:pt modelId="{E6DA909F-6694-6B4F-8399-0B16C537AE6D}" type="sibTrans" cxnId="{8C43788B-777A-654D-BDD0-FB43A3B883DF}">
      <dgm:prSet/>
      <dgm:spPr/>
      <dgm:t>
        <a:bodyPr/>
        <a:lstStyle/>
        <a:p>
          <a:endParaRPr lang="es-ES"/>
        </a:p>
      </dgm:t>
    </dgm:pt>
    <dgm:pt modelId="{7A902122-0210-3746-86E6-FA128DAD3655}" type="pres">
      <dgm:prSet presAssocID="{D4E9898E-3E65-994E-A5C1-24B5D0A60280}" presName="linearFlow" presStyleCnt="0">
        <dgm:presLayoutVars>
          <dgm:dir/>
          <dgm:resizeHandles val="exact"/>
        </dgm:presLayoutVars>
      </dgm:prSet>
      <dgm:spPr/>
    </dgm:pt>
    <dgm:pt modelId="{2B33616A-E420-D243-9B5C-781FA7A57D54}" type="pres">
      <dgm:prSet presAssocID="{38897C03-4122-C94F-9E17-B3E7D97ED1F8}" presName="composite" presStyleCnt="0"/>
      <dgm:spPr/>
    </dgm:pt>
    <dgm:pt modelId="{438AD6E0-80BB-4247-BD3B-B249D9488751}" type="pres">
      <dgm:prSet presAssocID="{38897C03-4122-C94F-9E17-B3E7D97ED1F8}" presName="imgShp" presStyleLbl="fgImgPlace1" presStyleIdx="0" presStyleCnt="9" custScaleY="90909"/>
      <dgm:spPr>
        <a:pattFill prst="pct80">
          <a:fgClr>
            <a:schemeClr val="accent2"/>
          </a:fgClr>
          <a:bgClr>
            <a:schemeClr val="bg1"/>
          </a:bgClr>
        </a:pattFill>
      </dgm:spPr>
    </dgm:pt>
    <dgm:pt modelId="{80FA7E51-862A-BA4F-8465-96F8E353D042}" type="pres">
      <dgm:prSet presAssocID="{38897C03-4122-C94F-9E17-B3E7D97ED1F8}" presName="txShp" presStyleLbl="node1" presStyleIdx="0" presStyleCnt="9" custScaleY="90909">
        <dgm:presLayoutVars>
          <dgm:bulletEnabled val="1"/>
        </dgm:presLayoutVars>
      </dgm:prSet>
      <dgm:spPr/>
    </dgm:pt>
    <dgm:pt modelId="{8C4CBAFD-4764-A149-A5D4-D1AD77B63617}" type="pres">
      <dgm:prSet presAssocID="{FFF14B70-F3A0-7A4D-B735-4F06A922CDFF}" presName="spacing" presStyleCnt="0"/>
      <dgm:spPr/>
    </dgm:pt>
    <dgm:pt modelId="{8D1C2CE9-6E84-B14E-8263-2AB196CFAD6B}" type="pres">
      <dgm:prSet presAssocID="{EE10519E-E47D-0244-B1A3-DBED0C51D506}" presName="composite" presStyleCnt="0"/>
      <dgm:spPr/>
    </dgm:pt>
    <dgm:pt modelId="{C30D628C-809E-E244-A9EE-A63553519774}" type="pres">
      <dgm:prSet presAssocID="{EE10519E-E47D-0244-B1A3-DBED0C51D506}" presName="imgShp" presStyleLbl="fgImgPlace1" presStyleIdx="1" presStyleCnt="9"/>
      <dgm:spPr>
        <a:pattFill prst="pct80">
          <a:fgClr>
            <a:schemeClr val="accent2"/>
          </a:fgClr>
          <a:bgClr>
            <a:schemeClr val="bg1"/>
          </a:bgClr>
        </a:pattFill>
      </dgm:spPr>
    </dgm:pt>
    <dgm:pt modelId="{E4D68674-6F52-2745-BA4D-2643994D47B8}" type="pres">
      <dgm:prSet presAssocID="{EE10519E-E47D-0244-B1A3-DBED0C51D506}" presName="txShp" presStyleLbl="node1" presStyleIdx="1" presStyleCnt="9">
        <dgm:presLayoutVars>
          <dgm:bulletEnabled val="1"/>
        </dgm:presLayoutVars>
      </dgm:prSet>
      <dgm:spPr/>
    </dgm:pt>
    <dgm:pt modelId="{7E2483EB-6D50-7E4C-9FAD-7937C15C1609}" type="pres">
      <dgm:prSet presAssocID="{CFBDA70D-A25A-694C-A795-4258B99F60DC}" presName="spacing" presStyleCnt="0"/>
      <dgm:spPr/>
    </dgm:pt>
    <dgm:pt modelId="{D3FF69C6-C392-9E4C-B6BD-1B61CD3FA537}" type="pres">
      <dgm:prSet presAssocID="{0A616C36-16CD-0743-9D1E-1C8D389A001E}" presName="composite" presStyleCnt="0"/>
      <dgm:spPr/>
    </dgm:pt>
    <dgm:pt modelId="{75A81BE4-3014-5648-A415-6DB989A8622E}" type="pres">
      <dgm:prSet presAssocID="{0A616C36-16CD-0743-9D1E-1C8D389A001E}" presName="imgShp" presStyleLbl="fgImgPlace1" presStyleIdx="2" presStyleCnt="9"/>
      <dgm:spPr>
        <a:pattFill prst="pct80">
          <a:fgClr>
            <a:schemeClr val="accent2"/>
          </a:fgClr>
          <a:bgClr>
            <a:schemeClr val="bg1"/>
          </a:bgClr>
        </a:pattFill>
      </dgm:spPr>
    </dgm:pt>
    <dgm:pt modelId="{46F1C2B6-3F90-1942-87AB-67A3FA0A41D2}" type="pres">
      <dgm:prSet presAssocID="{0A616C36-16CD-0743-9D1E-1C8D389A001E}" presName="txShp" presStyleLbl="node1" presStyleIdx="2" presStyleCnt="9">
        <dgm:presLayoutVars>
          <dgm:bulletEnabled val="1"/>
        </dgm:presLayoutVars>
      </dgm:prSet>
      <dgm:spPr/>
    </dgm:pt>
    <dgm:pt modelId="{5A21BE3A-A23C-2340-A2FD-34C587D9ADB7}" type="pres">
      <dgm:prSet presAssocID="{6421764C-0A80-974B-B651-E25895D2A592}" presName="spacing" presStyleCnt="0"/>
      <dgm:spPr/>
    </dgm:pt>
    <dgm:pt modelId="{FF99C507-3AED-8E41-B024-34997648D828}" type="pres">
      <dgm:prSet presAssocID="{302D07E1-A68F-4D47-AAB1-83C9426F3CEA}" presName="composite" presStyleCnt="0"/>
      <dgm:spPr/>
    </dgm:pt>
    <dgm:pt modelId="{358744D8-EB71-4441-A5FD-636EDE030683}" type="pres">
      <dgm:prSet presAssocID="{302D07E1-A68F-4D47-AAB1-83C9426F3CEA}" presName="imgShp" presStyleLbl="fgImgPlace1" presStyleIdx="3" presStyleCnt="9"/>
      <dgm:spPr>
        <a:pattFill prst="pct80">
          <a:fgClr>
            <a:schemeClr val="accent2"/>
          </a:fgClr>
          <a:bgClr>
            <a:schemeClr val="bg1"/>
          </a:bgClr>
        </a:pattFill>
      </dgm:spPr>
    </dgm:pt>
    <dgm:pt modelId="{F4515A26-0719-A14E-BC5F-72C1BFF79B96}" type="pres">
      <dgm:prSet presAssocID="{302D07E1-A68F-4D47-AAB1-83C9426F3CEA}" presName="txShp" presStyleLbl="node1" presStyleIdx="3" presStyleCnt="9">
        <dgm:presLayoutVars>
          <dgm:bulletEnabled val="1"/>
        </dgm:presLayoutVars>
      </dgm:prSet>
      <dgm:spPr/>
    </dgm:pt>
    <dgm:pt modelId="{4789E764-F3F9-944B-A7DF-63802204D6FF}" type="pres">
      <dgm:prSet presAssocID="{A4931269-97D0-174B-97DA-6128517C4853}" presName="spacing" presStyleCnt="0"/>
      <dgm:spPr/>
    </dgm:pt>
    <dgm:pt modelId="{DA346072-D7B0-0F43-B541-6B1D6525A0A7}" type="pres">
      <dgm:prSet presAssocID="{B8844E9F-2E5C-AA40-9182-FFCBC2234B02}" presName="composite" presStyleCnt="0"/>
      <dgm:spPr/>
    </dgm:pt>
    <dgm:pt modelId="{BC565ECC-CE61-454C-8732-FB036BE6EC88}" type="pres">
      <dgm:prSet presAssocID="{B8844E9F-2E5C-AA40-9182-FFCBC2234B02}" presName="imgShp" presStyleLbl="fgImgPlace1" presStyleIdx="4" presStyleCnt="9"/>
      <dgm:spPr>
        <a:pattFill prst="pct80">
          <a:fgClr>
            <a:schemeClr val="accent2"/>
          </a:fgClr>
          <a:bgClr>
            <a:schemeClr val="bg1"/>
          </a:bgClr>
        </a:pattFill>
      </dgm:spPr>
    </dgm:pt>
    <dgm:pt modelId="{3C2A3622-F1C3-0F48-A2F4-7D91BB624A52}" type="pres">
      <dgm:prSet presAssocID="{B8844E9F-2E5C-AA40-9182-FFCBC2234B02}" presName="txShp" presStyleLbl="node1" presStyleIdx="4" presStyleCnt="9">
        <dgm:presLayoutVars>
          <dgm:bulletEnabled val="1"/>
        </dgm:presLayoutVars>
      </dgm:prSet>
      <dgm:spPr/>
    </dgm:pt>
    <dgm:pt modelId="{4672F7E2-182E-DF4F-A4CD-2D5C5EC0122B}" type="pres">
      <dgm:prSet presAssocID="{82D2F657-E3E6-1B49-A95B-5331F2AA32F1}" presName="spacing" presStyleCnt="0"/>
      <dgm:spPr/>
    </dgm:pt>
    <dgm:pt modelId="{FCFD95D2-3D75-F04E-A5C5-ECB67B81F285}" type="pres">
      <dgm:prSet presAssocID="{B78A24B1-E571-F642-A7A5-F4034816B7DD}" presName="composite" presStyleCnt="0"/>
      <dgm:spPr/>
    </dgm:pt>
    <dgm:pt modelId="{8FDBA3E5-3598-2E47-9DE9-A9E76E9E89E3}" type="pres">
      <dgm:prSet presAssocID="{B78A24B1-E571-F642-A7A5-F4034816B7DD}" presName="imgShp" presStyleLbl="fgImgPlace1" presStyleIdx="5" presStyleCnt="9"/>
      <dgm:spPr>
        <a:pattFill prst="pct80">
          <a:fgClr>
            <a:schemeClr val="accent2"/>
          </a:fgClr>
          <a:bgClr>
            <a:schemeClr val="bg1"/>
          </a:bgClr>
        </a:pattFill>
        <a:ln>
          <a:solidFill>
            <a:schemeClr val="lt1">
              <a:hueOff val="0"/>
              <a:satOff val="0"/>
              <a:lumOff val="0"/>
            </a:schemeClr>
          </a:solidFill>
        </a:ln>
      </dgm:spPr>
    </dgm:pt>
    <dgm:pt modelId="{9E15D848-35D6-5649-BB40-D0759D88DA04}" type="pres">
      <dgm:prSet presAssocID="{B78A24B1-E571-F642-A7A5-F4034816B7DD}" presName="txShp" presStyleLbl="node1" presStyleIdx="5" presStyleCnt="9">
        <dgm:presLayoutVars>
          <dgm:bulletEnabled val="1"/>
        </dgm:presLayoutVars>
      </dgm:prSet>
      <dgm:spPr/>
    </dgm:pt>
    <dgm:pt modelId="{38C2C9E3-832E-1D43-9518-806E2085F006}" type="pres">
      <dgm:prSet presAssocID="{A80798E9-8870-D945-B582-104B45EE0877}" presName="spacing" presStyleCnt="0"/>
      <dgm:spPr/>
    </dgm:pt>
    <dgm:pt modelId="{194ADA55-BEE3-2A4D-ABB0-B73637A86585}" type="pres">
      <dgm:prSet presAssocID="{089F8B96-BCBA-074A-9E30-B21C851FC1DF}" presName="composite" presStyleCnt="0"/>
      <dgm:spPr/>
    </dgm:pt>
    <dgm:pt modelId="{B3D1C0FF-FAE2-0849-9C37-B240A3089788}" type="pres">
      <dgm:prSet presAssocID="{089F8B96-BCBA-074A-9E30-B21C851FC1DF}" presName="imgShp" presStyleLbl="fgImgPlace1" presStyleIdx="6" presStyleCnt="9"/>
      <dgm:spPr>
        <a:pattFill prst="pct80">
          <a:fgClr>
            <a:schemeClr val="accent2"/>
          </a:fgClr>
          <a:bgClr>
            <a:schemeClr val="bg1"/>
          </a:bgClr>
        </a:pattFill>
      </dgm:spPr>
    </dgm:pt>
    <dgm:pt modelId="{753E3025-69F1-6A45-8673-FF98BE297D31}" type="pres">
      <dgm:prSet presAssocID="{089F8B96-BCBA-074A-9E30-B21C851FC1DF}" presName="txShp" presStyleLbl="node1" presStyleIdx="6" presStyleCnt="9">
        <dgm:presLayoutVars>
          <dgm:bulletEnabled val="1"/>
        </dgm:presLayoutVars>
      </dgm:prSet>
      <dgm:spPr/>
    </dgm:pt>
    <dgm:pt modelId="{815605B7-D64C-4F4B-A33D-5D097F691E70}" type="pres">
      <dgm:prSet presAssocID="{E6DA909F-6694-6B4F-8399-0B16C537AE6D}" presName="spacing" presStyleCnt="0"/>
      <dgm:spPr/>
    </dgm:pt>
    <dgm:pt modelId="{8E821100-05BA-7742-ACAF-24296C9464FF}" type="pres">
      <dgm:prSet presAssocID="{E6822A9B-A40D-684D-9D37-2FFC2EA67CBD}" presName="composite" presStyleCnt="0"/>
      <dgm:spPr/>
    </dgm:pt>
    <dgm:pt modelId="{AB3BBB45-8607-BB41-8570-CD9EC08DB3EF}" type="pres">
      <dgm:prSet presAssocID="{E6822A9B-A40D-684D-9D37-2FFC2EA67CBD}" presName="imgShp" presStyleLbl="fgImgPlace1" presStyleIdx="7" presStyleCnt="9"/>
      <dgm:spPr>
        <a:pattFill prst="pct80">
          <a:fgClr>
            <a:schemeClr val="accent2"/>
          </a:fgClr>
          <a:bgClr>
            <a:schemeClr val="bg1"/>
          </a:bgClr>
        </a:pattFill>
      </dgm:spPr>
    </dgm:pt>
    <dgm:pt modelId="{BA85137D-1C75-8E41-A4BD-55ED05EE708C}" type="pres">
      <dgm:prSet presAssocID="{E6822A9B-A40D-684D-9D37-2FFC2EA67CBD}" presName="txShp" presStyleLbl="node1" presStyleIdx="7" presStyleCnt="9">
        <dgm:presLayoutVars>
          <dgm:bulletEnabled val="1"/>
        </dgm:presLayoutVars>
      </dgm:prSet>
      <dgm:spPr/>
    </dgm:pt>
    <dgm:pt modelId="{28FF2134-F84E-BD45-A03B-1D39E26B2B34}" type="pres">
      <dgm:prSet presAssocID="{E6369281-B7B3-834D-9032-8A09724C68A2}" presName="spacing" presStyleCnt="0"/>
      <dgm:spPr/>
    </dgm:pt>
    <dgm:pt modelId="{22119781-F651-0140-A781-9A7F6F96120E}" type="pres">
      <dgm:prSet presAssocID="{C5E48711-4420-DB42-80C6-391516AF55A1}" presName="composite" presStyleCnt="0"/>
      <dgm:spPr/>
    </dgm:pt>
    <dgm:pt modelId="{8C4DB4DF-CFEB-134E-9738-E73217D2D059}" type="pres">
      <dgm:prSet presAssocID="{C5E48711-4420-DB42-80C6-391516AF55A1}" presName="imgShp" presStyleLbl="fgImgPlace1" presStyleIdx="8" presStyleCnt="9"/>
      <dgm:spPr>
        <a:pattFill prst="pct80">
          <a:fgClr>
            <a:schemeClr val="accent2"/>
          </a:fgClr>
          <a:bgClr>
            <a:schemeClr val="bg1"/>
          </a:bgClr>
        </a:pattFill>
      </dgm:spPr>
    </dgm:pt>
    <dgm:pt modelId="{B46FBDE6-FABB-4D43-98E1-94F30F8126C6}" type="pres">
      <dgm:prSet presAssocID="{C5E48711-4420-DB42-80C6-391516AF55A1}" presName="txShp" presStyleLbl="node1" presStyleIdx="8" presStyleCnt="9">
        <dgm:presLayoutVars>
          <dgm:bulletEnabled val="1"/>
        </dgm:presLayoutVars>
      </dgm:prSet>
      <dgm:spPr/>
    </dgm:pt>
  </dgm:ptLst>
  <dgm:cxnLst>
    <dgm:cxn modelId="{BB4E7402-54D8-764D-90B8-1D9FBE3EFDDB}" type="presOf" srcId="{38897C03-4122-C94F-9E17-B3E7D97ED1F8}" destId="{80FA7E51-862A-BA4F-8465-96F8E353D042}" srcOrd="0" destOrd="0" presId="urn:microsoft.com/office/officeart/2005/8/layout/vList3"/>
    <dgm:cxn modelId="{F5874C0F-1A5A-A749-B3FA-143D0108FAA1}" srcId="{D4E9898E-3E65-994E-A5C1-24B5D0A60280}" destId="{302D07E1-A68F-4D47-AAB1-83C9426F3CEA}" srcOrd="3" destOrd="0" parTransId="{A9F0296F-76F7-1048-AD09-E167EB3F5B42}" sibTransId="{A4931269-97D0-174B-97DA-6128517C4853}"/>
    <dgm:cxn modelId="{BA16B615-6118-4447-A7B1-01769875B0C9}" type="presOf" srcId="{C5E48711-4420-DB42-80C6-391516AF55A1}" destId="{B46FBDE6-FABB-4D43-98E1-94F30F8126C6}" srcOrd="0" destOrd="0" presId="urn:microsoft.com/office/officeart/2005/8/layout/vList3"/>
    <dgm:cxn modelId="{B2BEA227-4F7C-1047-A501-C01DC3F39AC9}" srcId="{D4E9898E-3E65-994E-A5C1-24B5D0A60280}" destId="{C5E48711-4420-DB42-80C6-391516AF55A1}" srcOrd="8" destOrd="0" parTransId="{F3B9871C-32AE-CD45-BE03-65A598A61B28}" sibTransId="{3B9F04F9-6B3D-2846-B5E8-DA373719E264}"/>
    <dgm:cxn modelId="{C0074B3D-7E55-114C-B17E-6248A3B87276}" type="presOf" srcId="{B8844E9F-2E5C-AA40-9182-FFCBC2234B02}" destId="{3C2A3622-F1C3-0F48-A2F4-7D91BB624A52}" srcOrd="0" destOrd="0" presId="urn:microsoft.com/office/officeart/2005/8/layout/vList3"/>
    <dgm:cxn modelId="{ECF7F040-D31C-5A42-A348-680CB5BFFD0A}" srcId="{D4E9898E-3E65-994E-A5C1-24B5D0A60280}" destId="{B8844E9F-2E5C-AA40-9182-FFCBC2234B02}" srcOrd="4" destOrd="0" parTransId="{09CB3C28-3D88-E745-B87A-4240FBFB5FD8}" sibTransId="{82D2F657-E3E6-1B49-A95B-5331F2AA32F1}"/>
    <dgm:cxn modelId="{D39EA05E-FAB7-3446-964A-E353AE43F80F}" type="presOf" srcId="{B78A24B1-E571-F642-A7A5-F4034816B7DD}" destId="{9E15D848-35D6-5649-BB40-D0759D88DA04}" srcOrd="0" destOrd="0" presId="urn:microsoft.com/office/officeart/2005/8/layout/vList3"/>
    <dgm:cxn modelId="{78A0FC63-6AFD-3C44-91C1-E81BDDCF9311}" type="presOf" srcId="{0A616C36-16CD-0743-9D1E-1C8D389A001E}" destId="{46F1C2B6-3F90-1942-87AB-67A3FA0A41D2}" srcOrd="0" destOrd="0" presId="urn:microsoft.com/office/officeart/2005/8/layout/vList3"/>
    <dgm:cxn modelId="{58B65C70-9397-9940-907E-3B732A6776CD}" type="presOf" srcId="{302D07E1-A68F-4D47-AAB1-83C9426F3CEA}" destId="{F4515A26-0719-A14E-BC5F-72C1BFF79B96}" srcOrd="0" destOrd="0" presId="urn:microsoft.com/office/officeart/2005/8/layout/vList3"/>
    <dgm:cxn modelId="{9E255977-B1D4-F946-B74C-02FDB607A6A7}" type="presOf" srcId="{E6822A9B-A40D-684D-9D37-2FFC2EA67CBD}" destId="{BA85137D-1C75-8E41-A4BD-55ED05EE708C}" srcOrd="0" destOrd="0" presId="urn:microsoft.com/office/officeart/2005/8/layout/vList3"/>
    <dgm:cxn modelId="{38E35D85-D2D9-7B46-B68E-E4C81B8A4573}" srcId="{D4E9898E-3E65-994E-A5C1-24B5D0A60280}" destId="{B78A24B1-E571-F642-A7A5-F4034816B7DD}" srcOrd="5" destOrd="0" parTransId="{2CEB4587-BE8C-FF48-9D65-94B4603E901E}" sibTransId="{A80798E9-8870-D945-B582-104B45EE0877}"/>
    <dgm:cxn modelId="{8C43788B-777A-654D-BDD0-FB43A3B883DF}" srcId="{D4E9898E-3E65-994E-A5C1-24B5D0A60280}" destId="{089F8B96-BCBA-074A-9E30-B21C851FC1DF}" srcOrd="6" destOrd="0" parTransId="{AAC744F9-0149-6643-BA79-DAD313791EAE}" sibTransId="{E6DA909F-6694-6B4F-8399-0B16C537AE6D}"/>
    <dgm:cxn modelId="{48FBFC8B-2E8C-9740-B561-647547C4E181}" srcId="{D4E9898E-3E65-994E-A5C1-24B5D0A60280}" destId="{0A616C36-16CD-0743-9D1E-1C8D389A001E}" srcOrd="2" destOrd="0" parTransId="{A96B5E93-0053-C947-A993-03BE98074346}" sibTransId="{6421764C-0A80-974B-B651-E25895D2A592}"/>
    <dgm:cxn modelId="{29958D95-A9D7-544A-96F8-FF189C350B84}" srcId="{D4E9898E-3E65-994E-A5C1-24B5D0A60280}" destId="{E6822A9B-A40D-684D-9D37-2FFC2EA67CBD}" srcOrd="7" destOrd="0" parTransId="{37F61859-3496-8948-A602-ECDF398C087E}" sibTransId="{E6369281-B7B3-834D-9032-8A09724C68A2}"/>
    <dgm:cxn modelId="{9967DE97-DFD4-5D4E-9F2B-6F8931B4B30D}" type="presOf" srcId="{EE10519E-E47D-0244-B1A3-DBED0C51D506}" destId="{E4D68674-6F52-2745-BA4D-2643994D47B8}" srcOrd="0" destOrd="0" presId="urn:microsoft.com/office/officeart/2005/8/layout/vList3"/>
    <dgm:cxn modelId="{E8CD1CBB-566E-4342-BF0F-FE439F310681}" type="presOf" srcId="{089F8B96-BCBA-074A-9E30-B21C851FC1DF}" destId="{753E3025-69F1-6A45-8673-FF98BE297D31}" srcOrd="0" destOrd="0" presId="urn:microsoft.com/office/officeart/2005/8/layout/vList3"/>
    <dgm:cxn modelId="{22C1E3CA-861C-1B47-A52B-09ACAE4E4D79}" srcId="{D4E9898E-3E65-994E-A5C1-24B5D0A60280}" destId="{EE10519E-E47D-0244-B1A3-DBED0C51D506}" srcOrd="1" destOrd="0" parTransId="{50E8DA45-672A-3C47-8CB8-5A6B1BD88F66}" sibTransId="{CFBDA70D-A25A-694C-A795-4258B99F60DC}"/>
    <dgm:cxn modelId="{BD57B5D3-5044-C542-869B-7EE990306CA0}" type="presOf" srcId="{D4E9898E-3E65-994E-A5C1-24B5D0A60280}" destId="{7A902122-0210-3746-86E6-FA128DAD3655}" srcOrd="0" destOrd="0" presId="urn:microsoft.com/office/officeart/2005/8/layout/vList3"/>
    <dgm:cxn modelId="{76B260EF-15CD-3045-B1A3-233DE84844C6}" srcId="{D4E9898E-3E65-994E-A5C1-24B5D0A60280}" destId="{38897C03-4122-C94F-9E17-B3E7D97ED1F8}" srcOrd="0" destOrd="0" parTransId="{2F22A39E-EF1E-774D-A15F-2186B5E04E66}" sibTransId="{FFF14B70-F3A0-7A4D-B735-4F06A922CDFF}"/>
    <dgm:cxn modelId="{7AD8A7FC-EE59-F84D-A5A4-4EE5C5715E03}" type="presParOf" srcId="{7A902122-0210-3746-86E6-FA128DAD3655}" destId="{2B33616A-E420-D243-9B5C-781FA7A57D54}" srcOrd="0" destOrd="0" presId="urn:microsoft.com/office/officeart/2005/8/layout/vList3"/>
    <dgm:cxn modelId="{C29C8192-C4F0-6B45-9265-1755D7119592}" type="presParOf" srcId="{2B33616A-E420-D243-9B5C-781FA7A57D54}" destId="{438AD6E0-80BB-4247-BD3B-B249D9488751}" srcOrd="0" destOrd="0" presId="urn:microsoft.com/office/officeart/2005/8/layout/vList3"/>
    <dgm:cxn modelId="{3559E39D-DDD8-6C45-8882-CFA1D4D9DECC}" type="presParOf" srcId="{2B33616A-E420-D243-9B5C-781FA7A57D54}" destId="{80FA7E51-862A-BA4F-8465-96F8E353D042}" srcOrd="1" destOrd="0" presId="urn:microsoft.com/office/officeart/2005/8/layout/vList3"/>
    <dgm:cxn modelId="{2929748C-B71A-754F-AA45-BDDB8E58DD63}" type="presParOf" srcId="{7A902122-0210-3746-86E6-FA128DAD3655}" destId="{8C4CBAFD-4764-A149-A5D4-D1AD77B63617}" srcOrd="1" destOrd="0" presId="urn:microsoft.com/office/officeart/2005/8/layout/vList3"/>
    <dgm:cxn modelId="{929A48F4-DBA7-4D4B-BF36-412A5A1AB9A7}" type="presParOf" srcId="{7A902122-0210-3746-86E6-FA128DAD3655}" destId="{8D1C2CE9-6E84-B14E-8263-2AB196CFAD6B}" srcOrd="2" destOrd="0" presId="urn:microsoft.com/office/officeart/2005/8/layout/vList3"/>
    <dgm:cxn modelId="{A806F2EE-451F-614C-879D-CB8A28EA8991}" type="presParOf" srcId="{8D1C2CE9-6E84-B14E-8263-2AB196CFAD6B}" destId="{C30D628C-809E-E244-A9EE-A63553519774}" srcOrd="0" destOrd="0" presId="urn:microsoft.com/office/officeart/2005/8/layout/vList3"/>
    <dgm:cxn modelId="{7539CC98-B0B2-EE43-8136-9DB9D0131E1E}" type="presParOf" srcId="{8D1C2CE9-6E84-B14E-8263-2AB196CFAD6B}" destId="{E4D68674-6F52-2745-BA4D-2643994D47B8}" srcOrd="1" destOrd="0" presId="urn:microsoft.com/office/officeart/2005/8/layout/vList3"/>
    <dgm:cxn modelId="{90FDF323-302E-6144-B9E6-C2EE62B511CA}" type="presParOf" srcId="{7A902122-0210-3746-86E6-FA128DAD3655}" destId="{7E2483EB-6D50-7E4C-9FAD-7937C15C1609}" srcOrd="3" destOrd="0" presId="urn:microsoft.com/office/officeart/2005/8/layout/vList3"/>
    <dgm:cxn modelId="{458AB800-62B8-9340-AF73-4E129BE65FD3}" type="presParOf" srcId="{7A902122-0210-3746-86E6-FA128DAD3655}" destId="{D3FF69C6-C392-9E4C-B6BD-1B61CD3FA537}" srcOrd="4" destOrd="0" presId="urn:microsoft.com/office/officeart/2005/8/layout/vList3"/>
    <dgm:cxn modelId="{10EACB59-A7E8-374D-A978-B9DFBAA2A479}" type="presParOf" srcId="{D3FF69C6-C392-9E4C-B6BD-1B61CD3FA537}" destId="{75A81BE4-3014-5648-A415-6DB989A8622E}" srcOrd="0" destOrd="0" presId="urn:microsoft.com/office/officeart/2005/8/layout/vList3"/>
    <dgm:cxn modelId="{15FF95A3-2663-0040-B566-9FFB430EF47A}" type="presParOf" srcId="{D3FF69C6-C392-9E4C-B6BD-1B61CD3FA537}" destId="{46F1C2B6-3F90-1942-87AB-67A3FA0A41D2}" srcOrd="1" destOrd="0" presId="urn:microsoft.com/office/officeart/2005/8/layout/vList3"/>
    <dgm:cxn modelId="{A5B4C8AB-FE68-824C-8886-5404673C5409}" type="presParOf" srcId="{7A902122-0210-3746-86E6-FA128DAD3655}" destId="{5A21BE3A-A23C-2340-A2FD-34C587D9ADB7}" srcOrd="5" destOrd="0" presId="urn:microsoft.com/office/officeart/2005/8/layout/vList3"/>
    <dgm:cxn modelId="{BADE47C2-6067-934A-B41B-11DE4F03C5AF}" type="presParOf" srcId="{7A902122-0210-3746-86E6-FA128DAD3655}" destId="{FF99C507-3AED-8E41-B024-34997648D828}" srcOrd="6" destOrd="0" presId="urn:microsoft.com/office/officeart/2005/8/layout/vList3"/>
    <dgm:cxn modelId="{85239C8F-7039-724C-8562-BD1E9F7C19AB}" type="presParOf" srcId="{FF99C507-3AED-8E41-B024-34997648D828}" destId="{358744D8-EB71-4441-A5FD-636EDE030683}" srcOrd="0" destOrd="0" presId="urn:microsoft.com/office/officeart/2005/8/layout/vList3"/>
    <dgm:cxn modelId="{A26EFF67-B21D-3D4C-ADB1-83B58EE8A33C}" type="presParOf" srcId="{FF99C507-3AED-8E41-B024-34997648D828}" destId="{F4515A26-0719-A14E-BC5F-72C1BFF79B96}" srcOrd="1" destOrd="0" presId="urn:microsoft.com/office/officeart/2005/8/layout/vList3"/>
    <dgm:cxn modelId="{E8F014F4-0798-DE48-ADD0-B40521058F2D}" type="presParOf" srcId="{7A902122-0210-3746-86E6-FA128DAD3655}" destId="{4789E764-F3F9-944B-A7DF-63802204D6FF}" srcOrd="7" destOrd="0" presId="urn:microsoft.com/office/officeart/2005/8/layout/vList3"/>
    <dgm:cxn modelId="{73FC313B-9C36-5F41-8BCC-970D76264903}" type="presParOf" srcId="{7A902122-0210-3746-86E6-FA128DAD3655}" destId="{DA346072-D7B0-0F43-B541-6B1D6525A0A7}" srcOrd="8" destOrd="0" presId="urn:microsoft.com/office/officeart/2005/8/layout/vList3"/>
    <dgm:cxn modelId="{F1CA4A30-2BAD-604B-85EC-512F4086FA4D}" type="presParOf" srcId="{DA346072-D7B0-0F43-B541-6B1D6525A0A7}" destId="{BC565ECC-CE61-454C-8732-FB036BE6EC88}" srcOrd="0" destOrd="0" presId="urn:microsoft.com/office/officeart/2005/8/layout/vList3"/>
    <dgm:cxn modelId="{4647731E-D302-CF40-841C-CBCB8373F8AC}" type="presParOf" srcId="{DA346072-D7B0-0F43-B541-6B1D6525A0A7}" destId="{3C2A3622-F1C3-0F48-A2F4-7D91BB624A52}" srcOrd="1" destOrd="0" presId="urn:microsoft.com/office/officeart/2005/8/layout/vList3"/>
    <dgm:cxn modelId="{DF64477C-1FD1-F840-92FC-BF0FAE501599}" type="presParOf" srcId="{7A902122-0210-3746-86E6-FA128DAD3655}" destId="{4672F7E2-182E-DF4F-A4CD-2D5C5EC0122B}" srcOrd="9" destOrd="0" presId="urn:microsoft.com/office/officeart/2005/8/layout/vList3"/>
    <dgm:cxn modelId="{749C0651-B002-2E40-AE09-AB9A8D3C6786}" type="presParOf" srcId="{7A902122-0210-3746-86E6-FA128DAD3655}" destId="{FCFD95D2-3D75-F04E-A5C5-ECB67B81F285}" srcOrd="10" destOrd="0" presId="urn:microsoft.com/office/officeart/2005/8/layout/vList3"/>
    <dgm:cxn modelId="{5860F488-1173-5F47-BB9F-30927FC59C36}" type="presParOf" srcId="{FCFD95D2-3D75-F04E-A5C5-ECB67B81F285}" destId="{8FDBA3E5-3598-2E47-9DE9-A9E76E9E89E3}" srcOrd="0" destOrd="0" presId="urn:microsoft.com/office/officeart/2005/8/layout/vList3"/>
    <dgm:cxn modelId="{951E5E7A-998D-2A4B-92BB-61EB2CEFCD7F}" type="presParOf" srcId="{FCFD95D2-3D75-F04E-A5C5-ECB67B81F285}" destId="{9E15D848-35D6-5649-BB40-D0759D88DA04}" srcOrd="1" destOrd="0" presId="urn:microsoft.com/office/officeart/2005/8/layout/vList3"/>
    <dgm:cxn modelId="{E283284B-AE06-E042-AA42-1F5A6B8ABE24}" type="presParOf" srcId="{7A902122-0210-3746-86E6-FA128DAD3655}" destId="{38C2C9E3-832E-1D43-9518-806E2085F006}" srcOrd="11" destOrd="0" presId="urn:microsoft.com/office/officeart/2005/8/layout/vList3"/>
    <dgm:cxn modelId="{67FEC127-BA4B-444F-8904-33AA41BB3FAD}" type="presParOf" srcId="{7A902122-0210-3746-86E6-FA128DAD3655}" destId="{194ADA55-BEE3-2A4D-ABB0-B73637A86585}" srcOrd="12" destOrd="0" presId="urn:microsoft.com/office/officeart/2005/8/layout/vList3"/>
    <dgm:cxn modelId="{4936AD5D-2516-544C-891C-4D35527C2A81}" type="presParOf" srcId="{194ADA55-BEE3-2A4D-ABB0-B73637A86585}" destId="{B3D1C0FF-FAE2-0849-9C37-B240A3089788}" srcOrd="0" destOrd="0" presId="urn:microsoft.com/office/officeart/2005/8/layout/vList3"/>
    <dgm:cxn modelId="{EE584DE8-CBA0-C94C-9B98-909AB98574B5}" type="presParOf" srcId="{194ADA55-BEE3-2A4D-ABB0-B73637A86585}" destId="{753E3025-69F1-6A45-8673-FF98BE297D31}" srcOrd="1" destOrd="0" presId="urn:microsoft.com/office/officeart/2005/8/layout/vList3"/>
    <dgm:cxn modelId="{D654BC66-C209-3746-95FE-DC411B3FC243}" type="presParOf" srcId="{7A902122-0210-3746-86E6-FA128DAD3655}" destId="{815605B7-D64C-4F4B-A33D-5D097F691E70}" srcOrd="13" destOrd="0" presId="urn:microsoft.com/office/officeart/2005/8/layout/vList3"/>
    <dgm:cxn modelId="{6FFE4DD0-5E89-734F-BE32-18E6599EBDA6}" type="presParOf" srcId="{7A902122-0210-3746-86E6-FA128DAD3655}" destId="{8E821100-05BA-7742-ACAF-24296C9464FF}" srcOrd="14" destOrd="0" presId="urn:microsoft.com/office/officeart/2005/8/layout/vList3"/>
    <dgm:cxn modelId="{0CC1EB6E-1366-F443-8F6A-E9F744AC3FF0}" type="presParOf" srcId="{8E821100-05BA-7742-ACAF-24296C9464FF}" destId="{AB3BBB45-8607-BB41-8570-CD9EC08DB3EF}" srcOrd="0" destOrd="0" presId="urn:microsoft.com/office/officeart/2005/8/layout/vList3"/>
    <dgm:cxn modelId="{61FDBF48-48F1-5149-A5AC-F1C300613E63}" type="presParOf" srcId="{8E821100-05BA-7742-ACAF-24296C9464FF}" destId="{BA85137D-1C75-8E41-A4BD-55ED05EE708C}" srcOrd="1" destOrd="0" presId="urn:microsoft.com/office/officeart/2005/8/layout/vList3"/>
    <dgm:cxn modelId="{F74A6DA9-54F4-9841-9DC1-9BF38CA047E4}" type="presParOf" srcId="{7A902122-0210-3746-86E6-FA128DAD3655}" destId="{28FF2134-F84E-BD45-A03B-1D39E26B2B34}" srcOrd="15" destOrd="0" presId="urn:microsoft.com/office/officeart/2005/8/layout/vList3"/>
    <dgm:cxn modelId="{6CF41D60-5160-9742-B9B5-2652449F6654}" type="presParOf" srcId="{7A902122-0210-3746-86E6-FA128DAD3655}" destId="{22119781-F651-0140-A781-9A7F6F96120E}" srcOrd="16" destOrd="0" presId="urn:microsoft.com/office/officeart/2005/8/layout/vList3"/>
    <dgm:cxn modelId="{B8217B3A-3EF9-8F45-8079-9BE95711AEDC}" type="presParOf" srcId="{22119781-F651-0140-A781-9A7F6F96120E}" destId="{8C4DB4DF-CFEB-134E-9738-E73217D2D059}" srcOrd="0" destOrd="0" presId="urn:microsoft.com/office/officeart/2005/8/layout/vList3"/>
    <dgm:cxn modelId="{3CCBCDBA-D140-0D45-B425-BE137EE6867A}" type="presParOf" srcId="{22119781-F651-0140-A781-9A7F6F96120E}" destId="{B46FBDE6-FABB-4D43-98E1-94F30F8126C6}"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1A6AEA-2EB5-EB40-A6DF-A5AA9FCA7374}" type="doc">
      <dgm:prSet loTypeId="urn:microsoft.com/office/officeart/2005/8/layout/hList3" loCatId="" qsTypeId="urn:microsoft.com/office/officeart/2005/8/quickstyle/3d2" qsCatId="3D" csTypeId="urn:microsoft.com/office/officeart/2005/8/colors/accent2_2" csCatId="accent2" phldr="1"/>
      <dgm:spPr/>
      <dgm:t>
        <a:bodyPr/>
        <a:lstStyle/>
        <a:p>
          <a:endParaRPr lang="es-ES"/>
        </a:p>
      </dgm:t>
    </dgm:pt>
    <dgm:pt modelId="{6BEF78FC-702C-8C4B-A3B1-82A3AE5B8298}">
      <dgm:prSet phldrT="[Texto]"/>
      <dgm:spPr/>
      <dgm:t>
        <a:bodyPr/>
        <a:lstStyle/>
        <a:p>
          <a:r>
            <a:rPr lang="es-CL" b="0" i="0" dirty="0"/>
            <a:t>Sistema de recomendación de minutas</a:t>
          </a:r>
        </a:p>
        <a:p>
          <a:r>
            <a:rPr lang="es-CL" b="0" i="0" dirty="0"/>
            <a:t>nutricionales enfocadas en nutrición clínica</a:t>
          </a:r>
          <a:endParaRPr lang="es-ES" dirty="0"/>
        </a:p>
      </dgm:t>
    </dgm:pt>
    <dgm:pt modelId="{3B74DE55-BDAE-7C42-8B70-E5AE63DCEB44}" type="parTrans" cxnId="{06CC403D-7638-B645-9279-E6AC781F73F2}">
      <dgm:prSet/>
      <dgm:spPr/>
      <dgm:t>
        <a:bodyPr/>
        <a:lstStyle/>
        <a:p>
          <a:endParaRPr lang="es-ES"/>
        </a:p>
      </dgm:t>
    </dgm:pt>
    <dgm:pt modelId="{AD4B3141-97C9-0241-86AC-CC40EFB67466}" type="sibTrans" cxnId="{06CC403D-7638-B645-9279-E6AC781F73F2}">
      <dgm:prSet/>
      <dgm:spPr/>
      <dgm:t>
        <a:bodyPr/>
        <a:lstStyle/>
        <a:p>
          <a:endParaRPr lang="es-ES"/>
        </a:p>
      </dgm:t>
    </dgm:pt>
    <dgm:pt modelId="{3FD8A0A8-E9CD-7746-9B3E-8EDB8525A15F}">
      <dgm:prSet phldrT="[Texto]"/>
      <dgm:spPr/>
      <dgm:t>
        <a:bodyPr/>
        <a:lstStyle/>
        <a:p>
          <a:r>
            <a:rPr lang="es-ES" dirty="0"/>
            <a:t>Sistema de Recomendación</a:t>
          </a:r>
        </a:p>
      </dgm:t>
    </dgm:pt>
    <dgm:pt modelId="{C0746EB4-3037-EC46-8198-887B653BC355}" type="parTrans" cxnId="{DF998457-1B4E-DD49-A361-0642A92B38F7}">
      <dgm:prSet/>
      <dgm:spPr/>
      <dgm:t>
        <a:bodyPr/>
        <a:lstStyle/>
        <a:p>
          <a:endParaRPr lang="es-ES"/>
        </a:p>
      </dgm:t>
    </dgm:pt>
    <dgm:pt modelId="{4C86449C-52A5-9A4F-AD95-B919A2595C97}" type="sibTrans" cxnId="{DF998457-1B4E-DD49-A361-0642A92B38F7}">
      <dgm:prSet/>
      <dgm:spPr/>
      <dgm:t>
        <a:bodyPr/>
        <a:lstStyle/>
        <a:p>
          <a:endParaRPr lang="es-ES"/>
        </a:p>
      </dgm:t>
    </dgm:pt>
    <dgm:pt modelId="{25478221-7024-B14A-803F-6A6CB5F1CFE3}">
      <dgm:prSet phldrT="[Texto]"/>
      <dgm:spPr/>
      <dgm:t>
        <a:bodyPr/>
        <a:lstStyle/>
        <a:p>
          <a:r>
            <a:rPr lang="es-ES" dirty="0"/>
            <a:t>Minutas Nutricionales</a:t>
          </a:r>
        </a:p>
      </dgm:t>
    </dgm:pt>
    <dgm:pt modelId="{A80A5835-E12C-434A-B4E3-6CF045702499}" type="parTrans" cxnId="{4F3401AC-40F3-F84F-8C22-D38CE210D1AF}">
      <dgm:prSet/>
      <dgm:spPr/>
      <dgm:t>
        <a:bodyPr/>
        <a:lstStyle/>
        <a:p>
          <a:endParaRPr lang="es-ES"/>
        </a:p>
      </dgm:t>
    </dgm:pt>
    <dgm:pt modelId="{C40F06A2-E9A2-0B46-81A8-2C68BEE17DFC}" type="sibTrans" cxnId="{4F3401AC-40F3-F84F-8C22-D38CE210D1AF}">
      <dgm:prSet/>
      <dgm:spPr/>
      <dgm:t>
        <a:bodyPr/>
        <a:lstStyle/>
        <a:p>
          <a:endParaRPr lang="es-ES"/>
        </a:p>
      </dgm:t>
    </dgm:pt>
    <dgm:pt modelId="{6C0D4D26-A11C-1A4B-B861-74AD6D9CF055}">
      <dgm:prSet phldrT="[Texto]"/>
      <dgm:spPr/>
      <dgm:t>
        <a:bodyPr/>
        <a:lstStyle/>
        <a:p>
          <a:r>
            <a:rPr lang="es-ES" dirty="0"/>
            <a:t>Nutrición Clínica</a:t>
          </a:r>
        </a:p>
      </dgm:t>
    </dgm:pt>
    <dgm:pt modelId="{F1514A08-BD25-434F-B44A-B1A0FC703A61}" type="parTrans" cxnId="{A9E9D543-18D4-7744-B2C4-44B1082E8FD4}">
      <dgm:prSet/>
      <dgm:spPr/>
      <dgm:t>
        <a:bodyPr/>
        <a:lstStyle/>
        <a:p>
          <a:endParaRPr lang="es-ES"/>
        </a:p>
      </dgm:t>
    </dgm:pt>
    <dgm:pt modelId="{1D1D1C01-0A0D-2043-A470-9AA43B944554}" type="sibTrans" cxnId="{A9E9D543-18D4-7744-B2C4-44B1082E8FD4}">
      <dgm:prSet/>
      <dgm:spPr/>
      <dgm:t>
        <a:bodyPr/>
        <a:lstStyle/>
        <a:p>
          <a:endParaRPr lang="es-ES"/>
        </a:p>
      </dgm:t>
    </dgm:pt>
    <dgm:pt modelId="{46E81935-40E8-8041-9CE6-72BAACD45246}" type="pres">
      <dgm:prSet presAssocID="{D31A6AEA-2EB5-EB40-A6DF-A5AA9FCA7374}" presName="composite" presStyleCnt="0">
        <dgm:presLayoutVars>
          <dgm:chMax val="1"/>
          <dgm:dir/>
          <dgm:resizeHandles val="exact"/>
        </dgm:presLayoutVars>
      </dgm:prSet>
      <dgm:spPr/>
    </dgm:pt>
    <dgm:pt modelId="{FAE9E282-CA0A-0C42-B6AD-898BAB5B5CC3}" type="pres">
      <dgm:prSet presAssocID="{6BEF78FC-702C-8C4B-A3B1-82A3AE5B8298}" presName="roof" presStyleLbl="dkBgShp" presStyleIdx="0" presStyleCnt="2"/>
      <dgm:spPr/>
    </dgm:pt>
    <dgm:pt modelId="{AF02D48D-2DCF-D448-A650-8B9490B99C55}" type="pres">
      <dgm:prSet presAssocID="{6BEF78FC-702C-8C4B-A3B1-82A3AE5B8298}" presName="pillars" presStyleCnt="0"/>
      <dgm:spPr/>
    </dgm:pt>
    <dgm:pt modelId="{1014D5CF-F2D1-F445-8CF8-036BD2B90C04}" type="pres">
      <dgm:prSet presAssocID="{6BEF78FC-702C-8C4B-A3B1-82A3AE5B8298}" presName="pillar1" presStyleLbl="node1" presStyleIdx="0" presStyleCnt="3">
        <dgm:presLayoutVars>
          <dgm:bulletEnabled val="1"/>
        </dgm:presLayoutVars>
      </dgm:prSet>
      <dgm:spPr/>
    </dgm:pt>
    <dgm:pt modelId="{031BD025-389A-2044-8550-C00A29BCFC9F}" type="pres">
      <dgm:prSet presAssocID="{25478221-7024-B14A-803F-6A6CB5F1CFE3}" presName="pillarX" presStyleLbl="node1" presStyleIdx="1" presStyleCnt="3">
        <dgm:presLayoutVars>
          <dgm:bulletEnabled val="1"/>
        </dgm:presLayoutVars>
      </dgm:prSet>
      <dgm:spPr/>
    </dgm:pt>
    <dgm:pt modelId="{7128F877-B284-6040-B264-2C6D191663B5}" type="pres">
      <dgm:prSet presAssocID="{6C0D4D26-A11C-1A4B-B861-74AD6D9CF055}" presName="pillarX" presStyleLbl="node1" presStyleIdx="2" presStyleCnt="3">
        <dgm:presLayoutVars>
          <dgm:bulletEnabled val="1"/>
        </dgm:presLayoutVars>
      </dgm:prSet>
      <dgm:spPr/>
    </dgm:pt>
    <dgm:pt modelId="{7AEF78D8-9F58-D34A-AD61-1C83167FEFBA}" type="pres">
      <dgm:prSet presAssocID="{6BEF78FC-702C-8C4B-A3B1-82A3AE5B8298}" presName="base" presStyleLbl="dkBgShp" presStyleIdx="1" presStyleCnt="2"/>
      <dgm:spPr/>
    </dgm:pt>
  </dgm:ptLst>
  <dgm:cxnLst>
    <dgm:cxn modelId="{E5430A07-4736-E749-A32D-160E1613A6C8}" type="presOf" srcId="{25478221-7024-B14A-803F-6A6CB5F1CFE3}" destId="{031BD025-389A-2044-8550-C00A29BCFC9F}" srcOrd="0" destOrd="0" presId="urn:microsoft.com/office/officeart/2005/8/layout/hList3"/>
    <dgm:cxn modelId="{F0686733-4451-D84A-93E7-3164EB254220}" type="presOf" srcId="{D31A6AEA-2EB5-EB40-A6DF-A5AA9FCA7374}" destId="{46E81935-40E8-8041-9CE6-72BAACD45246}" srcOrd="0" destOrd="0" presId="urn:microsoft.com/office/officeart/2005/8/layout/hList3"/>
    <dgm:cxn modelId="{06CC403D-7638-B645-9279-E6AC781F73F2}" srcId="{D31A6AEA-2EB5-EB40-A6DF-A5AA9FCA7374}" destId="{6BEF78FC-702C-8C4B-A3B1-82A3AE5B8298}" srcOrd="0" destOrd="0" parTransId="{3B74DE55-BDAE-7C42-8B70-E5AE63DCEB44}" sibTransId="{AD4B3141-97C9-0241-86AC-CC40EFB67466}"/>
    <dgm:cxn modelId="{A9E9D543-18D4-7744-B2C4-44B1082E8FD4}" srcId="{6BEF78FC-702C-8C4B-A3B1-82A3AE5B8298}" destId="{6C0D4D26-A11C-1A4B-B861-74AD6D9CF055}" srcOrd="2" destOrd="0" parTransId="{F1514A08-BD25-434F-B44A-B1A0FC703A61}" sibTransId="{1D1D1C01-0A0D-2043-A470-9AA43B944554}"/>
    <dgm:cxn modelId="{DF998457-1B4E-DD49-A361-0642A92B38F7}" srcId="{6BEF78FC-702C-8C4B-A3B1-82A3AE5B8298}" destId="{3FD8A0A8-E9CD-7746-9B3E-8EDB8525A15F}" srcOrd="0" destOrd="0" parTransId="{C0746EB4-3037-EC46-8198-887B653BC355}" sibTransId="{4C86449C-52A5-9A4F-AD95-B919A2595C97}"/>
    <dgm:cxn modelId="{4E8A8964-CAA5-3945-AB62-55616A070F47}" type="presOf" srcId="{6C0D4D26-A11C-1A4B-B861-74AD6D9CF055}" destId="{7128F877-B284-6040-B264-2C6D191663B5}" srcOrd="0" destOrd="0" presId="urn:microsoft.com/office/officeart/2005/8/layout/hList3"/>
    <dgm:cxn modelId="{4F3401AC-40F3-F84F-8C22-D38CE210D1AF}" srcId="{6BEF78FC-702C-8C4B-A3B1-82A3AE5B8298}" destId="{25478221-7024-B14A-803F-6A6CB5F1CFE3}" srcOrd="1" destOrd="0" parTransId="{A80A5835-E12C-434A-B4E3-6CF045702499}" sibTransId="{C40F06A2-E9A2-0B46-81A8-2C68BEE17DFC}"/>
    <dgm:cxn modelId="{93BBEECC-3591-2544-92F9-09A01D3365B7}" type="presOf" srcId="{6BEF78FC-702C-8C4B-A3B1-82A3AE5B8298}" destId="{FAE9E282-CA0A-0C42-B6AD-898BAB5B5CC3}" srcOrd="0" destOrd="0" presId="urn:microsoft.com/office/officeart/2005/8/layout/hList3"/>
    <dgm:cxn modelId="{D6B129D4-39AB-E54C-B32F-B42664B5B4AA}" type="presOf" srcId="{3FD8A0A8-E9CD-7746-9B3E-8EDB8525A15F}" destId="{1014D5CF-F2D1-F445-8CF8-036BD2B90C04}" srcOrd="0" destOrd="0" presId="urn:microsoft.com/office/officeart/2005/8/layout/hList3"/>
    <dgm:cxn modelId="{86E514E8-487C-7C40-BA4B-D7DD0B86A893}" type="presParOf" srcId="{46E81935-40E8-8041-9CE6-72BAACD45246}" destId="{FAE9E282-CA0A-0C42-B6AD-898BAB5B5CC3}" srcOrd="0" destOrd="0" presId="urn:microsoft.com/office/officeart/2005/8/layout/hList3"/>
    <dgm:cxn modelId="{1CEE4A3A-3919-FD4D-A413-92CAA92A310A}" type="presParOf" srcId="{46E81935-40E8-8041-9CE6-72BAACD45246}" destId="{AF02D48D-2DCF-D448-A650-8B9490B99C55}" srcOrd="1" destOrd="0" presId="urn:microsoft.com/office/officeart/2005/8/layout/hList3"/>
    <dgm:cxn modelId="{BE5C8781-62A4-B14D-85C4-3A9FEF6B6089}" type="presParOf" srcId="{AF02D48D-2DCF-D448-A650-8B9490B99C55}" destId="{1014D5CF-F2D1-F445-8CF8-036BD2B90C04}" srcOrd="0" destOrd="0" presId="urn:microsoft.com/office/officeart/2005/8/layout/hList3"/>
    <dgm:cxn modelId="{15BEDB5C-DA4E-5745-BF0E-2DC0587FC6E5}" type="presParOf" srcId="{AF02D48D-2DCF-D448-A650-8B9490B99C55}" destId="{031BD025-389A-2044-8550-C00A29BCFC9F}" srcOrd="1" destOrd="0" presId="urn:microsoft.com/office/officeart/2005/8/layout/hList3"/>
    <dgm:cxn modelId="{946ADCE3-3CE4-674D-BCE3-C30052DA3BB6}" type="presParOf" srcId="{AF02D48D-2DCF-D448-A650-8B9490B99C55}" destId="{7128F877-B284-6040-B264-2C6D191663B5}" srcOrd="2" destOrd="0" presId="urn:microsoft.com/office/officeart/2005/8/layout/hList3"/>
    <dgm:cxn modelId="{BEB59431-56C4-574E-B5B2-D9AD431170C8}" type="presParOf" srcId="{46E81935-40E8-8041-9CE6-72BAACD45246}" destId="{7AEF78D8-9F58-D34A-AD61-1C83167FEFBA}"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509016-CF05-E945-8B7C-E309F0963517}" type="doc">
      <dgm:prSet loTypeId="urn:microsoft.com/office/officeart/2005/8/layout/equation2" loCatId="" qsTypeId="urn:microsoft.com/office/officeart/2005/8/quickstyle/simple5" qsCatId="simple" csTypeId="urn:microsoft.com/office/officeart/2005/8/colors/accent2_2" csCatId="accent2" phldr="1"/>
      <dgm:spPr/>
    </dgm:pt>
    <dgm:pt modelId="{A5F32B07-9DAB-B341-AAF4-0D077D851C88}">
      <dgm:prSet phldrT="[Texto]" custT="1"/>
      <dgm:spPr/>
      <dgm:t>
        <a:bodyPr/>
        <a:lstStyle/>
        <a:p>
          <a:r>
            <a:rPr lang="es-ES" sz="1600" dirty="0"/>
            <a:t>Objetivo</a:t>
          </a:r>
        </a:p>
      </dgm:t>
    </dgm:pt>
    <dgm:pt modelId="{85DE4401-00FE-2C4F-98AE-EBBA46715CC5}" type="parTrans" cxnId="{7CAB8D3E-C874-294D-B29A-02E42C9F0B48}">
      <dgm:prSet/>
      <dgm:spPr/>
      <dgm:t>
        <a:bodyPr/>
        <a:lstStyle/>
        <a:p>
          <a:endParaRPr lang="es-ES" sz="1600"/>
        </a:p>
      </dgm:t>
    </dgm:pt>
    <dgm:pt modelId="{44B77F8C-7884-784F-A3AD-89F31A0E1A5B}" type="sibTrans" cxnId="{7CAB8D3E-C874-294D-B29A-02E42C9F0B48}">
      <dgm:prSet custT="1"/>
      <dgm:spPr/>
      <dgm:t>
        <a:bodyPr/>
        <a:lstStyle/>
        <a:p>
          <a:endParaRPr lang="es-ES" sz="1600"/>
        </a:p>
      </dgm:t>
    </dgm:pt>
    <dgm:pt modelId="{9FBAEB1D-5CFA-7641-8AC1-9E9E997FCE2B}">
      <dgm:prSet phldrT="[Texto]" custT="1"/>
      <dgm:spPr/>
      <dgm:t>
        <a:bodyPr/>
        <a:lstStyle/>
        <a:p>
          <a:r>
            <a:rPr lang="es-ES" sz="1600" dirty="0"/>
            <a:t>Evaluación Antropométrica</a:t>
          </a:r>
        </a:p>
      </dgm:t>
    </dgm:pt>
    <dgm:pt modelId="{8CAF1FEA-66FA-F143-828C-4DA402E3ED1B}" type="parTrans" cxnId="{C5AFE56B-A3F2-2A44-B2D9-A9104560473E}">
      <dgm:prSet/>
      <dgm:spPr/>
      <dgm:t>
        <a:bodyPr/>
        <a:lstStyle/>
        <a:p>
          <a:endParaRPr lang="es-ES" sz="1600"/>
        </a:p>
      </dgm:t>
    </dgm:pt>
    <dgm:pt modelId="{4E4A4B87-F5D8-6044-A70D-6E47803C071A}" type="sibTrans" cxnId="{C5AFE56B-A3F2-2A44-B2D9-A9104560473E}">
      <dgm:prSet custT="1"/>
      <dgm:spPr/>
      <dgm:t>
        <a:bodyPr/>
        <a:lstStyle/>
        <a:p>
          <a:endParaRPr lang="es-ES" sz="1600"/>
        </a:p>
      </dgm:t>
    </dgm:pt>
    <dgm:pt modelId="{D786AEBC-583F-5F4C-BF00-19A960362DBF}">
      <dgm:prSet phldrT="[Texto]" custT="1"/>
      <dgm:spPr/>
      <dgm:t>
        <a:bodyPr/>
        <a:lstStyle/>
        <a:p>
          <a:r>
            <a:rPr lang="es-ES" sz="1600" dirty="0"/>
            <a:t>Minuta Nutricional</a:t>
          </a:r>
        </a:p>
      </dgm:t>
    </dgm:pt>
    <dgm:pt modelId="{3D33F29C-4A00-0E46-A344-D260EE9BA2E4}" type="parTrans" cxnId="{23C15CEF-3267-FC44-A6AF-4EDBCE072EA7}">
      <dgm:prSet/>
      <dgm:spPr/>
      <dgm:t>
        <a:bodyPr/>
        <a:lstStyle/>
        <a:p>
          <a:endParaRPr lang="es-ES" sz="1600"/>
        </a:p>
      </dgm:t>
    </dgm:pt>
    <dgm:pt modelId="{308B9F9D-3A83-E74A-948A-72DF30DFD5CF}" type="sibTrans" cxnId="{23C15CEF-3267-FC44-A6AF-4EDBCE072EA7}">
      <dgm:prSet/>
      <dgm:spPr/>
      <dgm:t>
        <a:bodyPr/>
        <a:lstStyle/>
        <a:p>
          <a:endParaRPr lang="es-ES" sz="1600"/>
        </a:p>
      </dgm:t>
    </dgm:pt>
    <dgm:pt modelId="{4E79D581-179C-6E46-AE9D-8C6F1D769126}">
      <dgm:prSet custT="1"/>
      <dgm:spPr/>
      <dgm:t>
        <a:bodyPr/>
        <a:lstStyle/>
        <a:p>
          <a:r>
            <a:rPr lang="es-ES" sz="1600" dirty="0"/>
            <a:t>Patologías y hábitos</a:t>
          </a:r>
        </a:p>
      </dgm:t>
    </dgm:pt>
    <dgm:pt modelId="{83C3ED17-D101-5D45-BBEB-DEF2F72BE7F4}" type="parTrans" cxnId="{E5737503-10D6-2B43-9141-DF092557DF1F}">
      <dgm:prSet/>
      <dgm:spPr/>
      <dgm:t>
        <a:bodyPr/>
        <a:lstStyle/>
        <a:p>
          <a:endParaRPr lang="es-ES" sz="1600"/>
        </a:p>
      </dgm:t>
    </dgm:pt>
    <dgm:pt modelId="{99A9EE7D-28EE-7541-95B1-AB2B26B82A2B}" type="sibTrans" cxnId="{E5737503-10D6-2B43-9141-DF092557DF1F}">
      <dgm:prSet custT="1"/>
      <dgm:spPr/>
      <dgm:t>
        <a:bodyPr/>
        <a:lstStyle/>
        <a:p>
          <a:endParaRPr lang="es-ES" sz="1600"/>
        </a:p>
      </dgm:t>
    </dgm:pt>
    <dgm:pt modelId="{28A7547A-700A-8E4B-AB8A-336C31E813DF}">
      <dgm:prSet custT="1"/>
      <dgm:spPr/>
      <dgm:t>
        <a:bodyPr/>
        <a:lstStyle/>
        <a:p>
          <a:r>
            <a:rPr lang="es-ES" sz="1600" dirty="0"/>
            <a:t>Tolerancia de alimentos</a:t>
          </a:r>
        </a:p>
      </dgm:t>
    </dgm:pt>
    <dgm:pt modelId="{4FD5AC8E-901E-EE4C-951D-57D11A9E1ECF}" type="parTrans" cxnId="{130BDD7D-0222-D240-96D2-4FC37153F4AB}">
      <dgm:prSet/>
      <dgm:spPr/>
      <dgm:t>
        <a:bodyPr/>
        <a:lstStyle/>
        <a:p>
          <a:endParaRPr lang="es-ES" sz="1600"/>
        </a:p>
      </dgm:t>
    </dgm:pt>
    <dgm:pt modelId="{CD5AAAA8-79E9-A544-9ED5-1BB607D61A04}" type="sibTrans" cxnId="{130BDD7D-0222-D240-96D2-4FC37153F4AB}">
      <dgm:prSet custT="1"/>
      <dgm:spPr/>
      <dgm:t>
        <a:bodyPr/>
        <a:lstStyle/>
        <a:p>
          <a:endParaRPr lang="es-ES" sz="1600"/>
        </a:p>
      </dgm:t>
    </dgm:pt>
    <dgm:pt modelId="{9314D588-7E35-2D43-B13C-FA53204E293E}" type="pres">
      <dgm:prSet presAssocID="{FF509016-CF05-E945-8B7C-E309F0963517}" presName="Name0" presStyleCnt="0">
        <dgm:presLayoutVars>
          <dgm:dir/>
          <dgm:resizeHandles val="exact"/>
        </dgm:presLayoutVars>
      </dgm:prSet>
      <dgm:spPr/>
    </dgm:pt>
    <dgm:pt modelId="{1E942995-EA43-A44E-8E55-19ADBAE18772}" type="pres">
      <dgm:prSet presAssocID="{FF509016-CF05-E945-8B7C-E309F0963517}" presName="vNodes" presStyleCnt="0"/>
      <dgm:spPr/>
    </dgm:pt>
    <dgm:pt modelId="{48D852F2-67EC-E542-8349-4AB7DBA96FE8}" type="pres">
      <dgm:prSet presAssocID="{A5F32B07-9DAB-B341-AAF4-0D077D851C88}" presName="node" presStyleLbl="node1" presStyleIdx="0" presStyleCnt="5" custScaleX="163595">
        <dgm:presLayoutVars>
          <dgm:bulletEnabled val="1"/>
        </dgm:presLayoutVars>
      </dgm:prSet>
      <dgm:spPr/>
    </dgm:pt>
    <dgm:pt modelId="{3E9E6B3A-BAF0-A849-B061-883389EF03CD}" type="pres">
      <dgm:prSet presAssocID="{44B77F8C-7884-784F-A3AD-89F31A0E1A5B}" presName="spacerT" presStyleCnt="0"/>
      <dgm:spPr/>
    </dgm:pt>
    <dgm:pt modelId="{01A2FF51-05C4-5743-850B-82CA56FB0E02}" type="pres">
      <dgm:prSet presAssocID="{44B77F8C-7884-784F-A3AD-89F31A0E1A5B}" presName="sibTrans" presStyleLbl="sibTrans2D1" presStyleIdx="0" presStyleCnt="4"/>
      <dgm:spPr/>
    </dgm:pt>
    <dgm:pt modelId="{ABF3AFCF-7EA1-F04A-B5F7-6C334CAC7EDD}" type="pres">
      <dgm:prSet presAssocID="{44B77F8C-7884-784F-A3AD-89F31A0E1A5B}" presName="spacerB" presStyleCnt="0"/>
      <dgm:spPr/>
    </dgm:pt>
    <dgm:pt modelId="{F12F3034-2266-5245-8A4E-4AB22BC29DDF}" type="pres">
      <dgm:prSet presAssocID="{4E79D581-179C-6E46-AE9D-8C6F1D769126}" presName="node" presStyleLbl="node1" presStyleIdx="1" presStyleCnt="5" custScaleX="205958">
        <dgm:presLayoutVars>
          <dgm:bulletEnabled val="1"/>
        </dgm:presLayoutVars>
      </dgm:prSet>
      <dgm:spPr/>
    </dgm:pt>
    <dgm:pt modelId="{D26480C3-3C3C-E347-9262-ADEDECB47AB9}" type="pres">
      <dgm:prSet presAssocID="{99A9EE7D-28EE-7541-95B1-AB2B26B82A2B}" presName="spacerT" presStyleCnt="0"/>
      <dgm:spPr/>
    </dgm:pt>
    <dgm:pt modelId="{21B566C9-8A13-0E4A-94A7-70FABB261183}" type="pres">
      <dgm:prSet presAssocID="{99A9EE7D-28EE-7541-95B1-AB2B26B82A2B}" presName="sibTrans" presStyleLbl="sibTrans2D1" presStyleIdx="1" presStyleCnt="4"/>
      <dgm:spPr/>
    </dgm:pt>
    <dgm:pt modelId="{421B5913-1F89-1F42-8FB3-F6BD0BA8DFC9}" type="pres">
      <dgm:prSet presAssocID="{99A9EE7D-28EE-7541-95B1-AB2B26B82A2B}" presName="spacerB" presStyleCnt="0"/>
      <dgm:spPr/>
    </dgm:pt>
    <dgm:pt modelId="{BC893D0D-54C6-7A41-8901-384673978DAE}" type="pres">
      <dgm:prSet presAssocID="{28A7547A-700A-8E4B-AB8A-336C31E813DF}" presName="node" presStyleLbl="node1" presStyleIdx="2" presStyleCnt="5" custScaleX="189890">
        <dgm:presLayoutVars>
          <dgm:bulletEnabled val="1"/>
        </dgm:presLayoutVars>
      </dgm:prSet>
      <dgm:spPr/>
    </dgm:pt>
    <dgm:pt modelId="{B22F3B77-CE01-DE49-85AE-9E1A16A9ED84}" type="pres">
      <dgm:prSet presAssocID="{CD5AAAA8-79E9-A544-9ED5-1BB607D61A04}" presName="spacerT" presStyleCnt="0"/>
      <dgm:spPr/>
    </dgm:pt>
    <dgm:pt modelId="{27826528-272F-584A-B16D-85D429379B98}" type="pres">
      <dgm:prSet presAssocID="{CD5AAAA8-79E9-A544-9ED5-1BB607D61A04}" presName="sibTrans" presStyleLbl="sibTrans2D1" presStyleIdx="2" presStyleCnt="4"/>
      <dgm:spPr/>
    </dgm:pt>
    <dgm:pt modelId="{FCFEFC71-202B-6840-A153-F56B5A567734}" type="pres">
      <dgm:prSet presAssocID="{CD5AAAA8-79E9-A544-9ED5-1BB607D61A04}" presName="spacerB" presStyleCnt="0"/>
      <dgm:spPr/>
    </dgm:pt>
    <dgm:pt modelId="{302BDD78-0FDC-5649-BAA7-01C0019DAD41}" type="pres">
      <dgm:prSet presAssocID="{9FBAEB1D-5CFA-7641-8AC1-9E9E997FCE2B}" presName="node" presStyleLbl="node1" presStyleIdx="3" presStyleCnt="5" custScaleX="238093" custScaleY="119492">
        <dgm:presLayoutVars>
          <dgm:bulletEnabled val="1"/>
        </dgm:presLayoutVars>
      </dgm:prSet>
      <dgm:spPr/>
    </dgm:pt>
    <dgm:pt modelId="{B7567203-99A3-3C40-AA37-38630C87123F}" type="pres">
      <dgm:prSet presAssocID="{FF509016-CF05-E945-8B7C-E309F0963517}" presName="sibTransLast" presStyleLbl="sibTrans2D1" presStyleIdx="3" presStyleCnt="4"/>
      <dgm:spPr/>
    </dgm:pt>
    <dgm:pt modelId="{F4AAE40F-3B2D-FB48-B1DE-3923E554CBAF}" type="pres">
      <dgm:prSet presAssocID="{FF509016-CF05-E945-8B7C-E309F0963517}" presName="connectorText" presStyleLbl="sibTrans2D1" presStyleIdx="3" presStyleCnt="4"/>
      <dgm:spPr/>
    </dgm:pt>
    <dgm:pt modelId="{C47DD7CB-7AB7-A644-BA22-7916DA06BFBD}" type="pres">
      <dgm:prSet presAssocID="{FF509016-CF05-E945-8B7C-E309F0963517}" presName="lastNode" presStyleLbl="node1" presStyleIdx="4" presStyleCnt="5">
        <dgm:presLayoutVars>
          <dgm:bulletEnabled val="1"/>
        </dgm:presLayoutVars>
      </dgm:prSet>
      <dgm:spPr/>
    </dgm:pt>
  </dgm:ptLst>
  <dgm:cxnLst>
    <dgm:cxn modelId="{E5737503-10D6-2B43-9141-DF092557DF1F}" srcId="{FF509016-CF05-E945-8B7C-E309F0963517}" destId="{4E79D581-179C-6E46-AE9D-8C6F1D769126}" srcOrd="1" destOrd="0" parTransId="{83C3ED17-D101-5D45-BBEB-DEF2F72BE7F4}" sibTransId="{99A9EE7D-28EE-7541-95B1-AB2B26B82A2B}"/>
    <dgm:cxn modelId="{C851081B-DFC7-1146-8C52-D645A587907E}" type="presOf" srcId="{9FBAEB1D-5CFA-7641-8AC1-9E9E997FCE2B}" destId="{302BDD78-0FDC-5649-BAA7-01C0019DAD41}" srcOrd="0" destOrd="0" presId="urn:microsoft.com/office/officeart/2005/8/layout/equation2"/>
    <dgm:cxn modelId="{7CAB8D3E-C874-294D-B29A-02E42C9F0B48}" srcId="{FF509016-CF05-E945-8B7C-E309F0963517}" destId="{A5F32B07-9DAB-B341-AAF4-0D077D851C88}" srcOrd="0" destOrd="0" parTransId="{85DE4401-00FE-2C4F-98AE-EBBA46715CC5}" sibTransId="{44B77F8C-7884-784F-A3AD-89F31A0E1A5B}"/>
    <dgm:cxn modelId="{F5AB2141-6E35-804A-BC8B-7BD752D3344F}" type="presOf" srcId="{CD5AAAA8-79E9-A544-9ED5-1BB607D61A04}" destId="{27826528-272F-584A-B16D-85D429379B98}" srcOrd="0" destOrd="0" presId="urn:microsoft.com/office/officeart/2005/8/layout/equation2"/>
    <dgm:cxn modelId="{D8037F48-4330-1245-B1B9-0372D2B12BC5}" type="presOf" srcId="{4E4A4B87-F5D8-6044-A70D-6E47803C071A}" destId="{F4AAE40F-3B2D-FB48-B1DE-3923E554CBAF}" srcOrd="1" destOrd="0" presId="urn:microsoft.com/office/officeart/2005/8/layout/equation2"/>
    <dgm:cxn modelId="{AD1ACC53-C959-DD45-B4E3-33FAEFEAFF6D}" type="presOf" srcId="{FF509016-CF05-E945-8B7C-E309F0963517}" destId="{9314D588-7E35-2D43-B13C-FA53204E293E}" srcOrd="0" destOrd="0" presId="urn:microsoft.com/office/officeart/2005/8/layout/equation2"/>
    <dgm:cxn modelId="{C5AFE56B-A3F2-2A44-B2D9-A9104560473E}" srcId="{FF509016-CF05-E945-8B7C-E309F0963517}" destId="{9FBAEB1D-5CFA-7641-8AC1-9E9E997FCE2B}" srcOrd="3" destOrd="0" parTransId="{8CAF1FEA-66FA-F143-828C-4DA402E3ED1B}" sibTransId="{4E4A4B87-F5D8-6044-A70D-6E47803C071A}"/>
    <dgm:cxn modelId="{2260DE6F-BAC5-A442-AE6C-153579442191}" type="presOf" srcId="{44B77F8C-7884-784F-A3AD-89F31A0E1A5B}" destId="{01A2FF51-05C4-5743-850B-82CA56FB0E02}" srcOrd="0" destOrd="0" presId="urn:microsoft.com/office/officeart/2005/8/layout/equation2"/>
    <dgm:cxn modelId="{30637B7B-3858-8945-B539-ECE882AFB59E}" type="presOf" srcId="{4E79D581-179C-6E46-AE9D-8C6F1D769126}" destId="{F12F3034-2266-5245-8A4E-4AB22BC29DDF}" srcOrd="0" destOrd="0" presId="urn:microsoft.com/office/officeart/2005/8/layout/equation2"/>
    <dgm:cxn modelId="{130BDD7D-0222-D240-96D2-4FC37153F4AB}" srcId="{FF509016-CF05-E945-8B7C-E309F0963517}" destId="{28A7547A-700A-8E4B-AB8A-336C31E813DF}" srcOrd="2" destOrd="0" parTransId="{4FD5AC8E-901E-EE4C-951D-57D11A9E1ECF}" sibTransId="{CD5AAAA8-79E9-A544-9ED5-1BB607D61A04}"/>
    <dgm:cxn modelId="{B7A209A4-EEDF-DC4E-86CB-58545056F907}" type="presOf" srcId="{A5F32B07-9DAB-B341-AAF4-0D077D851C88}" destId="{48D852F2-67EC-E542-8349-4AB7DBA96FE8}" srcOrd="0" destOrd="0" presId="urn:microsoft.com/office/officeart/2005/8/layout/equation2"/>
    <dgm:cxn modelId="{052812B6-456E-5542-8DE7-02CBF4620522}" type="presOf" srcId="{D786AEBC-583F-5F4C-BF00-19A960362DBF}" destId="{C47DD7CB-7AB7-A644-BA22-7916DA06BFBD}" srcOrd="0" destOrd="0" presId="urn:microsoft.com/office/officeart/2005/8/layout/equation2"/>
    <dgm:cxn modelId="{53A6DABB-1C80-2D45-933F-9044C6B71B4A}" type="presOf" srcId="{4E4A4B87-F5D8-6044-A70D-6E47803C071A}" destId="{B7567203-99A3-3C40-AA37-38630C87123F}" srcOrd="0" destOrd="0" presId="urn:microsoft.com/office/officeart/2005/8/layout/equation2"/>
    <dgm:cxn modelId="{B56B4DBF-92D0-B147-97F4-FA28E5CD3859}" type="presOf" srcId="{28A7547A-700A-8E4B-AB8A-336C31E813DF}" destId="{BC893D0D-54C6-7A41-8901-384673978DAE}" srcOrd="0" destOrd="0" presId="urn:microsoft.com/office/officeart/2005/8/layout/equation2"/>
    <dgm:cxn modelId="{87CB2FD7-4E10-4840-BC80-ACD929790C25}" type="presOf" srcId="{99A9EE7D-28EE-7541-95B1-AB2B26B82A2B}" destId="{21B566C9-8A13-0E4A-94A7-70FABB261183}" srcOrd="0" destOrd="0" presId="urn:microsoft.com/office/officeart/2005/8/layout/equation2"/>
    <dgm:cxn modelId="{23C15CEF-3267-FC44-A6AF-4EDBCE072EA7}" srcId="{FF509016-CF05-E945-8B7C-E309F0963517}" destId="{D786AEBC-583F-5F4C-BF00-19A960362DBF}" srcOrd="4" destOrd="0" parTransId="{3D33F29C-4A00-0E46-A344-D260EE9BA2E4}" sibTransId="{308B9F9D-3A83-E74A-948A-72DF30DFD5CF}"/>
    <dgm:cxn modelId="{1DC0F168-ADC2-3E42-AB10-DD58BC7D7696}" type="presParOf" srcId="{9314D588-7E35-2D43-B13C-FA53204E293E}" destId="{1E942995-EA43-A44E-8E55-19ADBAE18772}" srcOrd="0" destOrd="0" presId="urn:microsoft.com/office/officeart/2005/8/layout/equation2"/>
    <dgm:cxn modelId="{0CDE686F-35BC-ED43-A897-70BAA1AD4159}" type="presParOf" srcId="{1E942995-EA43-A44E-8E55-19ADBAE18772}" destId="{48D852F2-67EC-E542-8349-4AB7DBA96FE8}" srcOrd="0" destOrd="0" presId="urn:microsoft.com/office/officeart/2005/8/layout/equation2"/>
    <dgm:cxn modelId="{A9BA9B96-0063-A443-9E9F-B86762DCDDC1}" type="presParOf" srcId="{1E942995-EA43-A44E-8E55-19ADBAE18772}" destId="{3E9E6B3A-BAF0-A849-B061-883389EF03CD}" srcOrd="1" destOrd="0" presId="urn:microsoft.com/office/officeart/2005/8/layout/equation2"/>
    <dgm:cxn modelId="{0C6BCF80-8EDA-4245-AF78-DA92713594EE}" type="presParOf" srcId="{1E942995-EA43-A44E-8E55-19ADBAE18772}" destId="{01A2FF51-05C4-5743-850B-82CA56FB0E02}" srcOrd="2" destOrd="0" presId="urn:microsoft.com/office/officeart/2005/8/layout/equation2"/>
    <dgm:cxn modelId="{9F5A7B63-8B7C-4C4D-9D5B-D2E998BD15A7}" type="presParOf" srcId="{1E942995-EA43-A44E-8E55-19ADBAE18772}" destId="{ABF3AFCF-7EA1-F04A-B5F7-6C334CAC7EDD}" srcOrd="3" destOrd="0" presId="urn:microsoft.com/office/officeart/2005/8/layout/equation2"/>
    <dgm:cxn modelId="{EEA01030-BAAA-9D4F-BBAF-1AF528B3AE42}" type="presParOf" srcId="{1E942995-EA43-A44E-8E55-19ADBAE18772}" destId="{F12F3034-2266-5245-8A4E-4AB22BC29DDF}" srcOrd="4" destOrd="0" presId="urn:microsoft.com/office/officeart/2005/8/layout/equation2"/>
    <dgm:cxn modelId="{55479627-874D-F84A-9C30-91E234DB99A1}" type="presParOf" srcId="{1E942995-EA43-A44E-8E55-19ADBAE18772}" destId="{D26480C3-3C3C-E347-9262-ADEDECB47AB9}" srcOrd="5" destOrd="0" presId="urn:microsoft.com/office/officeart/2005/8/layout/equation2"/>
    <dgm:cxn modelId="{20F1095B-AD80-BF4C-A071-DF01D9BE0E31}" type="presParOf" srcId="{1E942995-EA43-A44E-8E55-19ADBAE18772}" destId="{21B566C9-8A13-0E4A-94A7-70FABB261183}" srcOrd="6" destOrd="0" presId="urn:microsoft.com/office/officeart/2005/8/layout/equation2"/>
    <dgm:cxn modelId="{431773AB-5235-8D46-8242-1CE894DCC328}" type="presParOf" srcId="{1E942995-EA43-A44E-8E55-19ADBAE18772}" destId="{421B5913-1F89-1F42-8FB3-F6BD0BA8DFC9}" srcOrd="7" destOrd="0" presId="urn:microsoft.com/office/officeart/2005/8/layout/equation2"/>
    <dgm:cxn modelId="{75938C6B-8C8F-9D4B-AC33-BE12CF1FF990}" type="presParOf" srcId="{1E942995-EA43-A44E-8E55-19ADBAE18772}" destId="{BC893D0D-54C6-7A41-8901-384673978DAE}" srcOrd="8" destOrd="0" presId="urn:microsoft.com/office/officeart/2005/8/layout/equation2"/>
    <dgm:cxn modelId="{217A13BA-2D94-B74B-8241-6594EC2DFEFB}" type="presParOf" srcId="{1E942995-EA43-A44E-8E55-19ADBAE18772}" destId="{B22F3B77-CE01-DE49-85AE-9E1A16A9ED84}" srcOrd="9" destOrd="0" presId="urn:microsoft.com/office/officeart/2005/8/layout/equation2"/>
    <dgm:cxn modelId="{9A7A62EF-1E1A-1E44-8CF2-792D830F6F18}" type="presParOf" srcId="{1E942995-EA43-A44E-8E55-19ADBAE18772}" destId="{27826528-272F-584A-B16D-85D429379B98}" srcOrd="10" destOrd="0" presId="urn:microsoft.com/office/officeart/2005/8/layout/equation2"/>
    <dgm:cxn modelId="{A74353C7-3ABD-C74E-9EF1-167D01A085ED}" type="presParOf" srcId="{1E942995-EA43-A44E-8E55-19ADBAE18772}" destId="{FCFEFC71-202B-6840-A153-F56B5A567734}" srcOrd="11" destOrd="0" presId="urn:microsoft.com/office/officeart/2005/8/layout/equation2"/>
    <dgm:cxn modelId="{260435FE-9EB7-574A-AD85-3BA7CBC4924E}" type="presParOf" srcId="{1E942995-EA43-A44E-8E55-19ADBAE18772}" destId="{302BDD78-0FDC-5649-BAA7-01C0019DAD41}" srcOrd="12" destOrd="0" presId="urn:microsoft.com/office/officeart/2005/8/layout/equation2"/>
    <dgm:cxn modelId="{216A4B30-DE10-1F43-9130-5B229453F1E4}" type="presParOf" srcId="{9314D588-7E35-2D43-B13C-FA53204E293E}" destId="{B7567203-99A3-3C40-AA37-38630C87123F}" srcOrd="1" destOrd="0" presId="urn:microsoft.com/office/officeart/2005/8/layout/equation2"/>
    <dgm:cxn modelId="{3B84B2A9-DAD6-BA49-9C79-62797B3BFE5E}" type="presParOf" srcId="{B7567203-99A3-3C40-AA37-38630C87123F}" destId="{F4AAE40F-3B2D-FB48-B1DE-3923E554CBAF}" srcOrd="0" destOrd="0" presId="urn:microsoft.com/office/officeart/2005/8/layout/equation2"/>
    <dgm:cxn modelId="{548A2176-AC0B-6E4E-9999-48707ECAB612}" type="presParOf" srcId="{9314D588-7E35-2D43-B13C-FA53204E293E}" destId="{C47DD7CB-7AB7-A644-BA22-7916DA06BFBD}"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F98A99-43C4-904D-8D02-9930BBDFF3EC}" type="doc">
      <dgm:prSet loTypeId="urn:microsoft.com/office/officeart/2005/8/layout/list1" loCatId="" qsTypeId="urn:microsoft.com/office/officeart/2005/8/quickstyle/simple5" qsCatId="simple" csTypeId="urn:microsoft.com/office/officeart/2005/8/colors/accent2_2" csCatId="accent2" phldr="1"/>
      <dgm:spPr/>
      <dgm:t>
        <a:bodyPr/>
        <a:lstStyle/>
        <a:p>
          <a:endParaRPr lang="es-ES"/>
        </a:p>
      </dgm:t>
    </dgm:pt>
    <dgm:pt modelId="{76992769-1AD0-8D45-80ED-90694376914A}">
      <dgm:prSet phldrT="[Texto]"/>
      <dgm:spPr/>
      <dgm:t>
        <a:bodyPr/>
        <a:lstStyle/>
        <a:p>
          <a:r>
            <a:rPr lang="es-ES" dirty="0"/>
            <a:t>Objetivo General</a:t>
          </a:r>
        </a:p>
      </dgm:t>
    </dgm:pt>
    <dgm:pt modelId="{1F81B070-6454-654C-9D8E-30712CEAE7A9}" type="parTrans" cxnId="{06A506DB-6DE4-664F-8A49-55327AA76F64}">
      <dgm:prSet/>
      <dgm:spPr/>
      <dgm:t>
        <a:bodyPr/>
        <a:lstStyle/>
        <a:p>
          <a:endParaRPr lang="es-ES"/>
        </a:p>
      </dgm:t>
    </dgm:pt>
    <dgm:pt modelId="{95D527BE-0CFC-A741-94C1-4EBC69AD5048}" type="sibTrans" cxnId="{06A506DB-6DE4-664F-8A49-55327AA76F64}">
      <dgm:prSet/>
      <dgm:spPr/>
      <dgm:t>
        <a:bodyPr/>
        <a:lstStyle/>
        <a:p>
          <a:endParaRPr lang="es-ES"/>
        </a:p>
      </dgm:t>
    </dgm:pt>
    <dgm:pt modelId="{E9993163-9E90-B443-A61F-2B63396B48E6}">
      <dgm:prSet phldrT="[Texto]"/>
      <dgm:spPr/>
      <dgm:t>
        <a:bodyPr/>
        <a:lstStyle/>
        <a:p>
          <a:r>
            <a:rPr lang="es-ES" dirty="0"/>
            <a:t>Desarrollar una aplicación web que funcione como sistema de recomendación de minutas nutricionales para especialistas.</a:t>
          </a:r>
        </a:p>
      </dgm:t>
    </dgm:pt>
    <dgm:pt modelId="{05F34246-4BC1-4F44-B7F0-60D4F878CD00}" type="parTrans" cxnId="{1460CFFC-DD4D-8C49-A8C0-10E74D8AD03E}">
      <dgm:prSet/>
      <dgm:spPr/>
      <dgm:t>
        <a:bodyPr/>
        <a:lstStyle/>
        <a:p>
          <a:endParaRPr lang="es-ES"/>
        </a:p>
      </dgm:t>
    </dgm:pt>
    <dgm:pt modelId="{E27A3C4F-934B-3D40-89A8-A8E335CC8358}" type="sibTrans" cxnId="{1460CFFC-DD4D-8C49-A8C0-10E74D8AD03E}">
      <dgm:prSet/>
      <dgm:spPr/>
      <dgm:t>
        <a:bodyPr/>
        <a:lstStyle/>
        <a:p>
          <a:endParaRPr lang="es-ES"/>
        </a:p>
      </dgm:t>
    </dgm:pt>
    <dgm:pt modelId="{C1E8157C-A6DE-624B-B884-1C2E7CB36BC8}">
      <dgm:prSet/>
      <dgm:spPr/>
      <dgm:t>
        <a:bodyPr/>
        <a:lstStyle/>
        <a:p>
          <a:r>
            <a:rPr lang="es-ES" dirty="0"/>
            <a:t>Objetivos Específicos</a:t>
          </a:r>
        </a:p>
      </dgm:t>
    </dgm:pt>
    <dgm:pt modelId="{A0DF16E6-8ED4-3C40-99D2-7CDB9C03D45F}" type="parTrans" cxnId="{56C3106B-AB8D-2847-A9D4-E35FB87C451F}">
      <dgm:prSet/>
      <dgm:spPr/>
      <dgm:t>
        <a:bodyPr/>
        <a:lstStyle/>
        <a:p>
          <a:endParaRPr lang="es-ES"/>
        </a:p>
      </dgm:t>
    </dgm:pt>
    <dgm:pt modelId="{947C2B84-9BCD-B343-90A9-AB55FF10F546}" type="sibTrans" cxnId="{56C3106B-AB8D-2847-A9D4-E35FB87C451F}">
      <dgm:prSet/>
      <dgm:spPr/>
      <dgm:t>
        <a:bodyPr/>
        <a:lstStyle/>
        <a:p>
          <a:endParaRPr lang="es-ES"/>
        </a:p>
      </dgm:t>
    </dgm:pt>
    <dgm:pt modelId="{57EB44F6-CEAB-5049-80B8-7A81B8BD13BE}">
      <dgm:prSet/>
      <dgm:spPr/>
      <dgm:t>
        <a:bodyPr/>
        <a:lstStyle/>
        <a:p>
          <a:r>
            <a:rPr lang="es-ES" dirty="0"/>
            <a:t>Advertir el estado nutricional de un paciente en base a la evaluación nutricional antropométrica.</a:t>
          </a:r>
        </a:p>
      </dgm:t>
    </dgm:pt>
    <dgm:pt modelId="{A71495C4-ECC4-1644-BEA4-4617B7EB8090}" type="parTrans" cxnId="{81254E97-99D6-3644-9FCC-39BECE6DE4A8}">
      <dgm:prSet/>
      <dgm:spPr/>
      <dgm:t>
        <a:bodyPr/>
        <a:lstStyle/>
        <a:p>
          <a:endParaRPr lang="es-ES"/>
        </a:p>
      </dgm:t>
    </dgm:pt>
    <dgm:pt modelId="{34DEA836-2E7C-FD41-82E6-854BF32A7B13}" type="sibTrans" cxnId="{81254E97-99D6-3644-9FCC-39BECE6DE4A8}">
      <dgm:prSet/>
      <dgm:spPr/>
      <dgm:t>
        <a:bodyPr/>
        <a:lstStyle/>
        <a:p>
          <a:endParaRPr lang="es-ES"/>
        </a:p>
      </dgm:t>
    </dgm:pt>
    <dgm:pt modelId="{D15AAC09-BE33-024C-A903-BDF53E4045AC}">
      <dgm:prSet/>
      <dgm:spPr/>
      <dgm:t>
        <a:bodyPr/>
        <a:lstStyle/>
        <a:p>
          <a:r>
            <a:rPr lang="es-ES" dirty="0"/>
            <a:t>Sugerir una minuta factible para cada caso que involucre nutrición clínica en pacientes.</a:t>
          </a:r>
        </a:p>
      </dgm:t>
    </dgm:pt>
    <dgm:pt modelId="{8BCF8732-D887-7D41-BADA-5A888803BD89}" type="parTrans" cxnId="{9EB04465-E89A-9842-815A-1D09334FE91E}">
      <dgm:prSet/>
      <dgm:spPr/>
      <dgm:t>
        <a:bodyPr/>
        <a:lstStyle/>
        <a:p>
          <a:endParaRPr lang="es-ES"/>
        </a:p>
      </dgm:t>
    </dgm:pt>
    <dgm:pt modelId="{9D6033BA-C8B2-FF47-BF1A-1929BFF4F5F6}" type="sibTrans" cxnId="{9EB04465-E89A-9842-815A-1D09334FE91E}">
      <dgm:prSet/>
      <dgm:spPr/>
      <dgm:t>
        <a:bodyPr/>
        <a:lstStyle/>
        <a:p>
          <a:endParaRPr lang="es-ES"/>
        </a:p>
      </dgm:t>
    </dgm:pt>
    <dgm:pt modelId="{AB0899F6-3E87-AA4A-8CD5-8CDF887944EC}">
      <dgm:prSet/>
      <dgm:spPr/>
      <dgm:t>
        <a:bodyPr/>
        <a:lstStyle/>
        <a:p>
          <a:r>
            <a:rPr lang="es-ES" dirty="0"/>
            <a:t>Comparar fichas de un paciente en distintas instancias de tiempo para observar la evolución de su estado.</a:t>
          </a:r>
        </a:p>
      </dgm:t>
    </dgm:pt>
    <dgm:pt modelId="{C4FADAA2-8033-6642-B6AA-3FBD073293A0}" type="parTrans" cxnId="{6833A191-1BB3-BE49-AD64-653D0D919E95}">
      <dgm:prSet/>
      <dgm:spPr/>
      <dgm:t>
        <a:bodyPr/>
        <a:lstStyle/>
        <a:p>
          <a:endParaRPr lang="es-ES"/>
        </a:p>
      </dgm:t>
    </dgm:pt>
    <dgm:pt modelId="{0E227C7C-BC68-D84E-B12D-D2194FA3565A}" type="sibTrans" cxnId="{6833A191-1BB3-BE49-AD64-653D0D919E95}">
      <dgm:prSet/>
      <dgm:spPr/>
      <dgm:t>
        <a:bodyPr/>
        <a:lstStyle/>
        <a:p>
          <a:endParaRPr lang="es-ES"/>
        </a:p>
      </dgm:t>
    </dgm:pt>
    <dgm:pt modelId="{65CBD7F9-5FCE-E743-9AEE-6494F69BD4F7}" type="pres">
      <dgm:prSet presAssocID="{BAF98A99-43C4-904D-8D02-9930BBDFF3EC}" presName="linear" presStyleCnt="0">
        <dgm:presLayoutVars>
          <dgm:dir/>
          <dgm:animLvl val="lvl"/>
          <dgm:resizeHandles val="exact"/>
        </dgm:presLayoutVars>
      </dgm:prSet>
      <dgm:spPr/>
    </dgm:pt>
    <dgm:pt modelId="{B4797774-410B-8A4F-9833-EAFE2C307C4B}" type="pres">
      <dgm:prSet presAssocID="{76992769-1AD0-8D45-80ED-90694376914A}" presName="parentLin" presStyleCnt="0"/>
      <dgm:spPr/>
    </dgm:pt>
    <dgm:pt modelId="{26077DA8-82E8-144B-9F98-587D54290D44}" type="pres">
      <dgm:prSet presAssocID="{76992769-1AD0-8D45-80ED-90694376914A}" presName="parentLeftMargin" presStyleLbl="node1" presStyleIdx="0" presStyleCnt="2"/>
      <dgm:spPr/>
    </dgm:pt>
    <dgm:pt modelId="{A9EC4EF0-0778-1B49-9E10-49D43369FA71}" type="pres">
      <dgm:prSet presAssocID="{76992769-1AD0-8D45-80ED-90694376914A}" presName="parentText" presStyleLbl="node1" presStyleIdx="0" presStyleCnt="2">
        <dgm:presLayoutVars>
          <dgm:chMax val="0"/>
          <dgm:bulletEnabled val="1"/>
        </dgm:presLayoutVars>
      </dgm:prSet>
      <dgm:spPr/>
    </dgm:pt>
    <dgm:pt modelId="{EEFE2297-F832-2B43-B88C-291A514D6EB8}" type="pres">
      <dgm:prSet presAssocID="{76992769-1AD0-8D45-80ED-90694376914A}" presName="negativeSpace" presStyleCnt="0"/>
      <dgm:spPr/>
    </dgm:pt>
    <dgm:pt modelId="{6939BAF5-8A7C-8845-8F9C-DB9CAF059A16}" type="pres">
      <dgm:prSet presAssocID="{76992769-1AD0-8D45-80ED-90694376914A}" presName="childText" presStyleLbl="conFgAcc1" presStyleIdx="0" presStyleCnt="2">
        <dgm:presLayoutVars>
          <dgm:bulletEnabled val="1"/>
        </dgm:presLayoutVars>
      </dgm:prSet>
      <dgm:spPr/>
    </dgm:pt>
    <dgm:pt modelId="{1142A018-949D-E141-B4E6-D46C8D9AF88F}" type="pres">
      <dgm:prSet presAssocID="{95D527BE-0CFC-A741-94C1-4EBC69AD5048}" presName="spaceBetweenRectangles" presStyleCnt="0"/>
      <dgm:spPr/>
    </dgm:pt>
    <dgm:pt modelId="{4BECC027-E0DF-5F4E-9374-98C3771145CE}" type="pres">
      <dgm:prSet presAssocID="{C1E8157C-A6DE-624B-B884-1C2E7CB36BC8}" presName="parentLin" presStyleCnt="0"/>
      <dgm:spPr/>
    </dgm:pt>
    <dgm:pt modelId="{B722E7BA-FD8B-DB43-9454-346CF8CC728F}" type="pres">
      <dgm:prSet presAssocID="{C1E8157C-A6DE-624B-B884-1C2E7CB36BC8}" presName="parentLeftMargin" presStyleLbl="node1" presStyleIdx="0" presStyleCnt="2"/>
      <dgm:spPr/>
    </dgm:pt>
    <dgm:pt modelId="{B71E24B0-0852-294E-B437-6FF852F31414}" type="pres">
      <dgm:prSet presAssocID="{C1E8157C-A6DE-624B-B884-1C2E7CB36BC8}" presName="parentText" presStyleLbl="node1" presStyleIdx="1" presStyleCnt="2">
        <dgm:presLayoutVars>
          <dgm:chMax val="0"/>
          <dgm:bulletEnabled val="1"/>
        </dgm:presLayoutVars>
      </dgm:prSet>
      <dgm:spPr/>
    </dgm:pt>
    <dgm:pt modelId="{32DCEDB1-1213-8C47-8DF4-BA88E42BE200}" type="pres">
      <dgm:prSet presAssocID="{C1E8157C-A6DE-624B-B884-1C2E7CB36BC8}" presName="negativeSpace" presStyleCnt="0"/>
      <dgm:spPr/>
    </dgm:pt>
    <dgm:pt modelId="{617FEC3E-D7A2-E14A-BA31-786A71297BB3}" type="pres">
      <dgm:prSet presAssocID="{C1E8157C-A6DE-624B-B884-1C2E7CB36BC8}" presName="childText" presStyleLbl="conFgAcc1" presStyleIdx="1" presStyleCnt="2">
        <dgm:presLayoutVars>
          <dgm:bulletEnabled val="1"/>
        </dgm:presLayoutVars>
      </dgm:prSet>
      <dgm:spPr/>
    </dgm:pt>
  </dgm:ptLst>
  <dgm:cxnLst>
    <dgm:cxn modelId="{2FEA5515-B12A-E740-9B3C-84A89C5B9628}" type="presOf" srcId="{76992769-1AD0-8D45-80ED-90694376914A}" destId="{A9EC4EF0-0778-1B49-9E10-49D43369FA71}" srcOrd="1" destOrd="0" presId="urn:microsoft.com/office/officeart/2005/8/layout/list1"/>
    <dgm:cxn modelId="{4291C05C-BD3D-6949-842C-99C9597B403C}" type="presOf" srcId="{C1E8157C-A6DE-624B-B884-1C2E7CB36BC8}" destId="{B722E7BA-FD8B-DB43-9454-346CF8CC728F}" srcOrd="0" destOrd="0" presId="urn:microsoft.com/office/officeart/2005/8/layout/list1"/>
    <dgm:cxn modelId="{9EB04465-E89A-9842-815A-1D09334FE91E}" srcId="{C1E8157C-A6DE-624B-B884-1C2E7CB36BC8}" destId="{D15AAC09-BE33-024C-A903-BDF53E4045AC}" srcOrd="1" destOrd="0" parTransId="{8BCF8732-D887-7D41-BADA-5A888803BD89}" sibTransId="{9D6033BA-C8B2-FF47-BF1A-1929BFF4F5F6}"/>
    <dgm:cxn modelId="{D6B9326A-7A59-2A49-A5B2-5A144CE649B3}" type="presOf" srcId="{BAF98A99-43C4-904D-8D02-9930BBDFF3EC}" destId="{65CBD7F9-5FCE-E743-9AEE-6494F69BD4F7}" srcOrd="0" destOrd="0" presId="urn:microsoft.com/office/officeart/2005/8/layout/list1"/>
    <dgm:cxn modelId="{56C3106B-AB8D-2847-A9D4-E35FB87C451F}" srcId="{BAF98A99-43C4-904D-8D02-9930BBDFF3EC}" destId="{C1E8157C-A6DE-624B-B884-1C2E7CB36BC8}" srcOrd="1" destOrd="0" parTransId="{A0DF16E6-8ED4-3C40-99D2-7CDB9C03D45F}" sibTransId="{947C2B84-9BCD-B343-90A9-AB55FF10F546}"/>
    <dgm:cxn modelId="{8347366F-AF6D-A442-8F41-2FC98C49FD71}" type="presOf" srcId="{D15AAC09-BE33-024C-A903-BDF53E4045AC}" destId="{617FEC3E-D7A2-E14A-BA31-786A71297BB3}" srcOrd="0" destOrd="1" presId="urn:microsoft.com/office/officeart/2005/8/layout/list1"/>
    <dgm:cxn modelId="{5911A277-FA58-3044-814B-19267351960A}" type="presOf" srcId="{E9993163-9E90-B443-A61F-2B63396B48E6}" destId="{6939BAF5-8A7C-8845-8F9C-DB9CAF059A16}" srcOrd="0" destOrd="0" presId="urn:microsoft.com/office/officeart/2005/8/layout/list1"/>
    <dgm:cxn modelId="{4D3AE878-DD30-8848-BA5E-E8755F8D2114}" type="presOf" srcId="{C1E8157C-A6DE-624B-B884-1C2E7CB36BC8}" destId="{B71E24B0-0852-294E-B437-6FF852F31414}" srcOrd="1" destOrd="0" presId="urn:microsoft.com/office/officeart/2005/8/layout/list1"/>
    <dgm:cxn modelId="{7C486A90-163C-8E4A-B711-60BCF327C91A}" type="presOf" srcId="{76992769-1AD0-8D45-80ED-90694376914A}" destId="{26077DA8-82E8-144B-9F98-587D54290D44}" srcOrd="0" destOrd="0" presId="urn:microsoft.com/office/officeart/2005/8/layout/list1"/>
    <dgm:cxn modelId="{6833A191-1BB3-BE49-AD64-653D0D919E95}" srcId="{C1E8157C-A6DE-624B-B884-1C2E7CB36BC8}" destId="{AB0899F6-3E87-AA4A-8CD5-8CDF887944EC}" srcOrd="2" destOrd="0" parTransId="{C4FADAA2-8033-6642-B6AA-3FBD073293A0}" sibTransId="{0E227C7C-BC68-D84E-B12D-D2194FA3565A}"/>
    <dgm:cxn modelId="{81254E97-99D6-3644-9FCC-39BECE6DE4A8}" srcId="{C1E8157C-A6DE-624B-B884-1C2E7CB36BC8}" destId="{57EB44F6-CEAB-5049-80B8-7A81B8BD13BE}" srcOrd="0" destOrd="0" parTransId="{A71495C4-ECC4-1644-BEA4-4617B7EB8090}" sibTransId="{34DEA836-2E7C-FD41-82E6-854BF32A7B13}"/>
    <dgm:cxn modelId="{B6E212D7-1479-734B-9EEB-AA67F1A207A8}" type="presOf" srcId="{57EB44F6-CEAB-5049-80B8-7A81B8BD13BE}" destId="{617FEC3E-D7A2-E14A-BA31-786A71297BB3}" srcOrd="0" destOrd="0" presId="urn:microsoft.com/office/officeart/2005/8/layout/list1"/>
    <dgm:cxn modelId="{06A506DB-6DE4-664F-8A49-55327AA76F64}" srcId="{BAF98A99-43C4-904D-8D02-9930BBDFF3EC}" destId="{76992769-1AD0-8D45-80ED-90694376914A}" srcOrd="0" destOrd="0" parTransId="{1F81B070-6454-654C-9D8E-30712CEAE7A9}" sibTransId="{95D527BE-0CFC-A741-94C1-4EBC69AD5048}"/>
    <dgm:cxn modelId="{1690E8FB-82E9-7F44-8FCB-83D34C3AAFE4}" type="presOf" srcId="{AB0899F6-3E87-AA4A-8CD5-8CDF887944EC}" destId="{617FEC3E-D7A2-E14A-BA31-786A71297BB3}" srcOrd="0" destOrd="2" presId="urn:microsoft.com/office/officeart/2005/8/layout/list1"/>
    <dgm:cxn modelId="{1460CFFC-DD4D-8C49-A8C0-10E74D8AD03E}" srcId="{76992769-1AD0-8D45-80ED-90694376914A}" destId="{E9993163-9E90-B443-A61F-2B63396B48E6}" srcOrd="0" destOrd="0" parTransId="{05F34246-4BC1-4F44-B7F0-60D4F878CD00}" sibTransId="{E27A3C4F-934B-3D40-89A8-A8E335CC8358}"/>
    <dgm:cxn modelId="{1EFD4D19-188E-1F45-84AB-7D2838D0C2DB}" type="presParOf" srcId="{65CBD7F9-5FCE-E743-9AEE-6494F69BD4F7}" destId="{B4797774-410B-8A4F-9833-EAFE2C307C4B}" srcOrd="0" destOrd="0" presId="urn:microsoft.com/office/officeart/2005/8/layout/list1"/>
    <dgm:cxn modelId="{5A723FA8-6A3B-B247-B562-C67DF4D7E69E}" type="presParOf" srcId="{B4797774-410B-8A4F-9833-EAFE2C307C4B}" destId="{26077DA8-82E8-144B-9F98-587D54290D44}" srcOrd="0" destOrd="0" presId="urn:microsoft.com/office/officeart/2005/8/layout/list1"/>
    <dgm:cxn modelId="{6E7456B9-DF3B-E446-85F5-4C3FAB624D7A}" type="presParOf" srcId="{B4797774-410B-8A4F-9833-EAFE2C307C4B}" destId="{A9EC4EF0-0778-1B49-9E10-49D43369FA71}" srcOrd="1" destOrd="0" presId="urn:microsoft.com/office/officeart/2005/8/layout/list1"/>
    <dgm:cxn modelId="{CCB1F6AB-C56D-CA4B-8042-7A1947715C49}" type="presParOf" srcId="{65CBD7F9-5FCE-E743-9AEE-6494F69BD4F7}" destId="{EEFE2297-F832-2B43-B88C-291A514D6EB8}" srcOrd="1" destOrd="0" presId="urn:microsoft.com/office/officeart/2005/8/layout/list1"/>
    <dgm:cxn modelId="{04CA2B94-1609-B648-B53A-C5C62FA3951E}" type="presParOf" srcId="{65CBD7F9-5FCE-E743-9AEE-6494F69BD4F7}" destId="{6939BAF5-8A7C-8845-8F9C-DB9CAF059A16}" srcOrd="2" destOrd="0" presId="urn:microsoft.com/office/officeart/2005/8/layout/list1"/>
    <dgm:cxn modelId="{2038DF31-1C55-B944-974B-8C96BE3DC10E}" type="presParOf" srcId="{65CBD7F9-5FCE-E743-9AEE-6494F69BD4F7}" destId="{1142A018-949D-E141-B4E6-D46C8D9AF88F}" srcOrd="3" destOrd="0" presId="urn:microsoft.com/office/officeart/2005/8/layout/list1"/>
    <dgm:cxn modelId="{ED57FAF0-D212-8A44-8B7C-5B194F1564E5}" type="presParOf" srcId="{65CBD7F9-5FCE-E743-9AEE-6494F69BD4F7}" destId="{4BECC027-E0DF-5F4E-9374-98C3771145CE}" srcOrd="4" destOrd="0" presId="urn:microsoft.com/office/officeart/2005/8/layout/list1"/>
    <dgm:cxn modelId="{09A037D8-33E8-994A-AA05-31046667C09C}" type="presParOf" srcId="{4BECC027-E0DF-5F4E-9374-98C3771145CE}" destId="{B722E7BA-FD8B-DB43-9454-346CF8CC728F}" srcOrd="0" destOrd="0" presId="urn:microsoft.com/office/officeart/2005/8/layout/list1"/>
    <dgm:cxn modelId="{92AF99B3-ECB7-6048-ADFC-584DFA6F52BA}" type="presParOf" srcId="{4BECC027-E0DF-5F4E-9374-98C3771145CE}" destId="{B71E24B0-0852-294E-B437-6FF852F31414}" srcOrd="1" destOrd="0" presId="urn:microsoft.com/office/officeart/2005/8/layout/list1"/>
    <dgm:cxn modelId="{3C95E99F-774B-7940-8A39-988AC5B4071E}" type="presParOf" srcId="{65CBD7F9-5FCE-E743-9AEE-6494F69BD4F7}" destId="{32DCEDB1-1213-8C47-8DF4-BA88E42BE200}" srcOrd="5" destOrd="0" presId="urn:microsoft.com/office/officeart/2005/8/layout/list1"/>
    <dgm:cxn modelId="{CFC30332-EC04-5441-BDAA-230C928F9A89}" type="presParOf" srcId="{65CBD7F9-5FCE-E743-9AEE-6494F69BD4F7}" destId="{617FEC3E-D7A2-E14A-BA31-786A71297BB3}"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FA7E51-862A-BA4F-8465-96F8E353D042}">
      <dsp:nvSpPr>
        <dsp:cNvPr id="0" name=""/>
        <dsp:cNvSpPr/>
      </dsp:nvSpPr>
      <dsp:spPr>
        <a:xfrm rot="10800000">
          <a:off x="1301935" y="1342"/>
          <a:ext cx="4740646" cy="392228"/>
        </a:xfrm>
        <a:prstGeom prst="homePlat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258" tIns="68580" rIns="128016" bIns="68580" numCol="1" spcCol="1270" anchor="ctr" anchorCtr="0">
          <a:noAutofit/>
        </a:bodyPr>
        <a:lstStyle/>
        <a:p>
          <a:pPr marL="0" lvl="0" indent="0" algn="ctr" defTabSz="800100">
            <a:lnSpc>
              <a:spcPct val="90000"/>
            </a:lnSpc>
            <a:spcBef>
              <a:spcPct val="0"/>
            </a:spcBef>
            <a:spcAft>
              <a:spcPct val="35000"/>
            </a:spcAft>
            <a:buNone/>
          </a:pPr>
          <a:r>
            <a:rPr lang="es-ES" sz="1800" kern="1200" dirty="0"/>
            <a:t>Introducción</a:t>
          </a:r>
        </a:p>
      </dsp:txBody>
      <dsp:txXfrm rot="10800000">
        <a:off x="1399992" y="1342"/>
        <a:ext cx="4642589" cy="392228"/>
      </dsp:txXfrm>
    </dsp:sp>
    <dsp:sp modelId="{438AD6E0-80BB-4247-BD3B-B249D9488751}">
      <dsp:nvSpPr>
        <dsp:cNvPr id="0" name=""/>
        <dsp:cNvSpPr/>
      </dsp:nvSpPr>
      <dsp:spPr>
        <a:xfrm>
          <a:off x="1086209" y="1342"/>
          <a:ext cx="431452" cy="392228"/>
        </a:xfrm>
        <a:prstGeom prst="ellipse">
          <a:avLst/>
        </a:prstGeom>
        <a:pattFill prst="pct80">
          <a:fgClr>
            <a:schemeClr val="accent2"/>
          </a:fgClr>
          <a:bgClr>
            <a:schemeClr val="bg1"/>
          </a:bgClr>
        </a:patt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D68674-6F52-2745-BA4D-2643994D47B8}">
      <dsp:nvSpPr>
        <dsp:cNvPr id="0" name=""/>
        <dsp:cNvSpPr/>
      </dsp:nvSpPr>
      <dsp:spPr>
        <a:xfrm rot="10800000">
          <a:off x="1301935" y="522362"/>
          <a:ext cx="4740646" cy="431452"/>
        </a:xfrm>
        <a:prstGeom prst="homePlat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258" tIns="68580" rIns="128016" bIns="68580" numCol="1" spcCol="1270" anchor="ctr" anchorCtr="0">
          <a:noAutofit/>
        </a:bodyPr>
        <a:lstStyle/>
        <a:p>
          <a:pPr marL="0" lvl="0" indent="0" algn="ctr" defTabSz="800100">
            <a:lnSpc>
              <a:spcPct val="90000"/>
            </a:lnSpc>
            <a:spcBef>
              <a:spcPct val="0"/>
            </a:spcBef>
            <a:spcAft>
              <a:spcPct val="35000"/>
            </a:spcAft>
            <a:buNone/>
          </a:pPr>
          <a:r>
            <a:rPr lang="es-ES" sz="1800" kern="1200" dirty="0"/>
            <a:t>Marco conceptual</a:t>
          </a:r>
        </a:p>
      </dsp:txBody>
      <dsp:txXfrm rot="10800000">
        <a:off x="1409798" y="522362"/>
        <a:ext cx="4632783" cy="431452"/>
      </dsp:txXfrm>
    </dsp:sp>
    <dsp:sp modelId="{C30D628C-809E-E244-A9EE-A63553519774}">
      <dsp:nvSpPr>
        <dsp:cNvPr id="0" name=""/>
        <dsp:cNvSpPr/>
      </dsp:nvSpPr>
      <dsp:spPr>
        <a:xfrm>
          <a:off x="1086209" y="522362"/>
          <a:ext cx="431452" cy="431452"/>
        </a:xfrm>
        <a:prstGeom prst="ellipse">
          <a:avLst/>
        </a:prstGeom>
        <a:pattFill prst="pct80">
          <a:fgClr>
            <a:schemeClr val="accent2"/>
          </a:fgClr>
          <a:bgClr>
            <a:schemeClr val="bg1"/>
          </a:bgClr>
        </a:patt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F1C2B6-3F90-1942-87AB-67A3FA0A41D2}">
      <dsp:nvSpPr>
        <dsp:cNvPr id="0" name=""/>
        <dsp:cNvSpPr/>
      </dsp:nvSpPr>
      <dsp:spPr>
        <a:xfrm rot="10800000">
          <a:off x="1301935" y="1082606"/>
          <a:ext cx="4740646" cy="431452"/>
        </a:xfrm>
        <a:prstGeom prst="homePlat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258" tIns="68580" rIns="128016" bIns="68580" numCol="1" spcCol="1270" anchor="ctr" anchorCtr="0">
          <a:noAutofit/>
        </a:bodyPr>
        <a:lstStyle/>
        <a:p>
          <a:pPr marL="0" lvl="0" indent="0" algn="ctr" defTabSz="800100">
            <a:lnSpc>
              <a:spcPct val="90000"/>
            </a:lnSpc>
            <a:spcBef>
              <a:spcPct val="0"/>
            </a:spcBef>
            <a:spcAft>
              <a:spcPct val="35000"/>
            </a:spcAft>
            <a:buNone/>
          </a:pPr>
          <a:r>
            <a:rPr lang="es-ES" sz="1800" kern="1200" dirty="0"/>
            <a:t>Estado del arte</a:t>
          </a:r>
        </a:p>
      </dsp:txBody>
      <dsp:txXfrm rot="10800000">
        <a:off x="1409798" y="1082606"/>
        <a:ext cx="4632783" cy="431452"/>
      </dsp:txXfrm>
    </dsp:sp>
    <dsp:sp modelId="{75A81BE4-3014-5648-A415-6DB989A8622E}">
      <dsp:nvSpPr>
        <dsp:cNvPr id="0" name=""/>
        <dsp:cNvSpPr/>
      </dsp:nvSpPr>
      <dsp:spPr>
        <a:xfrm>
          <a:off x="1086209" y="1082606"/>
          <a:ext cx="431452" cy="431452"/>
        </a:xfrm>
        <a:prstGeom prst="ellipse">
          <a:avLst/>
        </a:prstGeom>
        <a:pattFill prst="pct80">
          <a:fgClr>
            <a:schemeClr val="accent2"/>
          </a:fgClr>
          <a:bgClr>
            <a:schemeClr val="bg1"/>
          </a:bgClr>
        </a:patt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515A26-0719-A14E-BC5F-72C1BFF79B96}">
      <dsp:nvSpPr>
        <dsp:cNvPr id="0" name=""/>
        <dsp:cNvSpPr/>
      </dsp:nvSpPr>
      <dsp:spPr>
        <a:xfrm rot="10800000">
          <a:off x="1301935" y="1642850"/>
          <a:ext cx="4740646" cy="431452"/>
        </a:xfrm>
        <a:prstGeom prst="homePlat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258" tIns="68580" rIns="128016" bIns="68580" numCol="1" spcCol="1270" anchor="ctr" anchorCtr="0">
          <a:noAutofit/>
        </a:bodyPr>
        <a:lstStyle/>
        <a:p>
          <a:pPr marL="0" lvl="0" indent="0" algn="ctr" defTabSz="800100">
            <a:lnSpc>
              <a:spcPct val="90000"/>
            </a:lnSpc>
            <a:spcBef>
              <a:spcPct val="0"/>
            </a:spcBef>
            <a:spcAft>
              <a:spcPct val="35000"/>
            </a:spcAft>
            <a:buNone/>
          </a:pPr>
          <a:r>
            <a:rPr lang="es-ES" sz="1800" kern="1200" dirty="0"/>
            <a:t>Definición del problema</a:t>
          </a:r>
        </a:p>
      </dsp:txBody>
      <dsp:txXfrm rot="10800000">
        <a:off x="1409798" y="1642850"/>
        <a:ext cx="4632783" cy="431452"/>
      </dsp:txXfrm>
    </dsp:sp>
    <dsp:sp modelId="{358744D8-EB71-4441-A5FD-636EDE030683}">
      <dsp:nvSpPr>
        <dsp:cNvPr id="0" name=""/>
        <dsp:cNvSpPr/>
      </dsp:nvSpPr>
      <dsp:spPr>
        <a:xfrm>
          <a:off x="1086209" y="1642850"/>
          <a:ext cx="431452" cy="431452"/>
        </a:xfrm>
        <a:prstGeom prst="ellipse">
          <a:avLst/>
        </a:prstGeom>
        <a:pattFill prst="pct80">
          <a:fgClr>
            <a:schemeClr val="accent2"/>
          </a:fgClr>
          <a:bgClr>
            <a:schemeClr val="bg1"/>
          </a:bgClr>
        </a:patt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2A3622-F1C3-0F48-A2F4-7D91BB624A52}">
      <dsp:nvSpPr>
        <dsp:cNvPr id="0" name=""/>
        <dsp:cNvSpPr/>
      </dsp:nvSpPr>
      <dsp:spPr>
        <a:xfrm rot="10800000">
          <a:off x="1301935" y="2203093"/>
          <a:ext cx="4740646" cy="431452"/>
        </a:xfrm>
        <a:prstGeom prst="homePlat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258" tIns="68580" rIns="128016" bIns="68580" numCol="1" spcCol="1270" anchor="ctr" anchorCtr="0">
          <a:noAutofit/>
        </a:bodyPr>
        <a:lstStyle/>
        <a:p>
          <a:pPr marL="0" lvl="0" indent="0" algn="ctr" defTabSz="800100">
            <a:lnSpc>
              <a:spcPct val="90000"/>
            </a:lnSpc>
            <a:spcBef>
              <a:spcPct val="0"/>
            </a:spcBef>
            <a:spcAft>
              <a:spcPct val="35000"/>
            </a:spcAft>
            <a:buNone/>
          </a:pPr>
          <a:r>
            <a:rPr lang="es-ES" sz="1800" kern="1200" dirty="0"/>
            <a:t>Solución Propuesta</a:t>
          </a:r>
        </a:p>
      </dsp:txBody>
      <dsp:txXfrm rot="10800000">
        <a:off x="1409798" y="2203093"/>
        <a:ext cx="4632783" cy="431452"/>
      </dsp:txXfrm>
    </dsp:sp>
    <dsp:sp modelId="{BC565ECC-CE61-454C-8732-FB036BE6EC88}">
      <dsp:nvSpPr>
        <dsp:cNvPr id="0" name=""/>
        <dsp:cNvSpPr/>
      </dsp:nvSpPr>
      <dsp:spPr>
        <a:xfrm>
          <a:off x="1086209" y="2203093"/>
          <a:ext cx="431452" cy="431452"/>
        </a:xfrm>
        <a:prstGeom prst="ellipse">
          <a:avLst/>
        </a:prstGeom>
        <a:pattFill prst="pct80">
          <a:fgClr>
            <a:schemeClr val="accent2"/>
          </a:fgClr>
          <a:bgClr>
            <a:schemeClr val="bg1"/>
          </a:bgClr>
        </a:patt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15D848-35D6-5649-BB40-D0759D88DA04}">
      <dsp:nvSpPr>
        <dsp:cNvPr id="0" name=""/>
        <dsp:cNvSpPr/>
      </dsp:nvSpPr>
      <dsp:spPr>
        <a:xfrm rot="10800000">
          <a:off x="1301935" y="2763337"/>
          <a:ext cx="4740646" cy="431452"/>
        </a:xfrm>
        <a:prstGeom prst="homePlat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258" tIns="68580" rIns="128016" bIns="68580" numCol="1" spcCol="1270" anchor="ctr" anchorCtr="0">
          <a:noAutofit/>
        </a:bodyPr>
        <a:lstStyle/>
        <a:p>
          <a:pPr marL="0" lvl="0" indent="0" algn="ctr" defTabSz="800100">
            <a:lnSpc>
              <a:spcPct val="90000"/>
            </a:lnSpc>
            <a:spcBef>
              <a:spcPct val="0"/>
            </a:spcBef>
            <a:spcAft>
              <a:spcPct val="35000"/>
            </a:spcAft>
            <a:buNone/>
          </a:pPr>
          <a:r>
            <a:rPr lang="es-ES" sz="1800" kern="1200" dirty="0"/>
            <a:t>Objetivos</a:t>
          </a:r>
        </a:p>
      </dsp:txBody>
      <dsp:txXfrm rot="10800000">
        <a:off x="1409798" y="2763337"/>
        <a:ext cx="4632783" cy="431452"/>
      </dsp:txXfrm>
    </dsp:sp>
    <dsp:sp modelId="{8FDBA3E5-3598-2E47-9DE9-A9E76E9E89E3}">
      <dsp:nvSpPr>
        <dsp:cNvPr id="0" name=""/>
        <dsp:cNvSpPr/>
      </dsp:nvSpPr>
      <dsp:spPr>
        <a:xfrm>
          <a:off x="1086209" y="2763337"/>
          <a:ext cx="431452" cy="431452"/>
        </a:xfrm>
        <a:prstGeom prst="ellipse">
          <a:avLst/>
        </a:prstGeom>
        <a:pattFill prst="pct80">
          <a:fgClr>
            <a:schemeClr val="accent2"/>
          </a:fgClr>
          <a:bgClr>
            <a:schemeClr val="bg1"/>
          </a:bgClr>
        </a:patt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dsp:style>
    </dsp:sp>
    <dsp:sp modelId="{753E3025-69F1-6A45-8673-FF98BE297D31}">
      <dsp:nvSpPr>
        <dsp:cNvPr id="0" name=""/>
        <dsp:cNvSpPr/>
      </dsp:nvSpPr>
      <dsp:spPr>
        <a:xfrm rot="10800000">
          <a:off x="1301935" y="3323581"/>
          <a:ext cx="4740646" cy="431452"/>
        </a:xfrm>
        <a:prstGeom prst="homePlat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258" tIns="68580" rIns="128016" bIns="68580" numCol="1" spcCol="1270" anchor="ctr" anchorCtr="0">
          <a:noAutofit/>
        </a:bodyPr>
        <a:lstStyle/>
        <a:p>
          <a:pPr marL="0" lvl="0" indent="0" algn="ctr" defTabSz="800100">
            <a:lnSpc>
              <a:spcPct val="90000"/>
            </a:lnSpc>
            <a:spcBef>
              <a:spcPct val="0"/>
            </a:spcBef>
            <a:spcAft>
              <a:spcPct val="35000"/>
            </a:spcAft>
            <a:buNone/>
          </a:pPr>
          <a:r>
            <a:rPr lang="es-ES" sz="1800" kern="1200" dirty="0"/>
            <a:t>Metodología</a:t>
          </a:r>
        </a:p>
      </dsp:txBody>
      <dsp:txXfrm rot="10800000">
        <a:off x="1409798" y="3323581"/>
        <a:ext cx="4632783" cy="431452"/>
      </dsp:txXfrm>
    </dsp:sp>
    <dsp:sp modelId="{B3D1C0FF-FAE2-0849-9C37-B240A3089788}">
      <dsp:nvSpPr>
        <dsp:cNvPr id="0" name=""/>
        <dsp:cNvSpPr/>
      </dsp:nvSpPr>
      <dsp:spPr>
        <a:xfrm>
          <a:off x="1086209" y="3323581"/>
          <a:ext cx="431452" cy="431452"/>
        </a:xfrm>
        <a:prstGeom prst="ellipse">
          <a:avLst/>
        </a:prstGeom>
        <a:pattFill prst="pct80">
          <a:fgClr>
            <a:schemeClr val="accent2"/>
          </a:fgClr>
          <a:bgClr>
            <a:schemeClr val="bg1"/>
          </a:bgClr>
        </a:patt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85137D-1C75-8E41-A4BD-55ED05EE708C}">
      <dsp:nvSpPr>
        <dsp:cNvPr id="0" name=""/>
        <dsp:cNvSpPr/>
      </dsp:nvSpPr>
      <dsp:spPr>
        <a:xfrm rot="10800000">
          <a:off x="1301935" y="3883824"/>
          <a:ext cx="4740646" cy="431452"/>
        </a:xfrm>
        <a:prstGeom prst="homePlat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258" tIns="68580" rIns="128016" bIns="68580" numCol="1" spcCol="1270" anchor="ctr" anchorCtr="0">
          <a:noAutofit/>
        </a:bodyPr>
        <a:lstStyle/>
        <a:p>
          <a:pPr marL="0" lvl="0" indent="0" algn="ctr" defTabSz="800100">
            <a:lnSpc>
              <a:spcPct val="90000"/>
            </a:lnSpc>
            <a:spcBef>
              <a:spcPct val="0"/>
            </a:spcBef>
            <a:spcAft>
              <a:spcPct val="35000"/>
            </a:spcAft>
            <a:buNone/>
          </a:pPr>
          <a:r>
            <a:rPr lang="es-ES" sz="1800" kern="1200" dirty="0"/>
            <a:t>Análisis</a:t>
          </a:r>
        </a:p>
      </dsp:txBody>
      <dsp:txXfrm rot="10800000">
        <a:off x="1409798" y="3883824"/>
        <a:ext cx="4632783" cy="431452"/>
      </dsp:txXfrm>
    </dsp:sp>
    <dsp:sp modelId="{AB3BBB45-8607-BB41-8570-CD9EC08DB3EF}">
      <dsp:nvSpPr>
        <dsp:cNvPr id="0" name=""/>
        <dsp:cNvSpPr/>
      </dsp:nvSpPr>
      <dsp:spPr>
        <a:xfrm>
          <a:off x="1086209" y="3883824"/>
          <a:ext cx="431452" cy="431452"/>
        </a:xfrm>
        <a:prstGeom prst="ellipse">
          <a:avLst/>
        </a:prstGeom>
        <a:pattFill prst="pct80">
          <a:fgClr>
            <a:schemeClr val="accent2"/>
          </a:fgClr>
          <a:bgClr>
            <a:schemeClr val="bg1"/>
          </a:bgClr>
        </a:patt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6FBDE6-FABB-4D43-98E1-94F30F8126C6}">
      <dsp:nvSpPr>
        <dsp:cNvPr id="0" name=""/>
        <dsp:cNvSpPr/>
      </dsp:nvSpPr>
      <dsp:spPr>
        <a:xfrm rot="10800000">
          <a:off x="1301935" y="4444068"/>
          <a:ext cx="4740646" cy="431452"/>
        </a:xfrm>
        <a:prstGeom prst="homePlat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258" tIns="68580" rIns="128016" bIns="68580" numCol="1" spcCol="1270" anchor="ctr" anchorCtr="0">
          <a:noAutofit/>
        </a:bodyPr>
        <a:lstStyle/>
        <a:p>
          <a:pPr marL="0" lvl="0" indent="0" algn="ctr" defTabSz="800100">
            <a:lnSpc>
              <a:spcPct val="90000"/>
            </a:lnSpc>
            <a:spcBef>
              <a:spcPct val="0"/>
            </a:spcBef>
            <a:spcAft>
              <a:spcPct val="35000"/>
            </a:spcAft>
            <a:buNone/>
          </a:pPr>
          <a:r>
            <a:rPr lang="es-ES" sz="1800" kern="1200" dirty="0"/>
            <a:t>Bibliografía</a:t>
          </a:r>
        </a:p>
      </dsp:txBody>
      <dsp:txXfrm rot="10800000">
        <a:off x="1409798" y="4444068"/>
        <a:ext cx="4632783" cy="431452"/>
      </dsp:txXfrm>
    </dsp:sp>
    <dsp:sp modelId="{8C4DB4DF-CFEB-134E-9738-E73217D2D059}">
      <dsp:nvSpPr>
        <dsp:cNvPr id="0" name=""/>
        <dsp:cNvSpPr/>
      </dsp:nvSpPr>
      <dsp:spPr>
        <a:xfrm>
          <a:off x="1086209" y="4444068"/>
          <a:ext cx="431452" cy="431452"/>
        </a:xfrm>
        <a:prstGeom prst="ellipse">
          <a:avLst/>
        </a:prstGeom>
        <a:pattFill prst="pct80">
          <a:fgClr>
            <a:schemeClr val="accent2"/>
          </a:fgClr>
          <a:bgClr>
            <a:schemeClr val="bg1"/>
          </a:bgClr>
        </a:patt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9E282-CA0A-0C42-B6AD-898BAB5B5CC3}">
      <dsp:nvSpPr>
        <dsp:cNvPr id="0" name=""/>
        <dsp:cNvSpPr/>
      </dsp:nvSpPr>
      <dsp:spPr>
        <a:xfrm>
          <a:off x="0" y="0"/>
          <a:ext cx="8410575" cy="1234440"/>
        </a:xfrm>
        <a:prstGeom prst="rect">
          <a:avLst/>
        </a:prstGeom>
        <a:solidFill>
          <a:schemeClr val="accent2">
            <a:shade val="8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bevelB w="88900" h="121750" prst="angle"/>
        </a:sp3d>
      </dsp:spPr>
      <dsp:style>
        <a:lnRef idx="0">
          <a:scrgbClr r="0" g="0" b="0"/>
        </a:lnRef>
        <a:fillRef idx="1">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s-CL" sz="3100" b="0" i="0" kern="1200" dirty="0"/>
            <a:t>Sistema de recomendación de minutas</a:t>
          </a:r>
        </a:p>
        <a:p>
          <a:pPr marL="0" lvl="0" indent="0" algn="ctr" defTabSz="1377950">
            <a:lnSpc>
              <a:spcPct val="90000"/>
            </a:lnSpc>
            <a:spcBef>
              <a:spcPct val="0"/>
            </a:spcBef>
            <a:spcAft>
              <a:spcPct val="35000"/>
            </a:spcAft>
            <a:buNone/>
          </a:pPr>
          <a:r>
            <a:rPr lang="es-CL" sz="3100" b="0" i="0" kern="1200" dirty="0"/>
            <a:t>nutricionales enfocadas en nutrición clínica</a:t>
          </a:r>
          <a:endParaRPr lang="es-ES" sz="3100" kern="1200" dirty="0"/>
        </a:p>
      </dsp:txBody>
      <dsp:txXfrm>
        <a:off x="0" y="0"/>
        <a:ext cx="8410575" cy="1234440"/>
      </dsp:txXfrm>
    </dsp:sp>
    <dsp:sp modelId="{1014D5CF-F2D1-F445-8CF8-036BD2B90C04}">
      <dsp:nvSpPr>
        <dsp:cNvPr id="0" name=""/>
        <dsp:cNvSpPr/>
      </dsp:nvSpPr>
      <dsp:spPr>
        <a:xfrm>
          <a:off x="4106" y="1234440"/>
          <a:ext cx="2800787" cy="2592324"/>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Sistema de Recomendación</a:t>
          </a:r>
        </a:p>
      </dsp:txBody>
      <dsp:txXfrm>
        <a:off x="4106" y="1234440"/>
        <a:ext cx="2800787" cy="2592324"/>
      </dsp:txXfrm>
    </dsp:sp>
    <dsp:sp modelId="{031BD025-389A-2044-8550-C00A29BCFC9F}">
      <dsp:nvSpPr>
        <dsp:cNvPr id="0" name=""/>
        <dsp:cNvSpPr/>
      </dsp:nvSpPr>
      <dsp:spPr>
        <a:xfrm>
          <a:off x="2804893" y="1234440"/>
          <a:ext cx="2800787" cy="2592324"/>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Minutas Nutricionales</a:t>
          </a:r>
        </a:p>
      </dsp:txBody>
      <dsp:txXfrm>
        <a:off x="2804893" y="1234440"/>
        <a:ext cx="2800787" cy="2592324"/>
      </dsp:txXfrm>
    </dsp:sp>
    <dsp:sp modelId="{7128F877-B284-6040-B264-2C6D191663B5}">
      <dsp:nvSpPr>
        <dsp:cNvPr id="0" name=""/>
        <dsp:cNvSpPr/>
      </dsp:nvSpPr>
      <dsp:spPr>
        <a:xfrm>
          <a:off x="5605681" y="1234440"/>
          <a:ext cx="2800787" cy="2592324"/>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Nutrición Clínica</a:t>
          </a:r>
        </a:p>
      </dsp:txBody>
      <dsp:txXfrm>
        <a:off x="5605681" y="1234440"/>
        <a:ext cx="2800787" cy="2592324"/>
      </dsp:txXfrm>
    </dsp:sp>
    <dsp:sp modelId="{7AEF78D8-9F58-D34A-AD61-1C83167FEFBA}">
      <dsp:nvSpPr>
        <dsp:cNvPr id="0" name=""/>
        <dsp:cNvSpPr/>
      </dsp:nvSpPr>
      <dsp:spPr>
        <a:xfrm>
          <a:off x="0" y="3826764"/>
          <a:ext cx="8410575" cy="288036"/>
        </a:xfrm>
        <a:prstGeom prst="rect">
          <a:avLst/>
        </a:prstGeom>
        <a:solidFill>
          <a:schemeClr val="accent2">
            <a:shade val="8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bevelB w="88900" h="121750" prst="angle"/>
        </a:sp3d>
      </dsp:spPr>
      <dsp:style>
        <a:lnRef idx="0">
          <a:scrgbClr r="0" g="0" b="0"/>
        </a:lnRef>
        <a:fillRef idx="1">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D852F2-67EC-E542-8349-4AB7DBA96FE8}">
      <dsp:nvSpPr>
        <dsp:cNvPr id="0" name=""/>
        <dsp:cNvSpPr/>
      </dsp:nvSpPr>
      <dsp:spPr>
        <a:xfrm>
          <a:off x="2673622" y="2191"/>
          <a:ext cx="1466330" cy="896317"/>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 sz="1600" kern="1200" dirty="0"/>
            <a:t>Objetivo</a:t>
          </a:r>
        </a:p>
      </dsp:txBody>
      <dsp:txXfrm>
        <a:off x="2888361" y="133454"/>
        <a:ext cx="1036852" cy="633791"/>
      </dsp:txXfrm>
    </dsp:sp>
    <dsp:sp modelId="{01A2FF51-05C4-5743-850B-82CA56FB0E02}">
      <dsp:nvSpPr>
        <dsp:cNvPr id="0" name=""/>
        <dsp:cNvSpPr/>
      </dsp:nvSpPr>
      <dsp:spPr>
        <a:xfrm>
          <a:off x="3146855" y="971289"/>
          <a:ext cx="519864" cy="519864"/>
        </a:xfrm>
        <a:prstGeom prst="mathPlus">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ES" sz="1600" kern="1200"/>
        </a:p>
      </dsp:txBody>
      <dsp:txXfrm>
        <a:off x="3215763" y="1170085"/>
        <a:ext cx="382048" cy="122272"/>
      </dsp:txXfrm>
    </dsp:sp>
    <dsp:sp modelId="{F12F3034-2266-5245-8A4E-4AB22BC29DDF}">
      <dsp:nvSpPr>
        <dsp:cNvPr id="0" name=""/>
        <dsp:cNvSpPr/>
      </dsp:nvSpPr>
      <dsp:spPr>
        <a:xfrm>
          <a:off x="2483768" y="1563934"/>
          <a:ext cx="1846037" cy="896317"/>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 sz="1600" kern="1200" dirty="0"/>
            <a:t>Patologías y hábitos</a:t>
          </a:r>
        </a:p>
      </dsp:txBody>
      <dsp:txXfrm>
        <a:off x="2754114" y="1695197"/>
        <a:ext cx="1305345" cy="633791"/>
      </dsp:txXfrm>
    </dsp:sp>
    <dsp:sp modelId="{21B566C9-8A13-0E4A-94A7-70FABB261183}">
      <dsp:nvSpPr>
        <dsp:cNvPr id="0" name=""/>
        <dsp:cNvSpPr/>
      </dsp:nvSpPr>
      <dsp:spPr>
        <a:xfrm>
          <a:off x="3146855" y="2533032"/>
          <a:ext cx="519864" cy="519864"/>
        </a:xfrm>
        <a:prstGeom prst="mathPlus">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ES" sz="1600" kern="1200"/>
        </a:p>
      </dsp:txBody>
      <dsp:txXfrm>
        <a:off x="3215763" y="2731828"/>
        <a:ext cx="382048" cy="122272"/>
      </dsp:txXfrm>
    </dsp:sp>
    <dsp:sp modelId="{BC893D0D-54C6-7A41-8901-384673978DAE}">
      <dsp:nvSpPr>
        <dsp:cNvPr id="0" name=""/>
        <dsp:cNvSpPr/>
      </dsp:nvSpPr>
      <dsp:spPr>
        <a:xfrm>
          <a:off x="2555778" y="3125677"/>
          <a:ext cx="1702017" cy="896317"/>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 sz="1600" kern="1200" dirty="0"/>
            <a:t>Tolerancia de alimentos</a:t>
          </a:r>
        </a:p>
      </dsp:txBody>
      <dsp:txXfrm>
        <a:off x="2805033" y="3256940"/>
        <a:ext cx="1203507" cy="633791"/>
      </dsp:txXfrm>
    </dsp:sp>
    <dsp:sp modelId="{27826528-272F-584A-B16D-85D429379B98}">
      <dsp:nvSpPr>
        <dsp:cNvPr id="0" name=""/>
        <dsp:cNvSpPr/>
      </dsp:nvSpPr>
      <dsp:spPr>
        <a:xfrm>
          <a:off x="3146855" y="4094776"/>
          <a:ext cx="519864" cy="519864"/>
        </a:xfrm>
        <a:prstGeom prst="mathPlus">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ES" sz="1600" kern="1200"/>
        </a:p>
      </dsp:txBody>
      <dsp:txXfrm>
        <a:off x="3215763" y="4293572"/>
        <a:ext cx="382048" cy="122272"/>
      </dsp:txXfrm>
    </dsp:sp>
    <dsp:sp modelId="{302BDD78-0FDC-5649-BAA7-01C0019DAD41}">
      <dsp:nvSpPr>
        <dsp:cNvPr id="0" name=""/>
        <dsp:cNvSpPr/>
      </dsp:nvSpPr>
      <dsp:spPr>
        <a:xfrm>
          <a:off x="2339752" y="4687421"/>
          <a:ext cx="2134068" cy="1071027"/>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 sz="1600" kern="1200" dirty="0"/>
            <a:t>Evaluación Antropométrica</a:t>
          </a:r>
        </a:p>
      </dsp:txBody>
      <dsp:txXfrm>
        <a:off x="2652279" y="4844269"/>
        <a:ext cx="1509014" cy="757331"/>
      </dsp:txXfrm>
    </dsp:sp>
    <dsp:sp modelId="{B7567203-99A3-3C40-AA37-38630C87123F}">
      <dsp:nvSpPr>
        <dsp:cNvPr id="0" name=""/>
        <dsp:cNvSpPr/>
      </dsp:nvSpPr>
      <dsp:spPr>
        <a:xfrm>
          <a:off x="4608269" y="2713604"/>
          <a:ext cx="285028" cy="333430"/>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ES" sz="1600" kern="1200"/>
        </a:p>
      </dsp:txBody>
      <dsp:txXfrm>
        <a:off x="4608269" y="2780290"/>
        <a:ext cx="199520" cy="200058"/>
      </dsp:txXfrm>
    </dsp:sp>
    <dsp:sp modelId="{C47DD7CB-7AB7-A644-BA22-7916DA06BFBD}">
      <dsp:nvSpPr>
        <dsp:cNvPr id="0" name=""/>
        <dsp:cNvSpPr/>
      </dsp:nvSpPr>
      <dsp:spPr>
        <a:xfrm>
          <a:off x="5011612" y="1984002"/>
          <a:ext cx="1792634" cy="1792634"/>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 sz="1600" kern="1200" dirty="0"/>
            <a:t>Minuta Nutricional</a:t>
          </a:r>
        </a:p>
      </dsp:txBody>
      <dsp:txXfrm>
        <a:off x="5274137" y="2246527"/>
        <a:ext cx="1267584" cy="12675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39BAF5-8A7C-8845-8F9C-DB9CAF059A16}">
      <dsp:nvSpPr>
        <dsp:cNvPr id="0" name=""/>
        <dsp:cNvSpPr/>
      </dsp:nvSpPr>
      <dsp:spPr>
        <a:xfrm>
          <a:off x="0" y="405112"/>
          <a:ext cx="8410575" cy="1047375"/>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52754" tIns="395732" rIns="652754" bIns="135128" numCol="1" spcCol="1270" anchor="t" anchorCtr="0">
          <a:noAutofit/>
        </a:bodyPr>
        <a:lstStyle/>
        <a:p>
          <a:pPr marL="171450" lvl="1" indent="-171450" algn="l" defTabSz="844550">
            <a:lnSpc>
              <a:spcPct val="90000"/>
            </a:lnSpc>
            <a:spcBef>
              <a:spcPct val="0"/>
            </a:spcBef>
            <a:spcAft>
              <a:spcPct val="15000"/>
            </a:spcAft>
            <a:buChar char="•"/>
          </a:pPr>
          <a:r>
            <a:rPr lang="es-ES" sz="1900" kern="1200" dirty="0"/>
            <a:t>Desarrollar una aplicación web que funcione como sistema de recomendación de minutas nutricionales para especialistas.</a:t>
          </a:r>
        </a:p>
      </dsp:txBody>
      <dsp:txXfrm>
        <a:off x="0" y="405112"/>
        <a:ext cx="8410575" cy="1047375"/>
      </dsp:txXfrm>
    </dsp:sp>
    <dsp:sp modelId="{A9EC4EF0-0778-1B49-9E10-49D43369FA71}">
      <dsp:nvSpPr>
        <dsp:cNvPr id="0" name=""/>
        <dsp:cNvSpPr/>
      </dsp:nvSpPr>
      <dsp:spPr>
        <a:xfrm>
          <a:off x="420528" y="124672"/>
          <a:ext cx="5887402" cy="56088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2530" tIns="0" rIns="222530" bIns="0" numCol="1" spcCol="1270" anchor="ctr" anchorCtr="0">
          <a:noAutofit/>
        </a:bodyPr>
        <a:lstStyle/>
        <a:p>
          <a:pPr marL="0" lvl="0" indent="0" algn="l" defTabSz="844550">
            <a:lnSpc>
              <a:spcPct val="90000"/>
            </a:lnSpc>
            <a:spcBef>
              <a:spcPct val="0"/>
            </a:spcBef>
            <a:spcAft>
              <a:spcPct val="35000"/>
            </a:spcAft>
            <a:buNone/>
          </a:pPr>
          <a:r>
            <a:rPr lang="es-ES" sz="1900" kern="1200" dirty="0"/>
            <a:t>Objetivo General</a:t>
          </a:r>
        </a:p>
      </dsp:txBody>
      <dsp:txXfrm>
        <a:off x="447908" y="152052"/>
        <a:ext cx="5832642" cy="506120"/>
      </dsp:txXfrm>
    </dsp:sp>
    <dsp:sp modelId="{617FEC3E-D7A2-E14A-BA31-786A71297BB3}">
      <dsp:nvSpPr>
        <dsp:cNvPr id="0" name=""/>
        <dsp:cNvSpPr/>
      </dsp:nvSpPr>
      <dsp:spPr>
        <a:xfrm>
          <a:off x="0" y="1835527"/>
          <a:ext cx="8410575" cy="21546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52754" tIns="395732" rIns="652754" bIns="135128" numCol="1" spcCol="1270" anchor="t" anchorCtr="0">
          <a:noAutofit/>
        </a:bodyPr>
        <a:lstStyle/>
        <a:p>
          <a:pPr marL="171450" lvl="1" indent="-171450" algn="l" defTabSz="844550">
            <a:lnSpc>
              <a:spcPct val="90000"/>
            </a:lnSpc>
            <a:spcBef>
              <a:spcPct val="0"/>
            </a:spcBef>
            <a:spcAft>
              <a:spcPct val="15000"/>
            </a:spcAft>
            <a:buChar char="•"/>
          </a:pPr>
          <a:r>
            <a:rPr lang="es-ES" sz="1900" kern="1200" dirty="0"/>
            <a:t>Advertir el estado nutricional de un paciente en base a la evaluación nutricional antropométrica.</a:t>
          </a:r>
        </a:p>
        <a:p>
          <a:pPr marL="171450" lvl="1" indent="-171450" algn="l" defTabSz="844550">
            <a:lnSpc>
              <a:spcPct val="90000"/>
            </a:lnSpc>
            <a:spcBef>
              <a:spcPct val="0"/>
            </a:spcBef>
            <a:spcAft>
              <a:spcPct val="15000"/>
            </a:spcAft>
            <a:buChar char="•"/>
          </a:pPr>
          <a:r>
            <a:rPr lang="es-ES" sz="1900" kern="1200" dirty="0"/>
            <a:t>Sugerir una minuta factible para cada caso que involucre nutrición clínica en pacientes.</a:t>
          </a:r>
        </a:p>
        <a:p>
          <a:pPr marL="171450" lvl="1" indent="-171450" algn="l" defTabSz="844550">
            <a:lnSpc>
              <a:spcPct val="90000"/>
            </a:lnSpc>
            <a:spcBef>
              <a:spcPct val="0"/>
            </a:spcBef>
            <a:spcAft>
              <a:spcPct val="15000"/>
            </a:spcAft>
            <a:buChar char="•"/>
          </a:pPr>
          <a:r>
            <a:rPr lang="es-ES" sz="1900" kern="1200" dirty="0"/>
            <a:t>Comparar fichas de un paciente en distintas instancias de tiempo para observar la evolución de su estado.</a:t>
          </a:r>
        </a:p>
      </dsp:txBody>
      <dsp:txXfrm>
        <a:off x="0" y="1835527"/>
        <a:ext cx="8410575" cy="2154600"/>
      </dsp:txXfrm>
    </dsp:sp>
    <dsp:sp modelId="{B71E24B0-0852-294E-B437-6FF852F31414}">
      <dsp:nvSpPr>
        <dsp:cNvPr id="0" name=""/>
        <dsp:cNvSpPr/>
      </dsp:nvSpPr>
      <dsp:spPr>
        <a:xfrm>
          <a:off x="420528" y="1555087"/>
          <a:ext cx="5887402" cy="56088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2530" tIns="0" rIns="222530" bIns="0" numCol="1" spcCol="1270" anchor="ctr" anchorCtr="0">
          <a:noAutofit/>
        </a:bodyPr>
        <a:lstStyle/>
        <a:p>
          <a:pPr marL="0" lvl="0" indent="0" algn="l" defTabSz="844550">
            <a:lnSpc>
              <a:spcPct val="90000"/>
            </a:lnSpc>
            <a:spcBef>
              <a:spcPct val="0"/>
            </a:spcBef>
            <a:spcAft>
              <a:spcPct val="35000"/>
            </a:spcAft>
            <a:buNone/>
          </a:pPr>
          <a:r>
            <a:rPr lang="es-ES" sz="1900" kern="1200" dirty="0"/>
            <a:t>Objetivos Específicos</a:t>
          </a:r>
        </a:p>
      </dsp:txBody>
      <dsp:txXfrm>
        <a:off x="447908" y="1582467"/>
        <a:ext cx="5832642"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0" hangingPunct="0">
              <a:defRPr sz="1200">
                <a:latin typeface="Times" pitchFamily="-109" charset="0"/>
                <a:ea typeface="ＭＳ Ｐゴシック" pitchFamily="-109" charset="-128"/>
                <a:cs typeface="+mn-cs"/>
              </a:defRPr>
            </a:lvl1pPr>
          </a:lstStyle>
          <a:p>
            <a:pPr>
              <a:defRPr/>
            </a:pPr>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0" hangingPunct="0">
              <a:defRPr sz="1200" smtClean="0"/>
            </a:lvl1pPr>
          </a:lstStyle>
          <a:p>
            <a:pPr>
              <a:defRPr/>
            </a:pPr>
            <a:fld id="{8F8EDC51-5C17-6D40-AFE5-9385BF5D9C67}" type="datetime1">
              <a:rPr lang="es-ES_tradnl"/>
              <a:pPr>
                <a:defRPr/>
              </a:pPr>
              <a:t>14/5/19</a:t>
            </a:fld>
            <a:endParaRPr lang="es-ES_tradn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s-CL"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_tradnl"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0" hangingPunct="0">
              <a:defRPr sz="1200">
                <a:latin typeface="Times" pitchFamily="-109" charset="0"/>
                <a:ea typeface="ＭＳ Ｐゴシック" pitchFamily="-109" charset="-128"/>
                <a:cs typeface="+mn-cs"/>
              </a:defRPr>
            </a:lvl1pPr>
          </a:lstStyle>
          <a:p>
            <a:pPr>
              <a:defRPr/>
            </a:pPr>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3B821DEA-8711-D14B-89E0-DE2A2EE6D2FE}" type="slidenum">
              <a:rPr lang="es-ES_tradnl"/>
              <a:pPr>
                <a:defRPr/>
              </a:pPr>
              <a:t>‹Nº›</a:t>
            </a:fld>
            <a:endParaRPr lang="es-ES_tradnl"/>
          </a:p>
        </p:txBody>
      </p:sp>
    </p:spTree>
    <p:extLst>
      <p:ext uri="{BB962C8B-B14F-4D97-AF65-F5344CB8AC3E}">
        <p14:creationId xmlns:p14="http://schemas.microsoft.com/office/powerpoint/2010/main" val="38854067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1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pPr>
              <a:defRPr/>
            </a:pPr>
            <a:fld id="{3B821DEA-8711-D14B-89E0-DE2A2EE6D2FE}" type="slidenum">
              <a:rPr lang="es-ES_tradnl" smtClean="0"/>
              <a:pPr>
                <a:defRPr/>
              </a:pPr>
              <a:t>1</a:t>
            </a:fld>
            <a:endParaRPr lang="es-ES_tradnl"/>
          </a:p>
        </p:txBody>
      </p:sp>
    </p:spTree>
    <p:extLst>
      <p:ext uri="{BB962C8B-B14F-4D97-AF65-F5344CB8AC3E}">
        <p14:creationId xmlns:p14="http://schemas.microsoft.com/office/powerpoint/2010/main" val="313032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pPr>
              <a:defRPr/>
            </a:pPr>
            <a:fld id="{3B821DEA-8711-D14B-89E0-DE2A2EE6D2FE}" type="slidenum">
              <a:rPr lang="es-ES_tradnl" smtClean="0"/>
              <a:pPr>
                <a:defRPr/>
              </a:pPr>
              <a:t>19</a:t>
            </a:fld>
            <a:endParaRPr lang="es-ES_tradnl"/>
          </a:p>
        </p:txBody>
      </p:sp>
    </p:spTree>
    <p:extLst>
      <p:ext uri="{BB962C8B-B14F-4D97-AF65-F5344CB8AC3E}">
        <p14:creationId xmlns:p14="http://schemas.microsoft.com/office/powerpoint/2010/main" val="1418800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fontScale="92500"/>
          </a:bodyPr>
          <a:lstStyle/>
          <a:p>
            <a:r>
              <a:rPr lang="es-CL" dirty="0"/>
              <a:t>Según un informe de la Organización de las Naciones Unidas para la Alimentación y la Agricultura (FAO), el 34,4\% de la población chilena mayor de 15 años presenta altos índices de obesidad, los que continúan en aumento, Esto es preocupante debido a que al menos 13 tipos de cáncer se asocian a la obesidad.. Además, según la asociación de isapres de Chile (AICH)\cite{aich} el cáncer es la segunda causa de muerte en Chile después de las enfermedades cardiovasculares (30\% de las muertes).</a:t>
            </a:r>
          </a:p>
          <a:p>
            <a:r>
              <a:rPr lang="es-CL" dirty="0"/>
              <a:t>\\</a:t>
            </a:r>
          </a:p>
          <a:p>
            <a:r>
              <a:rPr lang="es-CL" dirty="0"/>
              <a:t>\\</a:t>
            </a:r>
          </a:p>
          <a:p>
            <a:r>
              <a:rPr lang="es-CL" dirty="0"/>
              <a:t>Dicho esto, se ve reflejado que el impacto de la nutrición en la calidad de vida de las personas es muy alto, debido a esto, los especialistas en el área de nutrición clínica tiene la gran responsabilidad de guiar correctamente la alimentación de los pacientes, para así lograr conseguirles una buena calidad de vida.</a:t>
            </a:r>
          </a:p>
          <a:p>
            <a:r>
              <a:rPr lang="es-CL" dirty="0"/>
              <a:t>\\</a:t>
            </a:r>
          </a:p>
          <a:p>
            <a:r>
              <a:rPr lang="es-CL" dirty="0"/>
              <a:t>\\</a:t>
            </a:r>
          </a:p>
          <a:p>
            <a:r>
              <a:rPr lang="es-CL" dirty="0"/>
              <a:t>Este trabajo busca contribuir con los especialistas para reducir los tiempos de trabajo del nutricionista, lo que provocaría un impacto en el ámbito económico al optimizar los tiempos de trabajo. Otra importancia significativa que se le atribuye al presente trabajo de título es colaborar con los objetivos de instituciones que tengan como enfoque mejorar la calidad de vida de las personas, como lo es por ejemplo el caso del actual programa del ministerio de salud (MINSAL), Elige Vivir Sano,donde muchas de las causas que atienden y dan soporte se relacionan directamente con el área de la nutrición clínica (área base de este trabajo de título). </a:t>
            </a:r>
          </a:p>
        </p:txBody>
      </p:sp>
      <p:sp>
        <p:nvSpPr>
          <p:cNvPr id="4" name="Marcador de número de diapositiva 3"/>
          <p:cNvSpPr>
            <a:spLocks noGrp="1"/>
          </p:cNvSpPr>
          <p:nvPr>
            <p:ph type="sldNum" sz="quarter" idx="5"/>
          </p:nvPr>
        </p:nvSpPr>
        <p:spPr/>
        <p:txBody>
          <a:bodyPr/>
          <a:lstStyle/>
          <a:p>
            <a:pPr>
              <a:defRPr/>
            </a:pPr>
            <a:fld id="{3B821DEA-8711-D14B-89E0-DE2A2EE6D2FE}" type="slidenum">
              <a:rPr lang="es-ES_tradnl" smtClean="0"/>
              <a:pPr>
                <a:defRPr/>
              </a:pPr>
              <a:t>3</a:t>
            </a:fld>
            <a:endParaRPr lang="es-ES_tradnl"/>
          </a:p>
        </p:txBody>
      </p:sp>
    </p:spTree>
    <p:extLst>
      <p:ext uri="{BB962C8B-B14F-4D97-AF65-F5344CB8AC3E}">
        <p14:creationId xmlns:p14="http://schemas.microsoft.com/office/powerpoint/2010/main" val="225093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Los topicos relevantes que se deben describir para el entendimiento de este trabajo de titulo que es un sistema de recomendación de minutas nutricionales enfocadas en nutricion clinica son</a:t>
            </a:r>
          </a:p>
        </p:txBody>
      </p:sp>
      <p:sp>
        <p:nvSpPr>
          <p:cNvPr id="4" name="Marcador de número de diapositiva 3"/>
          <p:cNvSpPr>
            <a:spLocks noGrp="1"/>
          </p:cNvSpPr>
          <p:nvPr>
            <p:ph type="sldNum" sz="quarter" idx="5"/>
          </p:nvPr>
        </p:nvSpPr>
        <p:spPr/>
        <p:txBody>
          <a:bodyPr/>
          <a:lstStyle/>
          <a:p>
            <a:pPr>
              <a:defRPr/>
            </a:pPr>
            <a:fld id="{3B821DEA-8711-D14B-89E0-DE2A2EE6D2FE}" type="slidenum">
              <a:rPr lang="es-ES_tradnl" smtClean="0"/>
              <a:pPr>
                <a:defRPr/>
              </a:pPr>
              <a:t>4</a:t>
            </a:fld>
            <a:endParaRPr lang="es-ES_tradnl"/>
          </a:p>
        </p:txBody>
      </p:sp>
    </p:spTree>
    <p:extLst>
      <p:ext uri="{BB962C8B-B14F-4D97-AF65-F5344CB8AC3E}">
        <p14:creationId xmlns:p14="http://schemas.microsoft.com/office/powerpoint/2010/main" val="335644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Según la Organización de las Naciones Unidas para la Agricultura y la Alimentación (FAO) una minuta o menú\cite{glosario_fao} es el conjunto de alimentos y/o preparaciones que son considerados en el tiempo de comida, </a:t>
            </a:r>
          </a:p>
        </p:txBody>
      </p:sp>
      <p:sp>
        <p:nvSpPr>
          <p:cNvPr id="4" name="Marcador de número de diapositiva 3"/>
          <p:cNvSpPr>
            <a:spLocks noGrp="1"/>
          </p:cNvSpPr>
          <p:nvPr>
            <p:ph type="sldNum" sz="quarter" idx="5"/>
          </p:nvPr>
        </p:nvSpPr>
        <p:spPr/>
        <p:txBody>
          <a:bodyPr/>
          <a:lstStyle/>
          <a:p>
            <a:pPr>
              <a:defRPr/>
            </a:pPr>
            <a:fld id="{3B821DEA-8711-D14B-89E0-DE2A2EE6D2FE}" type="slidenum">
              <a:rPr lang="es-ES_tradnl" smtClean="0"/>
              <a:pPr>
                <a:defRPr/>
              </a:pPr>
              <a:t>5</a:t>
            </a:fld>
            <a:endParaRPr lang="es-ES_tradnl"/>
          </a:p>
        </p:txBody>
      </p:sp>
    </p:spTree>
    <p:extLst>
      <p:ext uri="{BB962C8B-B14F-4D97-AF65-F5344CB8AC3E}">
        <p14:creationId xmlns:p14="http://schemas.microsoft.com/office/powerpoint/2010/main" val="3972241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La nutrición clínica\cite{nut_clinica} es una disciplina que se enfoca en la prevención, diagnóstico y tratamiento de enfermedades tanto agudas (enfermedades que tienen un comienzo y fin definidos y son de corta duración) como crónicas (enfermedades de larga duración y progresión lenta). Esta disciplina no solo se utiliza con un enfoque curativo, sino que también preventivo. Por ejemplo, en el caso de la diabetes la nutrición clínica trata la enfermedad, pero también con ella se puede prevenir.</a:t>
            </a:r>
            <a:br>
              <a:rPr lang="es-CL" dirty="0"/>
            </a:br>
            <a:br>
              <a:rPr lang="es-CL" dirty="0"/>
            </a:br>
            <a:br>
              <a:rPr lang="es-CL" dirty="0"/>
            </a:br>
            <a:r>
              <a:rPr lang="es-CL" dirty="0"/>
              <a:t>La nutrición clínica va de la mano con la obtención de un correcto estado nutricional. El estado nutricional de una persona se determina con indicadores antropométricos\cite{antropo}, los cuales son valores de composición corporal que se obtienen utilizando instrumentos de medición (cálipers, balanzas y cintas métricas) en distintas zonas del cuerpo del paciente</a:t>
            </a:r>
          </a:p>
        </p:txBody>
      </p:sp>
      <p:sp>
        <p:nvSpPr>
          <p:cNvPr id="4" name="Marcador de número de diapositiva 3"/>
          <p:cNvSpPr>
            <a:spLocks noGrp="1"/>
          </p:cNvSpPr>
          <p:nvPr>
            <p:ph type="sldNum" sz="quarter" idx="5"/>
          </p:nvPr>
        </p:nvSpPr>
        <p:spPr/>
        <p:txBody>
          <a:bodyPr/>
          <a:lstStyle/>
          <a:p>
            <a:pPr>
              <a:defRPr/>
            </a:pPr>
            <a:fld id="{3B821DEA-8711-D14B-89E0-DE2A2EE6D2FE}" type="slidenum">
              <a:rPr lang="es-ES_tradnl" smtClean="0"/>
              <a:pPr>
                <a:defRPr/>
              </a:pPr>
              <a:t>6</a:t>
            </a:fld>
            <a:endParaRPr lang="es-ES_tradnl"/>
          </a:p>
        </p:txBody>
      </p:sp>
    </p:spTree>
    <p:extLst>
      <p:ext uri="{BB962C8B-B14F-4D97-AF65-F5344CB8AC3E}">
        <p14:creationId xmlns:p14="http://schemas.microsoft.com/office/powerpoint/2010/main" val="3925146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Los sistemas de recomendación son una herramienta o un conjunto de herramientas que se dedican a realizar recomendaciones respecto a un objetivo de estudio. El sistema de recomendación tiene la meta de recomendar al usuario una posible solución factible (en el mejor de los casos la solución óptima) dentro del universo de soluciones posibles que contiene el objetivo de estudio. Para la implementación de un sistema de recomendación se debe tener en consideración el tipo de información con el que se va a trabajar (ya que es la base en el diseño e implementación del sistema de recomendación), </a:t>
            </a:r>
          </a:p>
        </p:txBody>
      </p:sp>
      <p:sp>
        <p:nvSpPr>
          <p:cNvPr id="4" name="Marcador de número de diapositiva 3"/>
          <p:cNvSpPr>
            <a:spLocks noGrp="1"/>
          </p:cNvSpPr>
          <p:nvPr>
            <p:ph type="sldNum" sz="quarter" idx="5"/>
          </p:nvPr>
        </p:nvSpPr>
        <p:spPr/>
        <p:txBody>
          <a:bodyPr/>
          <a:lstStyle/>
          <a:p>
            <a:pPr>
              <a:defRPr/>
            </a:pPr>
            <a:fld id="{3B821DEA-8711-D14B-89E0-DE2A2EE6D2FE}" type="slidenum">
              <a:rPr lang="es-ES_tradnl" smtClean="0"/>
              <a:pPr>
                <a:defRPr/>
              </a:pPr>
              <a:t>7</a:t>
            </a:fld>
            <a:endParaRPr lang="es-ES_tradnl"/>
          </a:p>
        </p:txBody>
      </p:sp>
    </p:spTree>
    <p:extLst>
      <p:ext uri="{BB962C8B-B14F-4D97-AF65-F5344CB8AC3E}">
        <p14:creationId xmlns:p14="http://schemas.microsoft.com/office/powerpoint/2010/main" val="784423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s-CL" sz="1200" kern="1200" dirty="0">
                <a:solidFill>
                  <a:schemeClr val="tx1"/>
                </a:solidFill>
                <a:effectLst/>
                <a:latin typeface="+mn-lt"/>
                <a:ea typeface="ＭＳ Ｐゴシック" pitchFamily="-65" charset="-128"/>
                <a:cs typeface="ＭＳ Ｐゴシック" pitchFamily="-65" charset="-128"/>
              </a:rPr>
              <a:t>El proceso para generar una minuta nutricional enfocada en las condiciones que se encuentra un paciente, involucra distintos factores, entre los cuales se destacan las patolog´ıas que tiene el paciente, la tolerancia a los alimentos, la evaluaci´on nutricional antropom´etrica, entre otros. Dicho esto, para el presente trabajo de t´ıtulo se solicita la recomendaci´on de minutas nutricionales que sirvan de apoyo para los especialistas de la nutrici´on, el cual logre agilizar la toma de decisiones al momento de conformar la dieta de un pacientes que necesiten tratar o incluso prevenir alg´un tipo de enfermedad. Dado que no todos los nutricionistas siguen las mismas metodolog´ıas o t´ecnicas en la elaboraci´on de tratamientos nutricionales, se necesita que cada minuta est´e focalizada tanto en las condiciones y objetivos del paciente, como en la metodolog´ıa que sigue el nutricionista respectivo que est´a llevando a cabo el tratamiento.</a:t>
            </a:r>
          </a:p>
          <a:p>
            <a:endParaRPr lang="es-CL" dirty="0"/>
          </a:p>
        </p:txBody>
      </p:sp>
      <p:sp>
        <p:nvSpPr>
          <p:cNvPr id="4" name="Marcador de número de diapositiva 3"/>
          <p:cNvSpPr>
            <a:spLocks noGrp="1"/>
          </p:cNvSpPr>
          <p:nvPr>
            <p:ph type="sldNum" sz="quarter" idx="5"/>
          </p:nvPr>
        </p:nvSpPr>
        <p:spPr/>
        <p:txBody>
          <a:bodyPr/>
          <a:lstStyle/>
          <a:p>
            <a:pPr>
              <a:defRPr/>
            </a:pPr>
            <a:fld id="{3B821DEA-8711-D14B-89E0-DE2A2EE6D2FE}" type="slidenum">
              <a:rPr lang="es-ES_tradnl" smtClean="0"/>
              <a:pPr>
                <a:defRPr/>
              </a:pPr>
              <a:t>11</a:t>
            </a:fld>
            <a:endParaRPr lang="es-ES_tradnl"/>
          </a:p>
        </p:txBody>
      </p:sp>
    </p:spTree>
    <p:extLst>
      <p:ext uri="{BB962C8B-B14F-4D97-AF65-F5344CB8AC3E}">
        <p14:creationId xmlns:p14="http://schemas.microsoft.com/office/powerpoint/2010/main" val="2419459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fontScale="55000" lnSpcReduction="20000"/>
          </a:bodyPr>
          <a:lstStyle/>
          <a:p>
            <a:pPr>
              <a:lnSpc>
                <a:spcPct val="100000"/>
              </a:lnSpc>
            </a:pPr>
            <a:r>
              <a:rPr lang="es-CL" dirty="0">
                <a:solidFill>
                  <a:schemeClr val="tx2"/>
                </a:solidFill>
                <a:latin typeface="+mn-lt"/>
              </a:rPr>
              <a:t>Definición de requerimientos funcionales:</a:t>
            </a:r>
          </a:p>
          <a:p>
            <a:pPr lvl="1">
              <a:lnSpc>
                <a:spcPct val="100000"/>
              </a:lnSpc>
            </a:pPr>
            <a:r>
              <a:rPr lang="es-CL" sz="1400" kern="1200" dirty="0">
                <a:solidFill>
                  <a:schemeClr val="tx2"/>
                </a:solidFill>
                <a:latin typeface="+mn-lt"/>
                <a:ea typeface="ＭＳ Ｐゴシック" pitchFamily="-65" charset="-128"/>
                <a:cs typeface="ＭＳ Ｐゴシック" pitchFamily="-65" charset="-128"/>
              </a:rPr>
              <a:t>RF01: El sistema debe permitir registrar a nutricionista. </a:t>
            </a:r>
          </a:p>
          <a:p>
            <a:pPr lvl="1">
              <a:lnSpc>
                <a:spcPct val="100000"/>
              </a:lnSpc>
            </a:pPr>
            <a:r>
              <a:rPr lang="es-CL" sz="1400" kern="1200" dirty="0">
                <a:solidFill>
                  <a:schemeClr val="tx2"/>
                </a:solidFill>
                <a:latin typeface="+mn-lt"/>
                <a:ea typeface="ＭＳ Ｐゴシック" pitchFamily="-65" charset="-128"/>
                <a:cs typeface="ＭＳ Ｐゴシック" pitchFamily="-65" charset="-128"/>
              </a:rPr>
              <a:t>RF02: El sistema debe permitir iniciar sesión a nutricionista.</a:t>
            </a:r>
          </a:p>
          <a:p>
            <a:pPr lvl="1">
              <a:lnSpc>
                <a:spcPct val="100000"/>
              </a:lnSpc>
            </a:pPr>
            <a:r>
              <a:rPr lang="es-CL" sz="1400" kern="1200" dirty="0">
                <a:solidFill>
                  <a:schemeClr val="tx2"/>
                </a:solidFill>
                <a:latin typeface="+mn-lt"/>
                <a:ea typeface="ＭＳ Ｐゴシック" pitchFamily="-65" charset="-128"/>
                <a:cs typeface="ＭＳ Ｐゴシック" pitchFamily="-65" charset="-128"/>
              </a:rPr>
              <a:t>RF03: El sistema debe permitir crear, modificar y eliminar alimentos especificando propiedades.</a:t>
            </a:r>
          </a:p>
          <a:p>
            <a:pPr lvl="1">
              <a:lnSpc>
                <a:spcPct val="100000"/>
              </a:lnSpc>
            </a:pPr>
            <a:r>
              <a:rPr lang="es-CL" sz="1400" kern="1200" dirty="0">
                <a:solidFill>
                  <a:schemeClr val="tx2"/>
                </a:solidFill>
                <a:latin typeface="+mn-lt"/>
                <a:ea typeface="ＭＳ Ｐゴシック" pitchFamily="-65" charset="-128"/>
                <a:cs typeface="ＭＳ Ｐゴシック" pitchFamily="-65" charset="-128"/>
              </a:rPr>
              <a:t>RF04: El sistema debe permitir crear, modificar y eliminar preparaciones.</a:t>
            </a:r>
          </a:p>
          <a:p>
            <a:pPr lvl="1">
              <a:lnSpc>
                <a:spcPct val="100000"/>
              </a:lnSpc>
            </a:pPr>
            <a:r>
              <a:rPr lang="es-CL" sz="1400" kern="1200" dirty="0">
                <a:solidFill>
                  <a:schemeClr val="tx2"/>
                </a:solidFill>
                <a:latin typeface="+mn-lt"/>
                <a:ea typeface="ＭＳ Ｐゴシック" pitchFamily="-65" charset="-128"/>
                <a:cs typeface="ＭＳ Ｐゴシック" pitchFamily="-65" charset="-128"/>
              </a:rPr>
              <a:t>RF05: El sistema debe permitir crear ficha de paciente. </a:t>
            </a:r>
          </a:p>
          <a:p>
            <a:pPr lvl="1">
              <a:lnSpc>
                <a:spcPct val="100000"/>
              </a:lnSpc>
            </a:pPr>
            <a:r>
              <a:rPr lang="es-CL" sz="1400" kern="1200" dirty="0">
                <a:solidFill>
                  <a:schemeClr val="tx2"/>
                </a:solidFill>
                <a:latin typeface="+mn-lt"/>
                <a:ea typeface="ＭＳ Ｐゴシック" pitchFamily="-65" charset="-128"/>
                <a:cs typeface="ＭＳ Ｐゴシック" pitchFamily="-65" charset="-128"/>
              </a:rPr>
              <a:t>RF06: El sistema debe permitir ingresar medidas de la evaluación nutricional antropométrica.</a:t>
            </a:r>
          </a:p>
          <a:p>
            <a:pPr lvl="1">
              <a:lnSpc>
                <a:spcPct val="100000"/>
              </a:lnSpc>
            </a:pPr>
            <a:r>
              <a:rPr lang="es-CL" sz="1400" kern="1200" dirty="0">
                <a:solidFill>
                  <a:schemeClr val="tx2"/>
                </a:solidFill>
                <a:latin typeface="+mn-lt"/>
                <a:ea typeface="ＭＳ Ｐゴシック" pitchFamily="-65" charset="-128"/>
                <a:cs typeface="ＭＳ Ｐゴシック" pitchFamily="-65" charset="-128"/>
              </a:rPr>
              <a:t>RF07: EL sistema debe calcular el índice de masa corporal y el porcentaje de grasa del paciente. </a:t>
            </a:r>
          </a:p>
          <a:p>
            <a:pPr lvl="1"/>
            <a:r>
              <a:rPr lang="es-CL" sz="1400" kern="1200" dirty="0">
                <a:solidFill>
                  <a:schemeClr val="tx2"/>
                </a:solidFill>
                <a:latin typeface="+mn-lt"/>
                <a:ea typeface="ＭＳ Ｐゴシック" pitchFamily="-65" charset="-128"/>
                <a:cs typeface="ＭＳ Ｐゴシック" pitchFamily="-65" charset="-128"/>
              </a:rPr>
              <a:t>RF08: El sistema debe informar el estado nutricional del paciente luego de finalizar la evaluación nutricional. </a:t>
            </a:r>
          </a:p>
          <a:p>
            <a:pPr lvl="1"/>
            <a:r>
              <a:rPr lang="es-CL" sz="1400" kern="1200" dirty="0">
                <a:solidFill>
                  <a:schemeClr val="tx2"/>
                </a:solidFill>
                <a:latin typeface="+mn-lt"/>
                <a:ea typeface="ＭＳ Ｐゴシック" pitchFamily="-65" charset="-128"/>
                <a:cs typeface="ＭＳ Ｐゴシック" pitchFamily="-65" charset="-128"/>
              </a:rPr>
              <a:t>RF09: El sistema debe permitir seleccionar el grupo patológico que se encuentra el paciente. </a:t>
            </a:r>
          </a:p>
          <a:p>
            <a:pPr lvl="1"/>
            <a:r>
              <a:rPr lang="es-CL" sz="1400" kern="1200" dirty="0">
                <a:solidFill>
                  <a:schemeClr val="tx2"/>
                </a:solidFill>
                <a:latin typeface="+mn-lt"/>
                <a:ea typeface="ＭＳ Ｐゴシック" pitchFamily="-65" charset="-128"/>
                <a:cs typeface="ＭＳ Ｐゴシック" pitchFamily="-65" charset="-128"/>
              </a:rPr>
              <a:t>RF10: El sistema debe desplegar las patologías asociadas al grupo patológico del paciente.</a:t>
            </a:r>
          </a:p>
          <a:p>
            <a:pPr lvl="1"/>
            <a:r>
              <a:rPr lang="es-CL" sz="1400" kern="1200" dirty="0">
                <a:solidFill>
                  <a:schemeClr val="tx2"/>
                </a:solidFill>
                <a:latin typeface="+mn-lt"/>
                <a:ea typeface="ＭＳ Ｐゴシック" pitchFamily="-65" charset="-128"/>
                <a:cs typeface="ＭＳ Ｐゴシック" pitchFamily="-65" charset="-128"/>
              </a:rPr>
              <a:t>RF11: El sistema debe permitir seleccionar la patología que padece el paciente. </a:t>
            </a:r>
          </a:p>
          <a:p>
            <a:pPr lvl="1"/>
            <a:r>
              <a:rPr lang="es-CL" sz="1400" kern="1200" dirty="0">
                <a:solidFill>
                  <a:schemeClr val="tx2"/>
                </a:solidFill>
                <a:latin typeface="+mn-lt"/>
                <a:ea typeface="ＭＳ Ｐゴシック" pitchFamily="-65" charset="-128"/>
                <a:cs typeface="ＭＳ Ｐゴシック" pitchFamily="-65" charset="-128"/>
              </a:rPr>
              <a:t>RF12: El sistema debe desplegar la minuta nutricional recomendada a las condiciones patológicas y nutricionales del paciente. </a:t>
            </a:r>
          </a:p>
          <a:p>
            <a:pPr lvl="1"/>
            <a:r>
              <a:rPr lang="es-CL" sz="1400" kern="1200" dirty="0">
                <a:solidFill>
                  <a:schemeClr val="tx2"/>
                </a:solidFill>
                <a:latin typeface="+mn-lt"/>
                <a:ea typeface="ＭＳ Ｐゴシック" pitchFamily="-65" charset="-128"/>
                <a:cs typeface="ＭＳ Ｐゴシック" pitchFamily="-65" charset="-128"/>
              </a:rPr>
              <a:t>RF13: La minuta nutricional debe contener El nombre del paciente, patología asociada, fecha, nombre nutricionista. </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s-CL" sz="1400" kern="1200" dirty="0">
                <a:solidFill>
                  <a:schemeClr val="tx2"/>
                </a:solidFill>
                <a:latin typeface="+mn-lt"/>
                <a:ea typeface="ＭＳ Ｐゴシック" pitchFamily="-65" charset="-128"/>
                <a:cs typeface="ＭＳ Ｐゴシック" pitchFamily="-65" charset="-128"/>
              </a:rPr>
              <a:t>RF14: La minuta nutricional debe informar los alimentos que se deben evitar consumir. debe</a:t>
            </a:r>
          </a:p>
          <a:p>
            <a:pPr lvl="1"/>
            <a:r>
              <a:rPr lang="es-CL" sz="1400" kern="1200" dirty="0">
                <a:solidFill>
                  <a:schemeClr val="tx2"/>
                </a:solidFill>
                <a:latin typeface="+mn-lt"/>
                <a:ea typeface="ＭＳ Ｐゴシック" pitchFamily="-65" charset="-128"/>
                <a:cs typeface="ＭＳ Ｐゴシック" pitchFamily="-65" charset="-128"/>
              </a:rPr>
              <a:t>RF15: El sistema debe permitir consultar por las fichas de los pacientes.</a:t>
            </a:r>
          </a:p>
          <a:p>
            <a:pPr lvl="1"/>
            <a:r>
              <a:rPr lang="es-CL" sz="1400" kern="1200" dirty="0">
                <a:solidFill>
                  <a:schemeClr val="tx2"/>
                </a:solidFill>
                <a:latin typeface="+mn-lt"/>
                <a:ea typeface="ＭＳ Ｐゴシック" pitchFamily="-65" charset="-128"/>
                <a:cs typeface="ＭＳ Ｐゴシック" pitchFamily="-65" charset="-128"/>
              </a:rPr>
              <a:t>RF16: El sistema debe permitir ver la evolución del paciente</a:t>
            </a:r>
          </a:p>
          <a:p>
            <a:pPr lvl="1"/>
            <a:r>
              <a:rPr lang="es-CL" sz="1400" kern="1200" dirty="0">
                <a:solidFill>
                  <a:schemeClr val="tx2"/>
                </a:solidFill>
                <a:latin typeface="+mn-lt"/>
                <a:ea typeface="ＭＳ Ｐゴシック" pitchFamily="-65" charset="-128"/>
                <a:cs typeface="ＭＳ Ｐゴシック" pitchFamily="-65" charset="-128"/>
              </a:rPr>
              <a:t>RF17: La interfaz gráfica del sistema debe ser intuitiva.</a:t>
            </a:r>
          </a:p>
          <a:p>
            <a:pPr lvl="1"/>
            <a:r>
              <a:rPr lang="es-CL" sz="1400" kern="1200" dirty="0">
                <a:solidFill>
                  <a:schemeClr val="tx2"/>
                </a:solidFill>
                <a:latin typeface="+mn-lt"/>
                <a:ea typeface="ＭＳ Ｐゴシック" pitchFamily="-65" charset="-128"/>
                <a:cs typeface="ＭＳ Ｐゴシック" pitchFamily="-65" charset="-128"/>
              </a:rPr>
              <a:t>RF18:El nutricionista puede editar la minuta que recomienda el sistema.</a:t>
            </a:r>
          </a:p>
          <a:p>
            <a:pPr lvl="1"/>
            <a:r>
              <a:rPr lang="es-CL" sz="1400" kern="1200" dirty="0">
                <a:solidFill>
                  <a:schemeClr val="tx2"/>
                </a:solidFill>
                <a:latin typeface="+mn-lt"/>
                <a:ea typeface="ＭＳ Ｐゴシック" pitchFamily="-65" charset="-128"/>
                <a:cs typeface="ＭＳ Ｐゴシック" pitchFamily="-65" charset="-128"/>
              </a:rPr>
              <a:t>RF19: La minuta nutricional debe ser descargada en formato pdf. </a:t>
            </a:r>
          </a:p>
          <a:p>
            <a:pPr lvl="1"/>
            <a:br>
              <a:rPr lang="es-CL" sz="1400" kern="1200" dirty="0">
                <a:solidFill>
                  <a:schemeClr val="tx2"/>
                </a:solidFill>
                <a:latin typeface="+mn-lt"/>
                <a:ea typeface="ＭＳ Ｐゴシック" pitchFamily="-65" charset="-128"/>
                <a:cs typeface="ＭＳ Ｐゴシック" pitchFamily="-65" charset="-128"/>
              </a:rPr>
            </a:br>
            <a:br>
              <a:rPr lang="es-CL" sz="1400" dirty="0">
                <a:solidFill>
                  <a:schemeClr val="tx2"/>
                </a:solidFill>
                <a:latin typeface="+mn-lt"/>
              </a:rPr>
            </a:br>
            <a:endParaRPr lang="es-CL" sz="1400" dirty="0">
              <a:latin typeface="+mn-lt"/>
            </a:endParaRPr>
          </a:p>
          <a:p>
            <a:pPr lvl="1">
              <a:lnSpc>
                <a:spcPct val="100000"/>
              </a:lnSpc>
            </a:pPr>
            <a:br>
              <a:rPr lang="es-CL" sz="1400" dirty="0">
                <a:solidFill>
                  <a:schemeClr val="tx2"/>
                </a:solidFill>
                <a:latin typeface="+mn-lt"/>
              </a:rPr>
            </a:br>
            <a:br>
              <a:rPr lang="es-CL" sz="1400" dirty="0">
                <a:solidFill>
                  <a:schemeClr val="tx2"/>
                </a:solidFill>
                <a:latin typeface="+mn-lt"/>
              </a:rPr>
            </a:br>
            <a:endParaRPr lang="es-CL" sz="1400" dirty="0">
              <a:solidFill>
                <a:schemeClr val="tx2"/>
              </a:solidFill>
              <a:latin typeface="+mn-lt"/>
            </a:endParaRPr>
          </a:p>
          <a:p>
            <a:endParaRPr lang="es-CL" dirty="0"/>
          </a:p>
        </p:txBody>
      </p:sp>
      <p:sp>
        <p:nvSpPr>
          <p:cNvPr id="4" name="Marcador de número de diapositiva 3"/>
          <p:cNvSpPr>
            <a:spLocks noGrp="1"/>
          </p:cNvSpPr>
          <p:nvPr>
            <p:ph type="sldNum" sz="quarter" idx="5"/>
          </p:nvPr>
        </p:nvSpPr>
        <p:spPr/>
        <p:txBody>
          <a:bodyPr/>
          <a:lstStyle/>
          <a:p>
            <a:pPr>
              <a:defRPr/>
            </a:pPr>
            <a:fld id="{3B821DEA-8711-D14B-89E0-DE2A2EE6D2FE}" type="slidenum">
              <a:rPr lang="es-ES_tradnl" smtClean="0"/>
              <a:pPr>
                <a:defRPr/>
              </a:pPr>
              <a:t>15</a:t>
            </a:fld>
            <a:endParaRPr lang="es-ES_tradnl"/>
          </a:p>
        </p:txBody>
      </p:sp>
    </p:spTree>
    <p:extLst>
      <p:ext uri="{BB962C8B-B14F-4D97-AF65-F5344CB8AC3E}">
        <p14:creationId xmlns:p14="http://schemas.microsoft.com/office/powerpoint/2010/main" val="3511530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kern="1200" dirty="0">
                <a:solidFill>
                  <a:schemeClr val="tx1"/>
                </a:solidFill>
                <a:effectLst/>
                <a:latin typeface="+mn-lt"/>
                <a:ea typeface="ＭＳ Ｐゴシック" pitchFamily="-65" charset="-128"/>
                <a:cs typeface="ＭＳ Ｐゴシック" pitchFamily="-65" charset="-128"/>
              </a:rPr>
              <a:t>Especificaicon de requerimientos no funcionales</a:t>
            </a:r>
          </a:p>
          <a:p>
            <a:r>
              <a:rPr lang="es-CL" sz="1200" kern="1200" dirty="0">
                <a:solidFill>
                  <a:schemeClr val="tx1"/>
                </a:solidFill>
                <a:effectLst/>
                <a:latin typeface="+mn-lt"/>
                <a:ea typeface="ＭＳ Ｐゴシック" pitchFamily="-65" charset="-128"/>
                <a:cs typeface="ＭＳ Ｐゴシック" pitchFamily="-65" charset="-128"/>
              </a:rPr>
              <a:t>RNF01: El sistema debe tener una interfaz simple de usar. </a:t>
            </a:r>
            <a:endParaRPr lang="es-CL" dirty="0"/>
          </a:p>
          <a:p>
            <a:r>
              <a:rPr lang="es-CL" sz="1200" kern="1200" dirty="0">
                <a:solidFill>
                  <a:schemeClr val="tx1"/>
                </a:solidFill>
                <a:effectLst/>
                <a:latin typeface="+mn-lt"/>
                <a:ea typeface="ＭＳ Ｐゴシック" pitchFamily="-65" charset="-128"/>
                <a:cs typeface="ＭＳ Ｐゴシック" pitchFamily="-65" charset="-128"/>
              </a:rPr>
              <a:t>RNF02: La aplicacio ́n debe ser segura, solo las personas registradas pueden acceder a la informacio ́n. </a:t>
            </a:r>
            <a:endParaRPr lang="es-CL" dirty="0"/>
          </a:p>
          <a:p>
            <a:r>
              <a:rPr lang="es-CL" sz="1200" kern="1200" dirty="0">
                <a:solidFill>
                  <a:schemeClr val="tx1"/>
                </a:solidFill>
                <a:effectLst/>
                <a:latin typeface="+mn-lt"/>
                <a:ea typeface="ＭＳ Ｐゴシック" pitchFamily="-65" charset="-128"/>
                <a:cs typeface="ＭＳ Ｐゴシック" pitchFamily="-65" charset="-128"/>
              </a:rPr>
              <a:t>RNF03:El tiempo de aprendizaje del sistema por un usuario debera ́ ser menor a 3 horas. </a:t>
            </a:r>
            <a:endParaRPr lang="es-CL" dirty="0"/>
          </a:p>
          <a:p>
            <a:endParaRPr lang="es-CL" dirty="0"/>
          </a:p>
        </p:txBody>
      </p:sp>
      <p:sp>
        <p:nvSpPr>
          <p:cNvPr id="4" name="Marcador de número de diapositiva 3"/>
          <p:cNvSpPr>
            <a:spLocks noGrp="1"/>
          </p:cNvSpPr>
          <p:nvPr>
            <p:ph type="sldNum" sz="quarter" idx="5"/>
          </p:nvPr>
        </p:nvSpPr>
        <p:spPr/>
        <p:txBody>
          <a:bodyPr/>
          <a:lstStyle/>
          <a:p>
            <a:pPr>
              <a:defRPr/>
            </a:pPr>
            <a:fld id="{3B821DEA-8711-D14B-89E0-DE2A2EE6D2FE}" type="slidenum">
              <a:rPr lang="es-ES_tradnl" smtClean="0"/>
              <a:pPr>
                <a:defRPr/>
              </a:pPr>
              <a:t>16</a:t>
            </a:fld>
            <a:endParaRPr lang="es-ES_tradnl"/>
          </a:p>
        </p:txBody>
      </p:sp>
    </p:spTree>
    <p:extLst>
      <p:ext uri="{BB962C8B-B14F-4D97-AF65-F5344CB8AC3E}">
        <p14:creationId xmlns:p14="http://schemas.microsoft.com/office/powerpoint/2010/main" val="16564680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ángulo 4"/>
          <p:cNvSpPr>
            <a:spLocks noChangeArrowheads="1"/>
          </p:cNvSpPr>
          <p:nvPr/>
        </p:nvSpPr>
        <p:spPr bwMode="auto">
          <a:xfrm>
            <a:off x="0" y="3068638"/>
            <a:ext cx="9144000" cy="1873250"/>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endParaRPr lang="es-ES"/>
          </a:p>
        </p:txBody>
      </p:sp>
      <p:sp>
        <p:nvSpPr>
          <p:cNvPr id="2" name="Title 1"/>
          <p:cNvSpPr>
            <a:spLocks noGrp="1"/>
          </p:cNvSpPr>
          <p:nvPr>
            <p:ph type="ctrTitle"/>
          </p:nvPr>
        </p:nvSpPr>
        <p:spPr>
          <a:xfrm>
            <a:off x="827584" y="3284984"/>
            <a:ext cx="7772400" cy="928693"/>
          </a:xfrm>
        </p:spPr>
        <p:txBody>
          <a:bodyPr/>
          <a:lstStyle>
            <a:lvl1pPr algn="ctr">
              <a:defRPr sz="3200"/>
            </a:lvl1pPr>
          </a:lstStyle>
          <a:p>
            <a:r>
              <a:rPr lang="es-ES_tradnl" dirty="0"/>
              <a:t>Clic para editar título</a:t>
            </a:r>
            <a:endParaRPr lang="en-US" dirty="0"/>
          </a:p>
        </p:txBody>
      </p:sp>
      <p:sp>
        <p:nvSpPr>
          <p:cNvPr id="3" name="Subtitle 2"/>
          <p:cNvSpPr>
            <a:spLocks noGrp="1"/>
          </p:cNvSpPr>
          <p:nvPr>
            <p:ph type="subTitle" idx="1"/>
          </p:nvPr>
        </p:nvSpPr>
        <p:spPr>
          <a:xfrm>
            <a:off x="1331640" y="4725144"/>
            <a:ext cx="6400800" cy="566726"/>
          </a:xfrm>
        </p:spPr>
        <p:txBody>
          <a:bodyPr/>
          <a:lstStyle>
            <a:lvl1pPr marL="0" indent="0" algn="ctr">
              <a:buNone/>
              <a:defRPr sz="2400" b="1">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_tradnl" dirty="0"/>
              <a:t>Haga clic para modificar el estilo de subtítulo del patrón</a:t>
            </a:r>
            <a:endParaRPr lang="en-US" dirty="0"/>
          </a:p>
        </p:txBody>
      </p:sp>
    </p:spTree>
    <p:extLst>
      <p:ext uri="{BB962C8B-B14F-4D97-AF65-F5344CB8AC3E}">
        <p14:creationId xmlns:p14="http://schemas.microsoft.com/office/powerpoint/2010/main" val="1774067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a:p>
        </p:txBody>
      </p:sp>
      <p:sp>
        <p:nvSpPr>
          <p:cNvPr id="3" name="Vertical Text Placeholder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Tree>
    <p:extLst>
      <p:ext uri="{BB962C8B-B14F-4D97-AF65-F5344CB8AC3E}">
        <p14:creationId xmlns:p14="http://schemas.microsoft.com/office/powerpoint/2010/main" val="744047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76200"/>
            <a:ext cx="2152650" cy="5410200"/>
          </a:xfrm>
        </p:spPr>
        <p:txBody>
          <a:bodyPr vert="eaVert"/>
          <a:lstStyle/>
          <a:p>
            <a:r>
              <a:rPr lang="es-ES_tradnl"/>
              <a:t>Clic para editar título</a:t>
            </a:r>
            <a:endParaRPr lang="en-US"/>
          </a:p>
        </p:txBody>
      </p:sp>
      <p:sp>
        <p:nvSpPr>
          <p:cNvPr id="3" name="Vertical Text Placeholder 2"/>
          <p:cNvSpPr>
            <a:spLocks noGrp="1"/>
          </p:cNvSpPr>
          <p:nvPr>
            <p:ph type="body" orient="vert" idx="1"/>
          </p:nvPr>
        </p:nvSpPr>
        <p:spPr>
          <a:xfrm>
            <a:off x="304800" y="76200"/>
            <a:ext cx="6305550" cy="5410200"/>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Tree>
    <p:extLst>
      <p:ext uri="{BB962C8B-B14F-4D97-AF65-F5344CB8AC3E}">
        <p14:creationId xmlns:p14="http://schemas.microsoft.com/office/powerpoint/2010/main" val="364925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Rectángulo 4"/>
          <p:cNvSpPr>
            <a:spLocks noChangeArrowheads="1"/>
          </p:cNvSpPr>
          <p:nvPr/>
        </p:nvSpPr>
        <p:spPr bwMode="auto">
          <a:xfrm>
            <a:off x="0" y="765175"/>
            <a:ext cx="9144000" cy="935038"/>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endParaRPr lang="es-ES"/>
          </a:p>
        </p:txBody>
      </p:sp>
      <p:sp>
        <p:nvSpPr>
          <p:cNvPr id="5" name="Rectángulo 5"/>
          <p:cNvSpPr>
            <a:spLocks noChangeArrowheads="1"/>
          </p:cNvSpPr>
          <p:nvPr/>
        </p:nvSpPr>
        <p:spPr bwMode="auto">
          <a:xfrm>
            <a:off x="0" y="5661025"/>
            <a:ext cx="9144000" cy="936625"/>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endParaRPr lang="es-ES"/>
          </a:p>
        </p:txBody>
      </p:sp>
      <p:sp>
        <p:nvSpPr>
          <p:cNvPr id="2" name="Title 1"/>
          <p:cNvSpPr>
            <a:spLocks noGrp="1"/>
          </p:cNvSpPr>
          <p:nvPr>
            <p:ph type="title"/>
          </p:nvPr>
        </p:nvSpPr>
        <p:spPr/>
        <p:txBody>
          <a:bodyPr/>
          <a:lstStyle>
            <a:lvl1pPr>
              <a:defRPr sz="3200"/>
            </a:lvl1pPr>
          </a:lstStyle>
          <a:p>
            <a:r>
              <a:rPr lang="es-ES_tradnl" dirty="0"/>
              <a:t>Clic para editar título</a:t>
            </a:r>
            <a:endParaRPr lang="en-US" dirty="0"/>
          </a:p>
        </p:txBody>
      </p:sp>
      <p:sp>
        <p:nvSpPr>
          <p:cNvPr id="3" name="Content Placeholder 2"/>
          <p:cNvSpPr>
            <a:spLocks noGrp="1"/>
          </p:cNvSpPr>
          <p:nvPr>
            <p:ph idx="1"/>
          </p:nvPr>
        </p:nvSpPr>
        <p:spPr/>
        <p:txBody>
          <a:bodyPr/>
          <a:lstStyle>
            <a:lvl1pPr>
              <a:defRPr b="0" i="0">
                <a:solidFill>
                  <a:srgbClr val="19194D"/>
                </a:solidFill>
                <a:latin typeface="+mj-lt"/>
              </a:defRPr>
            </a:lvl1pPr>
            <a:lvl2pPr>
              <a:defRPr b="0" i="0">
                <a:solidFill>
                  <a:srgbClr val="19194D"/>
                </a:solidFill>
                <a:latin typeface="+mj-lt"/>
              </a:defRPr>
            </a:lvl2pPr>
            <a:lvl3pPr>
              <a:defRPr b="0" i="0">
                <a:solidFill>
                  <a:srgbClr val="19194D"/>
                </a:solidFill>
                <a:latin typeface="+mj-lt"/>
              </a:defRPr>
            </a:lvl3pPr>
            <a:lvl4pPr>
              <a:defRPr b="0" i="0">
                <a:solidFill>
                  <a:srgbClr val="19194D"/>
                </a:solidFill>
                <a:latin typeface="+mj-lt"/>
              </a:defRPr>
            </a:lvl4pPr>
            <a:lvl5pPr>
              <a:defRPr b="0" i="0">
                <a:solidFill>
                  <a:srgbClr val="19194D"/>
                </a:solidFill>
                <a:latin typeface="+mj-lt"/>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Tree>
    <p:extLst>
      <p:ext uri="{BB962C8B-B14F-4D97-AF65-F5344CB8AC3E}">
        <p14:creationId xmlns:p14="http://schemas.microsoft.com/office/powerpoint/2010/main" val="2901342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Rectángulo 4"/>
          <p:cNvSpPr>
            <a:spLocks noChangeArrowheads="1"/>
          </p:cNvSpPr>
          <p:nvPr/>
        </p:nvSpPr>
        <p:spPr bwMode="auto">
          <a:xfrm>
            <a:off x="0" y="765175"/>
            <a:ext cx="9144000" cy="935038"/>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endParaRPr lang="es-ES"/>
          </a:p>
        </p:txBody>
      </p:sp>
      <p:sp>
        <p:nvSpPr>
          <p:cNvPr id="5" name="Rectángulo 5"/>
          <p:cNvSpPr>
            <a:spLocks noChangeArrowheads="1"/>
          </p:cNvSpPr>
          <p:nvPr/>
        </p:nvSpPr>
        <p:spPr bwMode="auto">
          <a:xfrm>
            <a:off x="0" y="5661025"/>
            <a:ext cx="9144000" cy="936625"/>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endParaRPr lang="es-ES"/>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_tradnl" dirty="0"/>
              <a:t>Clic para editar título</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dirty="0"/>
              <a:t>Haga clic para modificar el estilo de texto del patrón</a:t>
            </a:r>
          </a:p>
        </p:txBody>
      </p:sp>
    </p:spTree>
    <p:extLst>
      <p:ext uri="{BB962C8B-B14F-4D97-AF65-F5344CB8AC3E}">
        <p14:creationId xmlns:p14="http://schemas.microsoft.com/office/powerpoint/2010/main" val="1349085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Rectángulo 4"/>
          <p:cNvSpPr>
            <a:spLocks noChangeArrowheads="1"/>
          </p:cNvSpPr>
          <p:nvPr/>
        </p:nvSpPr>
        <p:spPr bwMode="auto">
          <a:xfrm>
            <a:off x="0" y="5661025"/>
            <a:ext cx="9144000" cy="936625"/>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endParaRPr lang="es-ES"/>
          </a:p>
        </p:txBody>
      </p:sp>
      <p:sp>
        <p:nvSpPr>
          <p:cNvPr id="6" name="Rectángulo 5"/>
          <p:cNvSpPr>
            <a:spLocks noChangeArrowheads="1"/>
          </p:cNvSpPr>
          <p:nvPr/>
        </p:nvSpPr>
        <p:spPr bwMode="auto">
          <a:xfrm>
            <a:off x="0" y="5661025"/>
            <a:ext cx="9144000" cy="936625"/>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endParaRPr lang="es-ES"/>
          </a:p>
        </p:txBody>
      </p:sp>
      <p:sp>
        <p:nvSpPr>
          <p:cNvPr id="8" name="Rectángulo 7"/>
          <p:cNvSpPr>
            <a:spLocks noChangeArrowheads="1"/>
          </p:cNvSpPr>
          <p:nvPr/>
        </p:nvSpPr>
        <p:spPr bwMode="auto">
          <a:xfrm>
            <a:off x="0" y="765175"/>
            <a:ext cx="9144000" cy="935038"/>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endParaRPr lang="es-ES"/>
          </a:p>
        </p:txBody>
      </p:sp>
      <p:sp>
        <p:nvSpPr>
          <p:cNvPr id="2" name="Title 1"/>
          <p:cNvSpPr>
            <a:spLocks noGrp="1"/>
          </p:cNvSpPr>
          <p:nvPr>
            <p:ph type="title"/>
          </p:nvPr>
        </p:nvSpPr>
        <p:spPr/>
        <p:txBody>
          <a:bodyPr/>
          <a:lstStyle>
            <a:lvl1pPr>
              <a:defRPr sz="3200"/>
            </a:lvl1pPr>
          </a:lstStyle>
          <a:p>
            <a:r>
              <a:rPr lang="es-ES_tradnl" dirty="0"/>
              <a:t>Clic para editar título</a:t>
            </a:r>
            <a:endParaRPr lang="en-US" dirty="0"/>
          </a:p>
        </p:txBody>
      </p:sp>
      <p:sp>
        <p:nvSpPr>
          <p:cNvPr id="3" name="Content Placeholder 2"/>
          <p:cNvSpPr>
            <a:spLocks noGrp="1"/>
          </p:cNvSpPr>
          <p:nvPr>
            <p:ph sz="half" idx="1"/>
          </p:nvPr>
        </p:nvSpPr>
        <p:spPr>
          <a:xfrm>
            <a:off x="304800" y="1371600"/>
            <a:ext cx="2705100" cy="4114800"/>
          </a:xfrm>
        </p:spPr>
        <p:txBody>
          <a:bodyPr/>
          <a:lstStyle>
            <a:lvl1pPr>
              <a:defRPr sz="2800" b="0" i="0">
                <a:solidFill>
                  <a:srgbClr val="19194D"/>
                </a:solidFill>
                <a:latin typeface="+mj-lt"/>
              </a:defRPr>
            </a:lvl1pPr>
            <a:lvl2pPr>
              <a:defRPr sz="2400" b="0" i="0">
                <a:solidFill>
                  <a:srgbClr val="19194D"/>
                </a:solidFill>
                <a:latin typeface="+mj-lt"/>
              </a:defRPr>
            </a:lvl2pPr>
            <a:lvl3pPr>
              <a:defRPr sz="2000" b="0" i="0">
                <a:solidFill>
                  <a:srgbClr val="19194D"/>
                </a:solidFill>
                <a:latin typeface="+mj-lt"/>
              </a:defRPr>
            </a:lvl3pPr>
            <a:lvl4pPr>
              <a:defRPr sz="1800" b="0" i="0">
                <a:solidFill>
                  <a:srgbClr val="19194D"/>
                </a:solidFill>
                <a:latin typeface="+mj-lt"/>
              </a:defRPr>
            </a:lvl4pPr>
            <a:lvl5pPr>
              <a:defRPr sz="1800" b="0" i="0">
                <a:solidFill>
                  <a:srgbClr val="19194D"/>
                </a:solidFill>
                <a:latin typeface="+mj-lt"/>
              </a:defRPr>
            </a:lvl5pPr>
            <a:lvl6pPr>
              <a:defRPr sz="1800"/>
            </a:lvl6pPr>
            <a:lvl7pPr>
              <a:defRPr sz="1800"/>
            </a:lvl7pPr>
            <a:lvl8pPr>
              <a:defRPr sz="1800"/>
            </a:lvl8pPr>
            <a:lvl9pPr>
              <a:defRPr sz="1800"/>
            </a:lvl9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
        <p:nvSpPr>
          <p:cNvPr id="4" name="Content Placeholder 3"/>
          <p:cNvSpPr>
            <a:spLocks noGrp="1"/>
          </p:cNvSpPr>
          <p:nvPr>
            <p:ph sz="half" idx="2"/>
          </p:nvPr>
        </p:nvSpPr>
        <p:spPr>
          <a:xfrm>
            <a:off x="3162300" y="1371600"/>
            <a:ext cx="2705100" cy="4114800"/>
          </a:xfrm>
        </p:spPr>
        <p:txBody>
          <a:bodyPr/>
          <a:lstStyle>
            <a:lvl1pPr>
              <a:defRPr sz="2800" b="0" i="0">
                <a:solidFill>
                  <a:srgbClr val="19194D"/>
                </a:solidFill>
                <a:latin typeface="+mj-lt"/>
              </a:defRPr>
            </a:lvl1pPr>
            <a:lvl2pPr>
              <a:defRPr sz="2400" b="0" i="0">
                <a:solidFill>
                  <a:srgbClr val="19194D"/>
                </a:solidFill>
                <a:latin typeface="+mj-lt"/>
              </a:defRPr>
            </a:lvl2pPr>
            <a:lvl3pPr>
              <a:defRPr sz="2000" b="0" i="0">
                <a:solidFill>
                  <a:srgbClr val="19194D"/>
                </a:solidFill>
                <a:latin typeface="+mj-lt"/>
              </a:defRPr>
            </a:lvl3pPr>
            <a:lvl4pPr>
              <a:defRPr sz="1800" b="0" i="0">
                <a:solidFill>
                  <a:srgbClr val="19194D"/>
                </a:solidFill>
                <a:latin typeface="+mj-lt"/>
              </a:defRPr>
            </a:lvl4pPr>
            <a:lvl5pPr>
              <a:defRPr sz="1800" b="0" i="0">
                <a:solidFill>
                  <a:srgbClr val="19194D"/>
                </a:solidFill>
                <a:latin typeface="+mj-lt"/>
              </a:defRPr>
            </a:lvl5pPr>
            <a:lvl6pPr>
              <a:defRPr sz="1800"/>
            </a:lvl6pPr>
            <a:lvl7pPr>
              <a:defRPr sz="1800"/>
            </a:lvl7pPr>
            <a:lvl8pPr>
              <a:defRPr sz="1800"/>
            </a:lvl8pPr>
            <a:lvl9pPr>
              <a:defRPr sz="1800"/>
            </a:lvl9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Tree>
    <p:extLst>
      <p:ext uri="{BB962C8B-B14F-4D97-AF65-F5344CB8AC3E}">
        <p14:creationId xmlns:p14="http://schemas.microsoft.com/office/powerpoint/2010/main" val="1403930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s-ES_tradnl"/>
              <a:t>Clic para editar título</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Tree>
    <p:extLst>
      <p:ext uri="{BB962C8B-B14F-4D97-AF65-F5344CB8AC3E}">
        <p14:creationId xmlns:p14="http://schemas.microsoft.com/office/powerpoint/2010/main" val="3122175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Rectángulo 4"/>
          <p:cNvSpPr>
            <a:spLocks noChangeArrowheads="1"/>
          </p:cNvSpPr>
          <p:nvPr/>
        </p:nvSpPr>
        <p:spPr bwMode="auto">
          <a:xfrm>
            <a:off x="0" y="5661025"/>
            <a:ext cx="9144000" cy="936625"/>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endParaRPr lang="es-ES"/>
          </a:p>
        </p:txBody>
      </p:sp>
      <p:sp>
        <p:nvSpPr>
          <p:cNvPr id="5" name="Rectángulo 6"/>
          <p:cNvSpPr>
            <a:spLocks noChangeArrowheads="1"/>
          </p:cNvSpPr>
          <p:nvPr/>
        </p:nvSpPr>
        <p:spPr bwMode="auto">
          <a:xfrm>
            <a:off x="0" y="765175"/>
            <a:ext cx="9144000" cy="935038"/>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endParaRPr lang="es-ES"/>
          </a:p>
        </p:txBody>
      </p:sp>
      <p:sp>
        <p:nvSpPr>
          <p:cNvPr id="2" name="Title 1"/>
          <p:cNvSpPr>
            <a:spLocks noGrp="1"/>
          </p:cNvSpPr>
          <p:nvPr>
            <p:ph type="title"/>
          </p:nvPr>
        </p:nvSpPr>
        <p:spPr/>
        <p:txBody>
          <a:bodyPr/>
          <a:lstStyle/>
          <a:p>
            <a:r>
              <a:rPr lang="es-ES_tradnl"/>
              <a:t>Clic para editar título</a:t>
            </a:r>
            <a:endParaRPr lang="en-US"/>
          </a:p>
        </p:txBody>
      </p:sp>
    </p:spTree>
    <p:extLst>
      <p:ext uri="{BB962C8B-B14F-4D97-AF65-F5344CB8AC3E}">
        <p14:creationId xmlns:p14="http://schemas.microsoft.com/office/powerpoint/2010/main" val="3979887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ángulo 4"/>
          <p:cNvSpPr>
            <a:spLocks noChangeArrowheads="1"/>
          </p:cNvSpPr>
          <p:nvPr/>
        </p:nvSpPr>
        <p:spPr bwMode="auto">
          <a:xfrm>
            <a:off x="0" y="5661025"/>
            <a:ext cx="9144000" cy="936625"/>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endParaRPr lang="es-ES"/>
          </a:p>
        </p:txBody>
      </p:sp>
      <p:sp>
        <p:nvSpPr>
          <p:cNvPr id="4" name="Rectángulo 6"/>
          <p:cNvSpPr>
            <a:spLocks noChangeArrowheads="1"/>
          </p:cNvSpPr>
          <p:nvPr/>
        </p:nvSpPr>
        <p:spPr bwMode="auto">
          <a:xfrm>
            <a:off x="0" y="765175"/>
            <a:ext cx="9144000" cy="935038"/>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endParaRPr lang="es-ES"/>
          </a:p>
        </p:txBody>
      </p:sp>
    </p:spTree>
    <p:extLst>
      <p:ext uri="{BB962C8B-B14F-4D97-AF65-F5344CB8AC3E}">
        <p14:creationId xmlns:p14="http://schemas.microsoft.com/office/powerpoint/2010/main" val="1223774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_tradnl"/>
              <a:t>Clic para editar título</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Tree>
    <p:extLst>
      <p:ext uri="{BB962C8B-B14F-4D97-AF65-F5344CB8AC3E}">
        <p14:creationId xmlns:p14="http://schemas.microsoft.com/office/powerpoint/2010/main" val="693143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_tradnl" noProof="0"/>
              <a:t>Arrastre la imagen al marcador de posición o haga clic en el icono para agregar</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Tree>
    <p:extLst>
      <p:ext uri="{BB962C8B-B14F-4D97-AF65-F5344CB8AC3E}">
        <p14:creationId xmlns:p14="http://schemas.microsoft.com/office/powerpoint/2010/main" val="2512698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81200" y="76200"/>
            <a:ext cx="69342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s-ES_tradnl"/>
              <a:t>Clic para editar estilo título patrón</a:t>
            </a:r>
          </a:p>
        </p:txBody>
      </p:sp>
      <p:sp>
        <p:nvSpPr>
          <p:cNvPr id="1027" name="Rectangle 3"/>
          <p:cNvSpPr>
            <a:spLocks noGrp="1" noChangeArrowheads="1"/>
          </p:cNvSpPr>
          <p:nvPr>
            <p:ph type="body" idx="1"/>
          </p:nvPr>
        </p:nvSpPr>
        <p:spPr bwMode="auto">
          <a:xfrm>
            <a:off x="304800" y="1371600"/>
            <a:ext cx="8410575"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Rectángulo 3"/>
          <p:cNvSpPr/>
          <p:nvPr/>
        </p:nvSpPr>
        <p:spPr bwMode="auto">
          <a:xfrm>
            <a:off x="0" y="5562600"/>
            <a:ext cx="9144000" cy="1295400"/>
          </a:xfrm>
          <a:prstGeom prst="rect">
            <a:avLst/>
          </a:prstGeom>
          <a:solidFill>
            <a:schemeClr val="bg1">
              <a:alpha val="65000"/>
            </a:schemeClr>
          </a:solidFill>
          <a:ln>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a:lstStyle/>
          <a:p>
            <a:pPr eaLnBrk="0" hangingPunct="0">
              <a:defRPr/>
            </a:pPr>
            <a:endParaRPr lang="es-CL">
              <a:solidFill>
                <a:schemeClr val="tx1"/>
              </a:solidFill>
              <a:latin typeface="Times" pitchFamily="-109" charset="0"/>
              <a:ea typeface="ＭＳ Ｐゴシック" pitchFamily="-109" charset="-128"/>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0" r:id="rId5"/>
    <p:sldLayoutId id="2147483699" r:id="rId6"/>
    <p:sldLayoutId id="2147483700" r:id="rId7"/>
    <p:sldLayoutId id="2147483691" r:id="rId8"/>
    <p:sldLayoutId id="2147483692" r:id="rId9"/>
    <p:sldLayoutId id="2147483693" r:id="rId10"/>
    <p:sldLayoutId id="2147483694" r:id="rId11"/>
  </p:sldLayoutIdLst>
  <p:txStyles>
    <p:titleStyle>
      <a:lvl1pPr algn="l" rtl="0" eaLnBrk="1" fontAlgn="base" hangingPunct="1">
        <a:spcBef>
          <a:spcPct val="0"/>
        </a:spcBef>
        <a:spcAft>
          <a:spcPct val="0"/>
        </a:spcAft>
        <a:defRPr sz="2500" b="1">
          <a:solidFill>
            <a:srgbClr val="002D61"/>
          </a:solidFill>
          <a:latin typeface="+mj-lt"/>
          <a:ea typeface="ＭＳ Ｐゴシック" pitchFamily="48" charset="-128"/>
          <a:cs typeface="Lucida Sans"/>
        </a:defRPr>
      </a:lvl1pPr>
      <a:lvl2pPr algn="l" rtl="0" eaLnBrk="1" fontAlgn="base" hangingPunct="1">
        <a:spcBef>
          <a:spcPct val="0"/>
        </a:spcBef>
        <a:spcAft>
          <a:spcPct val="0"/>
        </a:spcAft>
        <a:defRPr sz="2500" b="1">
          <a:solidFill>
            <a:srgbClr val="002D61"/>
          </a:solidFill>
          <a:latin typeface="Swis721 Cn BT" pitchFamily="34" charset="0"/>
          <a:ea typeface="ＭＳ Ｐゴシック" pitchFamily="48" charset="-128"/>
          <a:cs typeface="Lucida Sans" pitchFamily="-110" charset="0"/>
        </a:defRPr>
      </a:lvl2pPr>
      <a:lvl3pPr algn="l" rtl="0" eaLnBrk="1" fontAlgn="base" hangingPunct="1">
        <a:spcBef>
          <a:spcPct val="0"/>
        </a:spcBef>
        <a:spcAft>
          <a:spcPct val="0"/>
        </a:spcAft>
        <a:defRPr sz="2500" b="1">
          <a:solidFill>
            <a:srgbClr val="002D61"/>
          </a:solidFill>
          <a:latin typeface="Swis721 Cn BT" pitchFamily="34" charset="0"/>
          <a:ea typeface="ＭＳ Ｐゴシック" pitchFamily="48" charset="-128"/>
          <a:cs typeface="Lucida Sans" pitchFamily="-110" charset="0"/>
        </a:defRPr>
      </a:lvl3pPr>
      <a:lvl4pPr algn="l" rtl="0" eaLnBrk="1" fontAlgn="base" hangingPunct="1">
        <a:spcBef>
          <a:spcPct val="0"/>
        </a:spcBef>
        <a:spcAft>
          <a:spcPct val="0"/>
        </a:spcAft>
        <a:defRPr sz="2500" b="1">
          <a:solidFill>
            <a:srgbClr val="002D61"/>
          </a:solidFill>
          <a:latin typeface="Swis721 Cn BT" pitchFamily="34" charset="0"/>
          <a:ea typeface="ＭＳ Ｐゴシック" pitchFamily="48" charset="-128"/>
          <a:cs typeface="Lucida Sans" pitchFamily="-110" charset="0"/>
        </a:defRPr>
      </a:lvl4pPr>
      <a:lvl5pPr algn="l" rtl="0" eaLnBrk="1" fontAlgn="base" hangingPunct="1">
        <a:spcBef>
          <a:spcPct val="0"/>
        </a:spcBef>
        <a:spcAft>
          <a:spcPct val="0"/>
        </a:spcAft>
        <a:defRPr sz="2500" b="1">
          <a:solidFill>
            <a:srgbClr val="002D61"/>
          </a:solidFill>
          <a:latin typeface="Swis721 Cn BT" pitchFamily="34" charset="0"/>
          <a:ea typeface="ＭＳ Ｐゴシック" pitchFamily="48" charset="-128"/>
          <a:cs typeface="Lucida Sans" pitchFamily="-110" charset="0"/>
        </a:defRPr>
      </a:lvl5pPr>
      <a:lvl6pPr marL="457200" algn="l" rtl="0" eaLnBrk="1" fontAlgn="base" hangingPunct="1">
        <a:spcBef>
          <a:spcPct val="0"/>
        </a:spcBef>
        <a:spcAft>
          <a:spcPct val="0"/>
        </a:spcAft>
        <a:defRPr sz="2500" b="1">
          <a:solidFill>
            <a:srgbClr val="002D61"/>
          </a:solidFill>
          <a:latin typeface="Verdana" pitchFamily="48" charset="0"/>
        </a:defRPr>
      </a:lvl6pPr>
      <a:lvl7pPr marL="914400" algn="l" rtl="0" eaLnBrk="1" fontAlgn="base" hangingPunct="1">
        <a:spcBef>
          <a:spcPct val="0"/>
        </a:spcBef>
        <a:spcAft>
          <a:spcPct val="0"/>
        </a:spcAft>
        <a:defRPr sz="2500" b="1">
          <a:solidFill>
            <a:srgbClr val="002D61"/>
          </a:solidFill>
          <a:latin typeface="Verdana" pitchFamily="48" charset="0"/>
        </a:defRPr>
      </a:lvl7pPr>
      <a:lvl8pPr marL="1371600" algn="l" rtl="0" eaLnBrk="1" fontAlgn="base" hangingPunct="1">
        <a:spcBef>
          <a:spcPct val="0"/>
        </a:spcBef>
        <a:spcAft>
          <a:spcPct val="0"/>
        </a:spcAft>
        <a:defRPr sz="2500" b="1">
          <a:solidFill>
            <a:srgbClr val="002D61"/>
          </a:solidFill>
          <a:latin typeface="Verdana" pitchFamily="48" charset="0"/>
        </a:defRPr>
      </a:lvl8pPr>
      <a:lvl9pPr marL="1828800" algn="l" rtl="0" eaLnBrk="1" fontAlgn="base" hangingPunct="1">
        <a:spcBef>
          <a:spcPct val="0"/>
        </a:spcBef>
        <a:spcAft>
          <a:spcPct val="0"/>
        </a:spcAft>
        <a:defRPr sz="2500" b="1">
          <a:solidFill>
            <a:srgbClr val="002D61"/>
          </a:solidFill>
          <a:latin typeface="Verdana" pitchFamily="48" charset="0"/>
        </a:defRPr>
      </a:lvl9pPr>
    </p:titleStyle>
    <p:bodyStyle>
      <a:lvl1pPr marL="342900" indent="-342900" algn="l" rtl="0" eaLnBrk="1" fontAlgn="base" hangingPunct="1">
        <a:lnSpc>
          <a:spcPts val="2300"/>
        </a:lnSpc>
        <a:spcBef>
          <a:spcPct val="0"/>
        </a:spcBef>
        <a:spcAft>
          <a:spcPts val="2600"/>
        </a:spcAft>
        <a:buChar char="•"/>
        <a:defRPr>
          <a:solidFill>
            <a:schemeClr val="tx1"/>
          </a:solidFill>
          <a:latin typeface="+mn-lt"/>
          <a:ea typeface="ＭＳ Ｐゴシック" pitchFamily="48" charset="-128"/>
          <a:cs typeface="Lucida Sans"/>
        </a:defRPr>
      </a:lvl1pPr>
      <a:lvl2pPr marL="854075" indent="-285750" algn="l" rtl="0" eaLnBrk="1" fontAlgn="base" hangingPunct="1">
        <a:lnSpc>
          <a:spcPts val="2300"/>
        </a:lnSpc>
        <a:spcBef>
          <a:spcPct val="0"/>
        </a:spcBef>
        <a:spcAft>
          <a:spcPts val="2600"/>
        </a:spcAft>
        <a:buChar char="–"/>
        <a:defRPr>
          <a:solidFill>
            <a:schemeClr val="tx1"/>
          </a:solidFill>
          <a:latin typeface="+mn-lt"/>
          <a:ea typeface="ＭＳ Ｐゴシック" pitchFamily="48" charset="-128"/>
          <a:cs typeface="Lucida Sans"/>
        </a:defRPr>
      </a:lvl2pPr>
      <a:lvl3pPr marL="1273175" indent="-228600" algn="l" rtl="0" eaLnBrk="1" fontAlgn="base" hangingPunct="1">
        <a:lnSpc>
          <a:spcPts val="2300"/>
        </a:lnSpc>
        <a:spcBef>
          <a:spcPct val="0"/>
        </a:spcBef>
        <a:spcAft>
          <a:spcPts val="2600"/>
        </a:spcAft>
        <a:buChar char="•"/>
        <a:defRPr>
          <a:solidFill>
            <a:schemeClr val="tx1"/>
          </a:solidFill>
          <a:latin typeface="+mn-lt"/>
          <a:ea typeface="ＭＳ Ｐゴシック" pitchFamily="48" charset="-128"/>
          <a:cs typeface="Lucida Sans"/>
        </a:defRPr>
      </a:lvl3pPr>
      <a:lvl4pPr marL="1692275" indent="-228600" algn="l" rtl="0" eaLnBrk="1" fontAlgn="base" hangingPunct="1">
        <a:lnSpc>
          <a:spcPts val="2300"/>
        </a:lnSpc>
        <a:spcBef>
          <a:spcPct val="0"/>
        </a:spcBef>
        <a:spcAft>
          <a:spcPts val="2600"/>
        </a:spcAft>
        <a:buChar char="–"/>
        <a:defRPr>
          <a:solidFill>
            <a:schemeClr val="tx1"/>
          </a:solidFill>
          <a:latin typeface="+mn-lt"/>
          <a:ea typeface="ＭＳ Ｐゴシック" pitchFamily="48" charset="-128"/>
          <a:cs typeface="Lucida Sans"/>
        </a:defRPr>
      </a:lvl4pPr>
      <a:lvl5pPr marL="2111375" indent="-228600" algn="l" rtl="0" eaLnBrk="1" fontAlgn="base" hangingPunct="1">
        <a:lnSpc>
          <a:spcPts val="2300"/>
        </a:lnSpc>
        <a:spcBef>
          <a:spcPct val="0"/>
        </a:spcBef>
        <a:spcAft>
          <a:spcPts val="2600"/>
        </a:spcAft>
        <a:buChar char="»"/>
        <a:defRPr>
          <a:solidFill>
            <a:schemeClr val="tx1"/>
          </a:solidFill>
          <a:latin typeface="+mn-lt"/>
          <a:ea typeface="ＭＳ Ｐゴシック" pitchFamily="48" charset="-128"/>
          <a:cs typeface="Lucida Sans"/>
        </a:defRPr>
      </a:lvl5pPr>
      <a:lvl6pPr marL="2568575" indent="-228600" algn="just" rtl="0" eaLnBrk="1" fontAlgn="base" hangingPunct="1">
        <a:lnSpc>
          <a:spcPts val="2300"/>
        </a:lnSpc>
        <a:spcBef>
          <a:spcPct val="0"/>
        </a:spcBef>
        <a:spcAft>
          <a:spcPts val="2600"/>
        </a:spcAft>
        <a:buChar char="»"/>
        <a:defRPr sz="1600">
          <a:solidFill>
            <a:schemeClr val="tx1"/>
          </a:solidFill>
          <a:latin typeface="+mn-lt"/>
        </a:defRPr>
      </a:lvl6pPr>
      <a:lvl7pPr marL="3025775" indent="-228600" algn="just" rtl="0" eaLnBrk="1" fontAlgn="base" hangingPunct="1">
        <a:lnSpc>
          <a:spcPts val="2300"/>
        </a:lnSpc>
        <a:spcBef>
          <a:spcPct val="0"/>
        </a:spcBef>
        <a:spcAft>
          <a:spcPts val="2600"/>
        </a:spcAft>
        <a:buChar char="»"/>
        <a:defRPr sz="1600">
          <a:solidFill>
            <a:schemeClr val="tx1"/>
          </a:solidFill>
          <a:latin typeface="+mn-lt"/>
        </a:defRPr>
      </a:lvl7pPr>
      <a:lvl8pPr marL="3482975" indent="-228600" algn="just" rtl="0" eaLnBrk="1" fontAlgn="base" hangingPunct="1">
        <a:lnSpc>
          <a:spcPts val="2300"/>
        </a:lnSpc>
        <a:spcBef>
          <a:spcPct val="0"/>
        </a:spcBef>
        <a:spcAft>
          <a:spcPts val="2600"/>
        </a:spcAft>
        <a:buChar char="»"/>
        <a:defRPr sz="1600">
          <a:solidFill>
            <a:schemeClr val="tx1"/>
          </a:solidFill>
          <a:latin typeface="+mn-lt"/>
        </a:defRPr>
      </a:lvl8pPr>
      <a:lvl9pPr marL="3940175" indent="-228600" algn="just" rtl="0" eaLnBrk="1" fontAlgn="base" hangingPunct="1">
        <a:lnSpc>
          <a:spcPts val="2300"/>
        </a:lnSpc>
        <a:spcBef>
          <a:spcPct val="0"/>
        </a:spcBef>
        <a:spcAft>
          <a:spcPts val="260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sv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sldNum" sz="quarter" idx="4294967295"/>
          </p:nvPr>
        </p:nvSpPr>
        <p:spPr>
          <a:xfrm>
            <a:off x="6588125" y="6597650"/>
            <a:ext cx="2482850" cy="258763"/>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5AB6C1F8-9BE2-A942-B1CF-3764F1718F31}" type="slidenum">
              <a:rPr lang="es-ES" sz="1000">
                <a:solidFill>
                  <a:srgbClr val="9FBCDD"/>
                </a:solidFill>
              </a:rPr>
              <a:pPr eaLnBrk="1" hangingPunct="1"/>
              <a:t>1</a:t>
            </a:fld>
            <a:r>
              <a:rPr lang="es-ES" sz="1000">
                <a:solidFill>
                  <a:srgbClr val="9FBCDD"/>
                </a:solidFill>
              </a:rPr>
              <a:t> </a:t>
            </a:r>
          </a:p>
        </p:txBody>
      </p:sp>
      <p:sp>
        <p:nvSpPr>
          <p:cNvPr id="145410" name="Rectangle 2"/>
          <p:cNvSpPr>
            <a:spLocks noGrp="1" noChangeArrowheads="1"/>
          </p:cNvSpPr>
          <p:nvPr>
            <p:ph type="ctrTitle"/>
          </p:nvPr>
        </p:nvSpPr>
        <p:spPr>
          <a:xfrm>
            <a:off x="827584" y="3212977"/>
            <a:ext cx="7772400" cy="1728192"/>
          </a:xfrm>
        </p:spPr>
        <p:txBody>
          <a:bodyPr/>
          <a:lstStyle/>
          <a:p>
            <a:r>
              <a:rPr lang="es-ES_tradnl" dirty="0">
                <a:effectLst>
                  <a:outerShdw blurRad="38100" dist="38100" dir="2700000" algn="tl">
                    <a:srgbClr val="DDDDDD"/>
                  </a:outerShdw>
                </a:effectLst>
                <a:latin typeface="+mn-lt"/>
              </a:rPr>
              <a:t>Sistema de recomendación de minutas nutricionales automatizadas enfocadas en nutrición clínica</a:t>
            </a:r>
            <a:br>
              <a:rPr lang="es-ES_tradnl" b="1" dirty="0">
                <a:effectLst>
                  <a:outerShdw blurRad="38100" dist="38100" dir="2700000" algn="tl">
                    <a:srgbClr val="DDDDDD"/>
                  </a:outerShdw>
                </a:effectLst>
                <a:latin typeface="+mn-lt"/>
              </a:rPr>
            </a:br>
            <a:br>
              <a:rPr lang="es-ES_tradnl" sz="2000" b="1" dirty="0">
                <a:effectLst>
                  <a:outerShdw blurRad="38100" dist="38100" dir="2700000" algn="tl">
                    <a:srgbClr val="DDDDDD"/>
                  </a:outerShdw>
                </a:effectLst>
                <a:latin typeface="+mn-lt"/>
              </a:rPr>
            </a:br>
            <a:r>
              <a:rPr lang="es-ES_tradnl" sz="1800" b="1" dirty="0">
                <a:effectLst>
                  <a:outerShdw blurRad="38100" dist="38100" dir="2700000" algn="tl">
                    <a:srgbClr val="DDDDDD"/>
                  </a:outerShdw>
                </a:effectLst>
                <a:latin typeface="Arial Unicode MS" charset="0"/>
              </a:rPr>
              <a:t>Trabajo de Título para optar al Título de Ingeniero Civil en Informática </a:t>
            </a:r>
            <a:endParaRPr lang="es-ES" sz="1800" b="1" dirty="0">
              <a:effectLst>
                <a:outerShdw blurRad="38100" dist="38100" dir="2700000" algn="tl">
                  <a:srgbClr val="DDDDDD"/>
                </a:outerShdw>
              </a:effectLst>
              <a:latin typeface="Arial Unicode MS" charset="0"/>
            </a:endParaRPr>
          </a:p>
        </p:txBody>
      </p:sp>
      <p:sp>
        <p:nvSpPr>
          <p:cNvPr id="5124" name="Rectangle 3"/>
          <p:cNvSpPr>
            <a:spLocks noGrp="1" noChangeArrowheads="1"/>
          </p:cNvSpPr>
          <p:nvPr>
            <p:ph type="subTitle" idx="1"/>
          </p:nvPr>
        </p:nvSpPr>
        <p:spPr>
          <a:xfrm>
            <a:off x="645021" y="4221088"/>
            <a:ext cx="8137525" cy="1655762"/>
          </a:xfrm>
        </p:spPr>
        <p:txBody>
          <a:bodyPr/>
          <a:lstStyle/>
          <a:p>
            <a:pPr eaLnBrk="1" hangingPunct="1">
              <a:lnSpc>
                <a:spcPct val="80000"/>
              </a:lnSpc>
              <a:buFont typeface="Wingdings" charset="0"/>
              <a:buNone/>
            </a:pPr>
            <a:endParaRPr lang="es-ES_tradnl" sz="1400" dirty="0">
              <a:latin typeface="+mn-lt"/>
            </a:endParaRPr>
          </a:p>
          <a:p>
            <a:pPr eaLnBrk="1" hangingPunct="1">
              <a:lnSpc>
                <a:spcPct val="80000"/>
              </a:lnSpc>
              <a:buFont typeface="Wingdings" charset="0"/>
              <a:buNone/>
            </a:pPr>
            <a:endParaRPr lang="es-ES_tradnl" sz="1400" dirty="0">
              <a:latin typeface="+mn-lt"/>
            </a:endParaRPr>
          </a:p>
          <a:p>
            <a:pPr eaLnBrk="1" hangingPunct="1">
              <a:lnSpc>
                <a:spcPct val="80000"/>
              </a:lnSpc>
              <a:buFont typeface="Wingdings" charset="0"/>
              <a:buNone/>
            </a:pPr>
            <a:r>
              <a:rPr lang="es-ES_tradnl" sz="1800" dirty="0">
                <a:latin typeface="+mn-lt"/>
              </a:rPr>
              <a:t>Dagoberto Patricio </a:t>
            </a:r>
            <a:r>
              <a:rPr lang="es-ES_tradnl" sz="1800" dirty="0" err="1">
                <a:latin typeface="+mn-lt"/>
              </a:rPr>
              <a:t>Rubilar</a:t>
            </a:r>
            <a:r>
              <a:rPr lang="es-ES_tradnl" sz="1800" dirty="0">
                <a:latin typeface="+mn-lt"/>
              </a:rPr>
              <a:t> Donoso</a:t>
            </a:r>
          </a:p>
          <a:p>
            <a:pPr algn="r">
              <a:lnSpc>
                <a:spcPct val="80000"/>
              </a:lnSpc>
            </a:pPr>
            <a:r>
              <a:rPr lang="es-ES_tradnl" sz="1600" dirty="0">
                <a:latin typeface="+mn-lt"/>
              </a:rPr>
              <a:t> Profesor guía: Ana Aguilera        			        </a:t>
            </a:r>
          </a:p>
          <a:p>
            <a:pPr>
              <a:lnSpc>
                <a:spcPct val="80000"/>
              </a:lnSpc>
            </a:pPr>
            <a:r>
              <a:rPr lang="es-ES_tradnl" sz="1600" dirty="0">
                <a:latin typeface="+mn-lt"/>
              </a:rPr>
              <a:t> </a:t>
            </a:r>
            <a:endParaRPr lang="es-ES" dirty="0">
              <a:latin typeface="Arial" charset="0"/>
            </a:endParaRPr>
          </a:p>
        </p:txBody>
      </p:sp>
    </p:spTree>
    <p:extLst>
      <p:ext uri="{BB962C8B-B14F-4D97-AF65-F5344CB8AC3E}">
        <p14:creationId xmlns:p14="http://schemas.microsoft.com/office/powerpoint/2010/main" val="1701810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75BC28-6349-F544-9387-C8DF261FAA18}"/>
              </a:ext>
            </a:extLst>
          </p:cNvPr>
          <p:cNvSpPr>
            <a:spLocks noGrp="1"/>
          </p:cNvSpPr>
          <p:nvPr>
            <p:ph type="title"/>
          </p:nvPr>
        </p:nvSpPr>
        <p:spPr/>
        <p:txBody>
          <a:bodyPr/>
          <a:lstStyle/>
          <a:p>
            <a:r>
              <a:rPr lang="es-CL" dirty="0"/>
              <a:t>Estado del arte</a:t>
            </a:r>
          </a:p>
        </p:txBody>
      </p:sp>
      <p:pic>
        <p:nvPicPr>
          <p:cNvPr id="5" name="Marcador de contenido 4">
            <a:extLst>
              <a:ext uri="{FF2B5EF4-FFF2-40B4-BE49-F238E27FC236}">
                <a16:creationId xmlns:a16="http://schemas.microsoft.com/office/drawing/2014/main" id="{06860E2C-BD87-954F-8D63-F99C5529DE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844824"/>
            <a:ext cx="8410575" cy="3141881"/>
          </a:xfrm>
        </p:spPr>
      </p:pic>
    </p:spTree>
    <p:extLst>
      <p:ext uri="{BB962C8B-B14F-4D97-AF65-F5344CB8AC3E}">
        <p14:creationId xmlns:p14="http://schemas.microsoft.com/office/powerpoint/2010/main" val="3857283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86470FC1-3FC0-4643-A9FA-1D5BCD6099ED}" type="slidenum">
              <a:rPr lang="es-ES" sz="1000">
                <a:solidFill>
                  <a:srgbClr val="9FBCDD"/>
                </a:solidFill>
              </a:rPr>
              <a:pPr eaLnBrk="1" hangingPunct="1"/>
              <a:t>11</a:t>
            </a:fld>
            <a:r>
              <a:rPr lang="es-ES" sz="1000">
                <a:solidFill>
                  <a:srgbClr val="9FBCDD"/>
                </a:solidFill>
              </a:rPr>
              <a:t> </a:t>
            </a:r>
          </a:p>
        </p:txBody>
      </p:sp>
      <p:sp>
        <p:nvSpPr>
          <p:cNvPr id="148482" name="Rectangle 2"/>
          <p:cNvSpPr>
            <a:spLocks noGrp="1" noChangeArrowheads="1"/>
          </p:cNvSpPr>
          <p:nvPr>
            <p:ph type="title"/>
          </p:nvPr>
        </p:nvSpPr>
        <p:spPr/>
        <p:txBody>
          <a:bodyPr/>
          <a:lstStyle/>
          <a:p>
            <a:pPr eaLnBrk="1" hangingPunct="1"/>
            <a:r>
              <a:rPr lang="es-ES_tradnl" b="1">
                <a:effectLst>
                  <a:outerShdw blurRad="38100" dist="38100" dir="2700000" algn="tl">
                    <a:srgbClr val="DDDDDD"/>
                  </a:outerShdw>
                </a:effectLst>
                <a:latin typeface="Arial Unicode MS" charset="0"/>
              </a:rPr>
              <a:t>Definición del problema</a:t>
            </a:r>
            <a:endParaRPr lang="es-ES" b="1">
              <a:effectLst>
                <a:outerShdw blurRad="38100" dist="38100" dir="2700000" algn="tl">
                  <a:srgbClr val="DDDDDD"/>
                </a:outerShdw>
              </a:effectLst>
              <a:latin typeface="Arial Unicode MS" charset="0"/>
            </a:endParaRPr>
          </a:p>
        </p:txBody>
      </p:sp>
      <p:sp>
        <p:nvSpPr>
          <p:cNvPr id="9220" name="Rectangle 3"/>
          <p:cNvSpPr>
            <a:spLocks noGrp="1" noChangeArrowheads="1"/>
          </p:cNvSpPr>
          <p:nvPr>
            <p:ph type="body" idx="1"/>
          </p:nvPr>
        </p:nvSpPr>
        <p:spPr/>
        <p:txBody>
          <a:bodyPr/>
          <a:lstStyle/>
          <a:p>
            <a:pPr eaLnBrk="1" hangingPunct="1"/>
            <a:endParaRPr lang="es-ES" sz="2000" dirty="0">
              <a:latin typeface="+mn-lt"/>
            </a:endParaRPr>
          </a:p>
        </p:txBody>
      </p:sp>
      <p:graphicFrame>
        <p:nvGraphicFramePr>
          <p:cNvPr id="4" name="Diagrama 3">
            <a:extLst>
              <a:ext uri="{FF2B5EF4-FFF2-40B4-BE49-F238E27FC236}">
                <a16:creationId xmlns:a16="http://schemas.microsoft.com/office/drawing/2014/main" id="{B74861D4-5B62-3B47-A033-C15E7271C1B6}"/>
              </a:ext>
            </a:extLst>
          </p:cNvPr>
          <p:cNvGraphicFramePr/>
          <p:nvPr>
            <p:extLst>
              <p:ext uri="{D42A27DB-BD31-4B8C-83A1-F6EECF244321}">
                <p14:modId xmlns:p14="http://schemas.microsoft.com/office/powerpoint/2010/main" val="1125578085"/>
              </p:ext>
            </p:extLst>
          </p:nvPr>
        </p:nvGraphicFramePr>
        <p:xfrm>
          <a:off x="0" y="764704"/>
          <a:ext cx="9144000" cy="576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5117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3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43E6B329-A1D9-0D42-A5EC-D271D555EAB3}" type="slidenum">
              <a:rPr lang="es-ES" sz="1000">
                <a:solidFill>
                  <a:srgbClr val="9FBCDD"/>
                </a:solidFill>
              </a:rPr>
              <a:pPr eaLnBrk="1" hangingPunct="1"/>
              <a:t>12</a:t>
            </a:fld>
            <a:r>
              <a:rPr lang="es-ES" sz="1000">
                <a:solidFill>
                  <a:srgbClr val="9FBCDD"/>
                </a:solidFill>
              </a:rPr>
              <a:t> </a:t>
            </a:r>
          </a:p>
        </p:txBody>
      </p:sp>
      <p:sp>
        <p:nvSpPr>
          <p:cNvPr id="10243" name="Rectangle 4"/>
          <p:cNvSpPr>
            <a:spLocks noGrp="1" noChangeArrowheads="1"/>
          </p:cNvSpPr>
          <p:nvPr>
            <p:ph type="title"/>
          </p:nvPr>
        </p:nvSpPr>
        <p:spPr/>
        <p:txBody>
          <a:bodyPr/>
          <a:lstStyle/>
          <a:p>
            <a:pPr eaLnBrk="1" hangingPunct="1"/>
            <a:r>
              <a:rPr lang="es-ES" dirty="0">
                <a:latin typeface="Arial Unicode MS" charset="0"/>
              </a:rPr>
              <a:t>Solución propuesta </a:t>
            </a:r>
          </a:p>
        </p:txBody>
      </p:sp>
      <p:sp>
        <p:nvSpPr>
          <p:cNvPr id="10244" name="Rectangle 5"/>
          <p:cNvSpPr>
            <a:spLocks noGrp="1" noChangeArrowheads="1"/>
          </p:cNvSpPr>
          <p:nvPr>
            <p:ph type="body" idx="1"/>
          </p:nvPr>
        </p:nvSpPr>
        <p:spPr>
          <a:xfrm>
            <a:off x="395288" y="1989138"/>
            <a:ext cx="8229600" cy="4464050"/>
          </a:xfrm>
        </p:spPr>
        <p:txBody>
          <a:bodyPr/>
          <a:lstStyle/>
          <a:p>
            <a:pPr eaLnBrk="1" hangingPunct="1"/>
            <a:endParaRPr lang="es-ES_tradnl">
              <a:latin typeface="Arial" charset="0"/>
            </a:endParaRPr>
          </a:p>
          <a:p>
            <a:pPr eaLnBrk="1" hangingPunct="1"/>
            <a:endParaRPr lang="es-ES_tradnl">
              <a:latin typeface="Arial" charset="0"/>
            </a:endParaRPr>
          </a:p>
          <a:p>
            <a:pPr eaLnBrk="1" hangingPunct="1"/>
            <a:endParaRPr lang="es-ES_tradnl">
              <a:latin typeface="Arial" charset="0"/>
            </a:endParaRPr>
          </a:p>
        </p:txBody>
      </p:sp>
      <p:pic>
        <p:nvPicPr>
          <p:cNvPr id="12" name="Imagen 11">
            <a:extLst>
              <a:ext uri="{FF2B5EF4-FFF2-40B4-BE49-F238E27FC236}">
                <a16:creationId xmlns:a16="http://schemas.microsoft.com/office/drawing/2014/main" id="{1A689BC4-711B-AE42-AB92-63B81BE71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400" y="1268760"/>
            <a:ext cx="8445376" cy="4929208"/>
          </a:xfrm>
          <a:prstGeom prst="rect">
            <a:avLst/>
          </a:prstGeom>
        </p:spPr>
      </p:pic>
    </p:spTree>
    <p:extLst>
      <p:ext uri="{BB962C8B-B14F-4D97-AF65-F5344CB8AC3E}">
        <p14:creationId xmlns:p14="http://schemas.microsoft.com/office/powerpoint/2010/main" val="513485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E3DF2-9058-DD40-AF05-B5EAACBCE601}"/>
              </a:ext>
            </a:extLst>
          </p:cNvPr>
          <p:cNvSpPr>
            <a:spLocks noGrp="1"/>
          </p:cNvSpPr>
          <p:nvPr>
            <p:ph type="title"/>
          </p:nvPr>
        </p:nvSpPr>
        <p:spPr/>
        <p:txBody>
          <a:bodyPr/>
          <a:lstStyle/>
          <a:p>
            <a:r>
              <a:rPr lang="es-CL" dirty="0"/>
              <a:t>Objetivos</a:t>
            </a:r>
          </a:p>
        </p:txBody>
      </p:sp>
      <p:graphicFrame>
        <p:nvGraphicFramePr>
          <p:cNvPr id="4" name="Marcador de contenido 3">
            <a:extLst>
              <a:ext uri="{FF2B5EF4-FFF2-40B4-BE49-F238E27FC236}">
                <a16:creationId xmlns:a16="http://schemas.microsoft.com/office/drawing/2014/main" id="{46A18987-4C20-1A47-9100-E0C6C1ED8960}"/>
              </a:ext>
            </a:extLst>
          </p:cNvPr>
          <p:cNvGraphicFramePr>
            <a:graphicFrameLocks noGrp="1"/>
          </p:cNvGraphicFramePr>
          <p:nvPr>
            <p:ph idx="1"/>
            <p:extLst>
              <p:ext uri="{D42A27DB-BD31-4B8C-83A1-F6EECF244321}">
                <p14:modId xmlns:p14="http://schemas.microsoft.com/office/powerpoint/2010/main" val="384034840"/>
              </p:ext>
            </p:extLst>
          </p:nvPr>
        </p:nvGraphicFramePr>
        <p:xfrm>
          <a:off x="304800" y="1371600"/>
          <a:ext cx="8410575"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1418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86B9D4-3A07-F742-BC1E-137C5CA4FCFA}"/>
              </a:ext>
            </a:extLst>
          </p:cNvPr>
          <p:cNvSpPr>
            <a:spLocks noGrp="1"/>
          </p:cNvSpPr>
          <p:nvPr>
            <p:ph type="title"/>
          </p:nvPr>
        </p:nvSpPr>
        <p:spPr/>
        <p:txBody>
          <a:bodyPr/>
          <a:lstStyle/>
          <a:p>
            <a:r>
              <a:rPr lang="es-CL" dirty="0"/>
              <a:t>Metodología</a:t>
            </a:r>
          </a:p>
        </p:txBody>
      </p:sp>
      <p:sp>
        <p:nvSpPr>
          <p:cNvPr id="3" name="Marcador de contenido 2">
            <a:extLst>
              <a:ext uri="{FF2B5EF4-FFF2-40B4-BE49-F238E27FC236}">
                <a16:creationId xmlns:a16="http://schemas.microsoft.com/office/drawing/2014/main" id="{BAFEBDD4-0653-644D-8DEC-715604331274}"/>
              </a:ext>
            </a:extLst>
          </p:cNvPr>
          <p:cNvSpPr>
            <a:spLocks noGrp="1"/>
          </p:cNvSpPr>
          <p:nvPr>
            <p:ph idx="1"/>
          </p:nvPr>
        </p:nvSpPr>
        <p:spPr/>
        <p:txBody>
          <a:bodyPr/>
          <a:lstStyle/>
          <a:p>
            <a:r>
              <a:rPr lang="es-CL" dirty="0">
                <a:solidFill>
                  <a:schemeClr val="tx2"/>
                </a:solidFill>
              </a:rPr>
              <a:t>Modelo cascada</a:t>
            </a:r>
          </a:p>
        </p:txBody>
      </p:sp>
      <p:sp>
        <p:nvSpPr>
          <p:cNvPr id="4" name="Rectángulo 3">
            <a:extLst>
              <a:ext uri="{FF2B5EF4-FFF2-40B4-BE49-F238E27FC236}">
                <a16:creationId xmlns:a16="http://schemas.microsoft.com/office/drawing/2014/main" id="{8037176A-7754-714A-AC91-F7A6DEAEF9C4}"/>
              </a:ext>
            </a:extLst>
          </p:cNvPr>
          <p:cNvSpPr/>
          <p:nvPr/>
        </p:nvSpPr>
        <p:spPr bwMode="auto">
          <a:xfrm>
            <a:off x="5848684" y="4909129"/>
            <a:ext cx="1551087" cy="504056"/>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s-CL" sz="1600" b="0" i="0" u="none" strike="noStrike" cap="none" normalizeH="0" baseline="0" dirty="0">
                <a:ln>
                  <a:noFill/>
                </a:ln>
                <a:solidFill>
                  <a:schemeClr val="bg1"/>
                </a:solidFill>
                <a:effectLst/>
              </a:rPr>
              <a:t>Mantención</a:t>
            </a:r>
          </a:p>
        </p:txBody>
      </p:sp>
      <p:sp>
        <p:nvSpPr>
          <p:cNvPr id="5" name="Rectángulo 4">
            <a:extLst>
              <a:ext uri="{FF2B5EF4-FFF2-40B4-BE49-F238E27FC236}">
                <a16:creationId xmlns:a16="http://schemas.microsoft.com/office/drawing/2014/main" id="{5366EDBC-E864-9D47-B406-83DA8555E26E}"/>
              </a:ext>
            </a:extLst>
          </p:cNvPr>
          <p:cNvSpPr/>
          <p:nvPr/>
        </p:nvSpPr>
        <p:spPr bwMode="auto">
          <a:xfrm>
            <a:off x="4860032" y="4260310"/>
            <a:ext cx="1368152" cy="504056"/>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s-CL" sz="1600" dirty="0"/>
              <a:t>Verificación</a:t>
            </a:r>
            <a:endParaRPr kumimoji="0" lang="es-CL" sz="1600" b="0" i="0" u="none" strike="noStrike" cap="none" normalizeH="0" baseline="0" dirty="0">
              <a:ln>
                <a:noFill/>
              </a:ln>
              <a:solidFill>
                <a:schemeClr val="tx1"/>
              </a:solidFill>
              <a:effectLst/>
              <a:latin typeface="Times" charset="0"/>
            </a:endParaRPr>
          </a:p>
        </p:txBody>
      </p:sp>
      <p:sp>
        <p:nvSpPr>
          <p:cNvPr id="6" name="Rectángulo 5">
            <a:extLst>
              <a:ext uri="{FF2B5EF4-FFF2-40B4-BE49-F238E27FC236}">
                <a16:creationId xmlns:a16="http://schemas.microsoft.com/office/drawing/2014/main" id="{C4E2C258-B5A3-A743-AE93-1667AEA85A8E}"/>
              </a:ext>
            </a:extLst>
          </p:cNvPr>
          <p:cNvSpPr/>
          <p:nvPr/>
        </p:nvSpPr>
        <p:spPr bwMode="auto">
          <a:xfrm>
            <a:off x="3491880" y="3611491"/>
            <a:ext cx="1656184" cy="504056"/>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s-CL" sz="1600" b="0" i="0" u="none" strike="noStrike" cap="none" normalizeH="0" baseline="0" dirty="0">
                <a:ln>
                  <a:noFill/>
                </a:ln>
                <a:solidFill>
                  <a:schemeClr val="bg1"/>
                </a:solidFill>
                <a:effectLst/>
              </a:rPr>
              <a:t>Implementación</a:t>
            </a:r>
          </a:p>
        </p:txBody>
      </p:sp>
      <p:sp>
        <p:nvSpPr>
          <p:cNvPr id="7" name="Rectángulo 6">
            <a:extLst>
              <a:ext uri="{FF2B5EF4-FFF2-40B4-BE49-F238E27FC236}">
                <a16:creationId xmlns:a16="http://schemas.microsoft.com/office/drawing/2014/main" id="{04DD2CED-2906-374B-999C-1A78C5E3504F}"/>
              </a:ext>
            </a:extLst>
          </p:cNvPr>
          <p:cNvSpPr/>
          <p:nvPr/>
        </p:nvSpPr>
        <p:spPr bwMode="auto">
          <a:xfrm>
            <a:off x="1115616" y="2276872"/>
            <a:ext cx="1657672" cy="504056"/>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s-CL" sz="1600" i="0" u="none" strike="noStrike" cap="none" normalizeH="0" baseline="0" dirty="0">
                <a:ln>
                  <a:noFill/>
                </a:ln>
                <a:solidFill>
                  <a:schemeClr val="bg1"/>
                </a:solidFill>
                <a:effectLst/>
              </a:rPr>
              <a:t>Requerimientos</a:t>
            </a:r>
          </a:p>
        </p:txBody>
      </p:sp>
      <p:sp>
        <p:nvSpPr>
          <p:cNvPr id="8" name="Rectángulo 7">
            <a:extLst>
              <a:ext uri="{FF2B5EF4-FFF2-40B4-BE49-F238E27FC236}">
                <a16:creationId xmlns:a16="http://schemas.microsoft.com/office/drawing/2014/main" id="{D91970D7-CD6A-FC4D-A167-44D26961A2C1}"/>
              </a:ext>
            </a:extLst>
          </p:cNvPr>
          <p:cNvSpPr/>
          <p:nvPr/>
        </p:nvSpPr>
        <p:spPr bwMode="auto">
          <a:xfrm>
            <a:off x="2555776" y="2962672"/>
            <a:ext cx="1368152" cy="504056"/>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s-CL" sz="1600" b="0" i="0" u="none" strike="noStrike" cap="none" normalizeH="0" baseline="0" dirty="0">
                <a:ln>
                  <a:noFill/>
                </a:ln>
                <a:solidFill>
                  <a:schemeClr val="bg1"/>
                </a:solidFill>
                <a:effectLst/>
              </a:rPr>
              <a:t>Diseño</a:t>
            </a:r>
          </a:p>
        </p:txBody>
      </p:sp>
      <p:cxnSp>
        <p:nvCxnSpPr>
          <p:cNvPr id="9" name="Conector angular 8">
            <a:extLst>
              <a:ext uri="{FF2B5EF4-FFF2-40B4-BE49-F238E27FC236}">
                <a16:creationId xmlns:a16="http://schemas.microsoft.com/office/drawing/2014/main" id="{8AFF8C72-7957-FC4C-A2F5-1A9917571FFB}"/>
              </a:ext>
            </a:extLst>
          </p:cNvPr>
          <p:cNvCxnSpPr>
            <a:cxnSpLocks/>
          </p:cNvCxnSpPr>
          <p:nvPr/>
        </p:nvCxnSpPr>
        <p:spPr bwMode="auto">
          <a:xfrm>
            <a:off x="2773288" y="2526174"/>
            <a:ext cx="396044" cy="422825"/>
          </a:xfrm>
          <a:prstGeom prst="bentConnector2">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10" name="Conector angular 9">
            <a:extLst>
              <a:ext uri="{FF2B5EF4-FFF2-40B4-BE49-F238E27FC236}">
                <a16:creationId xmlns:a16="http://schemas.microsoft.com/office/drawing/2014/main" id="{99943C29-CAE9-A046-A5F1-054C3E5095EC}"/>
              </a:ext>
            </a:extLst>
          </p:cNvPr>
          <p:cNvCxnSpPr>
            <a:cxnSpLocks/>
          </p:cNvCxnSpPr>
          <p:nvPr/>
        </p:nvCxnSpPr>
        <p:spPr bwMode="auto">
          <a:xfrm>
            <a:off x="3923928" y="3188666"/>
            <a:ext cx="396044" cy="422825"/>
          </a:xfrm>
          <a:prstGeom prst="bentConnector2">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11" name="Conector angular 10">
            <a:extLst>
              <a:ext uri="{FF2B5EF4-FFF2-40B4-BE49-F238E27FC236}">
                <a16:creationId xmlns:a16="http://schemas.microsoft.com/office/drawing/2014/main" id="{923AD44C-7EA7-A549-9EE1-DE1354945882}"/>
              </a:ext>
            </a:extLst>
          </p:cNvPr>
          <p:cNvCxnSpPr>
            <a:cxnSpLocks/>
          </p:cNvCxnSpPr>
          <p:nvPr/>
        </p:nvCxnSpPr>
        <p:spPr bwMode="auto">
          <a:xfrm>
            <a:off x="5148064" y="3837485"/>
            <a:ext cx="396044" cy="422825"/>
          </a:xfrm>
          <a:prstGeom prst="bentConnector2">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12" name="Conector angular 11">
            <a:extLst>
              <a:ext uri="{FF2B5EF4-FFF2-40B4-BE49-F238E27FC236}">
                <a16:creationId xmlns:a16="http://schemas.microsoft.com/office/drawing/2014/main" id="{CE91E928-5C32-134D-9A6C-EBDB3124B41F}"/>
              </a:ext>
            </a:extLst>
          </p:cNvPr>
          <p:cNvCxnSpPr>
            <a:cxnSpLocks/>
          </p:cNvCxnSpPr>
          <p:nvPr/>
        </p:nvCxnSpPr>
        <p:spPr bwMode="auto">
          <a:xfrm>
            <a:off x="6228184" y="4486304"/>
            <a:ext cx="396044" cy="422825"/>
          </a:xfrm>
          <a:prstGeom prst="bentConnector2">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633993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D00B9-E4CC-DE4F-BAD1-E7F780A64864}"/>
              </a:ext>
            </a:extLst>
          </p:cNvPr>
          <p:cNvSpPr>
            <a:spLocks noGrp="1"/>
          </p:cNvSpPr>
          <p:nvPr>
            <p:ph type="title"/>
          </p:nvPr>
        </p:nvSpPr>
        <p:spPr/>
        <p:txBody>
          <a:bodyPr/>
          <a:lstStyle/>
          <a:p>
            <a:r>
              <a:rPr lang="es-CL" dirty="0"/>
              <a:t>Análisis</a:t>
            </a:r>
          </a:p>
        </p:txBody>
      </p:sp>
      <p:sp>
        <p:nvSpPr>
          <p:cNvPr id="3" name="Marcador de contenido 2">
            <a:extLst>
              <a:ext uri="{FF2B5EF4-FFF2-40B4-BE49-F238E27FC236}">
                <a16:creationId xmlns:a16="http://schemas.microsoft.com/office/drawing/2014/main" id="{AAFDC1B3-56C8-0442-8769-B0C0F4584983}"/>
              </a:ext>
            </a:extLst>
          </p:cNvPr>
          <p:cNvSpPr>
            <a:spLocks noGrp="1"/>
          </p:cNvSpPr>
          <p:nvPr>
            <p:ph idx="1"/>
          </p:nvPr>
        </p:nvSpPr>
        <p:spPr>
          <a:xfrm>
            <a:off x="0" y="1124744"/>
            <a:ext cx="8410575" cy="4114800"/>
          </a:xfrm>
        </p:spPr>
        <p:txBody>
          <a:bodyPr/>
          <a:lstStyle/>
          <a:p>
            <a:pPr lvl="1">
              <a:buFont typeface="Arial" panose="020B0604020202020204" pitchFamily="34" charset="0"/>
              <a:buChar char="•"/>
            </a:pPr>
            <a:r>
              <a:rPr lang="es-CL" kern="1200" dirty="0">
                <a:solidFill>
                  <a:schemeClr val="tx2"/>
                </a:solidFill>
                <a:latin typeface="+mn-lt"/>
                <a:ea typeface="ＭＳ Ｐゴシック" pitchFamily="-65" charset="-128"/>
                <a:cs typeface="ＭＳ Ｐゴシック" pitchFamily="-65" charset="-128"/>
              </a:rPr>
              <a:t>Definición requerimientos funcionales</a:t>
            </a:r>
          </a:p>
        </p:txBody>
      </p:sp>
      <p:pic>
        <p:nvPicPr>
          <p:cNvPr id="8" name="Gráfico 7">
            <a:extLst>
              <a:ext uri="{FF2B5EF4-FFF2-40B4-BE49-F238E27FC236}">
                <a16:creationId xmlns:a16="http://schemas.microsoft.com/office/drawing/2014/main" id="{5B75BF09-CCA0-B147-A61A-220592C10E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0701" y="1807144"/>
            <a:ext cx="1818811" cy="1818811"/>
          </a:xfrm>
          <a:prstGeom prst="rect">
            <a:avLst/>
          </a:prstGeom>
        </p:spPr>
      </p:pic>
      <p:pic>
        <p:nvPicPr>
          <p:cNvPr id="10" name="Imagen 9">
            <a:extLst>
              <a:ext uri="{FF2B5EF4-FFF2-40B4-BE49-F238E27FC236}">
                <a16:creationId xmlns:a16="http://schemas.microsoft.com/office/drawing/2014/main" id="{8CD08CDC-A60D-054B-94F2-A390DF73EF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8457" y="1807144"/>
            <a:ext cx="1749790" cy="1749790"/>
          </a:xfrm>
          <a:prstGeom prst="rect">
            <a:avLst/>
          </a:prstGeom>
        </p:spPr>
      </p:pic>
      <p:pic>
        <p:nvPicPr>
          <p:cNvPr id="12" name="Imagen 11">
            <a:extLst>
              <a:ext uri="{FF2B5EF4-FFF2-40B4-BE49-F238E27FC236}">
                <a16:creationId xmlns:a16="http://schemas.microsoft.com/office/drawing/2014/main" id="{F3AE4D67-B4B3-6E43-9DC8-57931D791E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1264" y="4182878"/>
            <a:ext cx="1584176" cy="1584176"/>
          </a:xfrm>
          <a:prstGeom prst="rect">
            <a:avLst/>
          </a:prstGeom>
        </p:spPr>
      </p:pic>
      <p:pic>
        <p:nvPicPr>
          <p:cNvPr id="14" name="Imagen 13">
            <a:extLst>
              <a:ext uri="{FF2B5EF4-FFF2-40B4-BE49-F238E27FC236}">
                <a16:creationId xmlns:a16="http://schemas.microsoft.com/office/drawing/2014/main" id="{6216CE3B-E608-4348-9F72-81563731FC1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3987" y="4120268"/>
            <a:ext cx="1709397" cy="1709397"/>
          </a:xfrm>
          <a:prstGeom prst="rect">
            <a:avLst/>
          </a:prstGeom>
        </p:spPr>
      </p:pic>
      <p:sp>
        <p:nvSpPr>
          <p:cNvPr id="15" name="Rectángulo 14">
            <a:extLst>
              <a:ext uri="{FF2B5EF4-FFF2-40B4-BE49-F238E27FC236}">
                <a16:creationId xmlns:a16="http://schemas.microsoft.com/office/drawing/2014/main" id="{7FFFBE99-DC31-4E4F-AF09-1082B4AEA984}"/>
              </a:ext>
            </a:extLst>
          </p:cNvPr>
          <p:cNvSpPr/>
          <p:nvPr/>
        </p:nvSpPr>
        <p:spPr>
          <a:xfrm>
            <a:off x="485470" y="3597637"/>
            <a:ext cx="1789272" cy="461665"/>
          </a:xfrm>
          <a:prstGeom prst="rect">
            <a:avLst/>
          </a:prstGeom>
        </p:spPr>
        <p:txBody>
          <a:bodyPr wrap="square">
            <a:spAutoFit/>
          </a:bodyPr>
          <a:lstStyle/>
          <a:p>
            <a:r>
              <a:rPr lang="es-CL" dirty="0">
                <a:solidFill>
                  <a:schemeClr val="tx2"/>
                </a:solidFill>
              </a:rPr>
              <a:t>Nutricionista</a:t>
            </a:r>
            <a:endParaRPr lang="es-CL" dirty="0"/>
          </a:p>
        </p:txBody>
      </p:sp>
      <p:sp>
        <p:nvSpPr>
          <p:cNvPr id="16" name="Rectángulo 15">
            <a:extLst>
              <a:ext uri="{FF2B5EF4-FFF2-40B4-BE49-F238E27FC236}">
                <a16:creationId xmlns:a16="http://schemas.microsoft.com/office/drawing/2014/main" id="{F0C9B3FF-7345-094D-B34C-2D259D030554}"/>
              </a:ext>
            </a:extLst>
          </p:cNvPr>
          <p:cNvSpPr/>
          <p:nvPr/>
        </p:nvSpPr>
        <p:spPr>
          <a:xfrm>
            <a:off x="6800843" y="3608926"/>
            <a:ext cx="1225015" cy="461665"/>
          </a:xfrm>
          <a:prstGeom prst="rect">
            <a:avLst/>
          </a:prstGeom>
        </p:spPr>
        <p:txBody>
          <a:bodyPr wrap="none">
            <a:spAutoFit/>
          </a:bodyPr>
          <a:lstStyle/>
          <a:p>
            <a:r>
              <a:rPr lang="es-CL" dirty="0">
                <a:solidFill>
                  <a:schemeClr val="tx2"/>
                </a:solidFill>
              </a:rPr>
              <a:t>Paciente</a:t>
            </a:r>
            <a:endParaRPr lang="es-CL" dirty="0"/>
          </a:p>
        </p:txBody>
      </p:sp>
      <p:sp>
        <p:nvSpPr>
          <p:cNvPr id="17" name="Rectángulo 16">
            <a:extLst>
              <a:ext uri="{FF2B5EF4-FFF2-40B4-BE49-F238E27FC236}">
                <a16:creationId xmlns:a16="http://schemas.microsoft.com/office/drawing/2014/main" id="{EA95D140-A5C2-4A49-84C8-8C2B5495830C}"/>
              </a:ext>
            </a:extLst>
          </p:cNvPr>
          <p:cNvSpPr/>
          <p:nvPr/>
        </p:nvSpPr>
        <p:spPr>
          <a:xfrm>
            <a:off x="647373" y="5767054"/>
            <a:ext cx="1465466" cy="461665"/>
          </a:xfrm>
          <a:prstGeom prst="rect">
            <a:avLst/>
          </a:prstGeom>
        </p:spPr>
        <p:txBody>
          <a:bodyPr wrap="none">
            <a:spAutoFit/>
          </a:bodyPr>
          <a:lstStyle/>
          <a:p>
            <a:r>
              <a:rPr lang="es-CL" dirty="0">
                <a:solidFill>
                  <a:schemeClr val="tx2"/>
                </a:solidFill>
              </a:rPr>
              <a:t>Alimentos</a:t>
            </a:r>
            <a:endParaRPr lang="es-CL" dirty="0"/>
          </a:p>
        </p:txBody>
      </p:sp>
      <p:sp>
        <p:nvSpPr>
          <p:cNvPr id="18" name="Rectángulo 17">
            <a:extLst>
              <a:ext uri="{FF2B5EF4-FFF2-40B4-BE49-F238E27FC236}">
                <a16:creationId xmlns:a16="http://schemas.microsoft.com/office/drawing/2014/main" id="{94F7B5B3-70D7-4B44-B46E-494F6E166DC2}"/>
              </a:ext>
            </a:extLst>
          </p:cNvPr>
          <p:cNvSpPr/>
          <p:nvPr/>
        </p:nvSpPr>
        <p:spPr>
          <a:xfrm>
            <a:off x="6458603" y="5767054"/>
            <a:ext cx="1909497" cy="461665"/>
          </a:xfrm>
          <a:prstGeom prst="rect">
            <a:avLst/>
          </a:prstGeom>
        </p:spPr>
        <p:txBody>
          <a:bodyPr wrap="none">
            <a:spAutoFit/>
          </a:bodyPr>
          <a:lstStyle/>
          <a:p>
            <a:r>
              <a:rPr lang="es-CL" dirty="0">
                <a:solidFill>
                  <a:schemeClr val="tx2"/>
                </a:solidFill>
              </a:rPr>
              <a:t>Preparaciones</a:t>
            </a:r>
            <a:endParaRPr lang="es-CL" dirty="0"/>
          </a:p>
        </p:txBody>
      </p:sp>
      <p:pic>
        <p:nvPicPr>
          <p:cNvPr id="20" name="Imagen 19">
            <a:extLst>
              <a:ext uri="{FF2B5EF4-FFF2-40B4-BE49-F238E27FC236}">
                <a16:creationId xmlns:a16="http://schemas.microsoft.com/office/drawing/2014/main" id="{DB2BC773-DAB5-F045-A817-DB11EAE48D0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46631" y="2774352"/>
            <a:ext cx="1645449" cy="1645449"/>
          </a:xfrm>
          <a:prstGeom prst="rect">
            <a:avLst/>
          </a:prstGeom>
        </p:spPr>
      </p:pic>
      <p:sp>
        <p:nvSpPr>
          <p:cNvPr id="21" name="Rectángulo 20">
            <a:extLst>
              <a:ext uri="{FF2B5EF4-FFF2-40B4-BE49-F238E27FC236}">
                <a16:creationId xmlns:a16="http://schemas.microsoft.com/office/drawing/2014/main" id="{6A9715B4-E416-2243-B98E-DD8D860B2CDD}"/>
              </a:ext>
            </a:extLst>
          </p:cNvPr>
          <p:cNvSpPr/>
          <p:nvPr/>
        </p:nvSpPr>
        <p:spPr>
          <a:xfrm>
            <a:off x="3736622" y="4419801"/>
            <a:ext cx="1465466" cy="461665"/>
          </a:xfrm>
          <a:prstGeom prst="rect">
            <a:avLst/>
          </a:prstGeom>
        </p:spPr>
        <p:txBody>
          <a:bodyPr wrap="none">
            <a:spAutoFit/>
          </a:bodyPr>
          <a:lstStyle/>
          <a:p>
            <a:r>
              <a:rPr lang="es-CL" dirty="0">
                <a:solidFill>
                  <a:schemeClr val="tx2"/>
                </a:solidFill>
              </a:rPr>
              <a:t>Patologías</a:t>
            </a:r>
            <a:endParaRPr lang="es-CL" dirty="0"/>
          </a:p>
        </p:txBody>
      </p:sp>
    </p:spTree>
    <p:extLst>
      <p:ext uri="{BB962C8B-B14F-4D97-AF65-F5344CB8AC3E}">
        <p14:creationId xmlns:p14="http://schemas.microsoft.com/office/powerpoint/2010/main" val="3492332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DB403A-C91F-704F-BD0A-DD7F232BF184}"/>
              </a:ext>
            </a:extLst>
          </p:cNvPr>
          <p:cNvSpPr>
            <a:spLocks noGrp="1"/>
          </p:cNvSpPr>
          <p:nvPr>
            <p:ph type="title"/>
          </p:nvPr>
        </p:nvSpPr>
        <p:spPr/>
        <p:txBody>
          <a:bodyPr/>
          <a:lstStyle/>
          <a:p>
            <a:r>
              <a:rPr lang="es-CL" dirty="0"/>
              <a:t>Análisis</a:t>
            </a:r>
          </a:p>
        </p:txBody>
      </p:sp>
      <p:sp>
        <p:nvSpPr>
          <p:cNvPr id="3" name="Marcador de contenido 2">
            <a:extLst>
              <a:ext uri="{FF2B5EF4-FFF2-40B4-BE49-F238E27FC236}">
                <a16:creationId xmlns:a16="http://schemas.microsoft.com/office/drawing/2014/main" id="{71C8C0A6-755C-354E-A96F-3B4830FB51D4}"/>
              </a:ext>
            </a:extLst>
          </p:cNvPr>
          <p:cNvSpPr>
            <a:spLocks noGrp="1"/>
          </p:cNvSpPr>
          <p:nvPr>
            <p:ph idx="1"/>
          </p:nvPr>
        </p:nvSpPr>
        <p:spPr>
          <a:xfrm>
            <a:off x="-3000" y="1340768"/>
            <a:ext cx="8410575" cy="4114800"/>
          </a:xfrm>
        </p:spPr>
        <p:txBody>
          <a:bodyPr/>
          <a:lstStyle/>
          <a:p>
            <a:pPr lvl="1">
              <a:buFont typeface="Arial" panose="020B0604020202020204" pitchFamily="34" charset="0"/>
              <a:buChar char="•"/>
            </a:pPr>
            <a:r>
              <a:rPr lang="es-CL" dirty="0">
                <a:solidFill>
                  <a:schemeClr val="tx2"/>
                </a:solidFill>
                <a:latin typeface="+mn-lt"/>
              </a:rPr>
              <a:t>Definición requerimientos no funcionales</a:t>
            </a:r>
          </a:p>
        </p:txBody>
      </p:sp>
      <p:pic>
        <p:nvPicPr>
          <p:cNvPr id="5" name="Imagen 4">
            <a:extLst>
              <a:ext uri="{FF2B5EF4-FFF2-40B4-BE49-F238E27FC236}">
                <a16:creationId xmlns:a16="http://schemas.microsoft.com/office/drawing/2014/main" id="{FCEE3F2A-8CC1-3246-B77F-62824F25D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4237" y="2654458"/>
            <a:ext cx="2171700" cy="2171700"/>
          </a:xfrm>
          <a:prstGeom prst="rect">
            <a:avLst/>
          </a:prstGeom>
        </p:spPr>
      </p:pic>
      <p:pic>
        <p:nvPicPr>
          <p:cNvPr id="7" name="Imagen 6">
            <a:extLst>
              <a:ext uri="{FF2B5EF4-FFF2-40B4-BE49-F238E27FC236}">
                <a16:creationId xmlns:a16="http://schemas.microsoft.com/office/drawing/2014/main" id="{5756795E-CF1E-CA4F-BFB8-B09B5F46D3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0069" y="2646511"/>
            <a:ext cx="2251174" cy="2251174"/>
          </a:xfrm>
          <a:prstGeom prst="rect">
            <a:avLst/>
          </a:prstGeom>
        </p:spPr>
      </p:pic>
      <p:pic>
        <p:nvPicPr>
          <p:cNvPr id="9" name="Imagen 8">
            <a:extLst>
              <a:ext uri="{FF2B5EF4-FFF2-40B4-BE49-F238E27FC236}">
                <a16:creationId xmlns:a16="http://schemas.microsoft.com/office/drawing/2014/main" id="{32CA24DD-5B67-E740-9114-F7536CF3C0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799" y="2868227"/>
            <a:ext cx="2024496" cy="2029458"/>
          </a:xfrm>
          <a:prstGeom prst="rect">
            <a:avLst/>
          </a:prstGeom>
        </p:spPr>
      </p:pic>
      <p:sp>
        <p:nvSpPr>
          <p:cNvPr id="11" name="CuadroTexto 10">
            <a:extLst>
              <a:ext uri="{FF2B5EF4-FFF2-40B4-BE49-F238E27FC236}">
                <a16:creationId xmlns:a16="http://schemas.microsoft.com/office/drawing/2014/main" id="{64AB0EF8-AEE4-6943-99BC-51D6D226E582}"/>
              </a:ext>
            </a:extLst>
          </p:cNvPr>
          <p:cNvSpPr txBox="1"/>
          <p:nvPr/>
        </p:nvSpPr>
        <p:spPr>
          <a:xfrm>
            <a:off x="721261" y="2182427"/>
            <a:ext cx="1669047" cy="461665"/>
          </a:xfrm>
          <a:prstGeom prst="rect">
            <a:avLst/>
          </a:prstGeom>
          <a:noFill/>
        </p:spPr>
        <p:txBody>
          <a:bodyPr wrap="none" rtlCol="0">
            <a:spAutoFit/>
          </a:bodyPr>
          <a:lstStyle/>
          <a:p>
            <a:r>
              <a:rPr lang="es-CL" dirty="0">
                <a:solidFill>
                  <a:schemeClr val="tx2"/>
                </a:solidFill>
              </a:rPr>
              <a:t>Simplicidad</a:t>
            </a:r>
            <a:endParaRPr lang="es-CL" dirty="0"/>
          </a:p>
        </p:txBody>
      </p:sp>
      <p:sp>
        <p:nvSpPr>
          <p:cNvPr id="12" name="CuadroTexto 11">
            <a:extLst>
              <a:ext uri="{FF2B5EF4-FFF2-40B4-BE49-F238E27FC236}">
                <a16:creationId xmlns:a16="http://schemas.microsoft.com/office/drawing/2014/main" id="{336D4D4E-C967-7141-A089-C8B34D6172C9}"/>
              </a:ext>
            </a:extLst>
          </p:cNvPr>
          <p:cNvSpPr txBox="1"/>
          <p:nvPr/>
        </p:nvSpPr>
        <p:spPr>
          <a:xfrm>
            <a:off x="3794186" y="2184846"/>
            <a:ext cx="1431802" cy="461665"/>
          </a:xfrm>
          <a:prstGeom prst="rect">
            <a:avLst/>
          </a:prstGeom>
          <a:noFill/>
        </p:spPr>
        <p:txBody>
          <a:bodyPr wrap="none" rtlCol="0">
            <a:spAutoFit/>
          </a:bodyPr>
          <a:lstStyle/>
          <a:p>
            <a:r>
              <a:rPr lang="es-CL" dirty="0">
                <a:solidFill>
                  <a:schemeClr val="tx2"/>
                </a:solidFill>
              </a:rPr>
              <a:t>Seguridad</a:t>
            </a:r>
            <a:endParaRPr lang="es-CL" dirty="0"/>
          </a:p>
        </p:txBody>
      </p:sp>
      <p:sp>
        <p:nvSpPr>
          <p:cNvPr id="13" name="Rectángulo 12">
            <a:extLst>
              <a:ext uri="{FF2B5EF4-FFF2-40B4-BE49-F238E27FC236}">
                <a16:creationId xmlns:a16="http://schemas.microsoft.com/office/drawing/2014/main" id="{EF98AA15-16FC-794B-A4A6-8750FE7EEB0E}"/>
              </a:ext>
            </a:extLst>
          </p:cNvPr>
          <p:cNvSpPr/>
          <p:nvPr/>
        </p:nvSpPr>
        <p:spPr>
          <a:xfrm>
            <a:off x="6312316" y="2184846"/>
            <a:ext cx="1686680" cy="461665"/>
          </a:xfrm>
          <a:prstGeom prst="rect">
            <a:avLst/>
          </a:prstGeom>
        </p:spPr>
        <p:txBody>
          <a:bodyPr wrap="none">
            <a:spAutoFit/>
          </a:bodyPr>
          <a:lstStyle/>
          <a:p>
            <a:r>
              <a:rPr lang="es-CL" dirty="0">
                <a:solidFill>
                  <a:schemeClr val="tx2"/>
                </a:solidFill>
              </a:rPr>
              <a:t>Aprendizaje</a:t>
            </a:r>
            <a:endParaRPr lang="es-CL" dirty="0"/>
          </a:p>
        </p:txBody>
      </p:sp>
    </p:spTree>
    <p:extLst>
      <p:ext uri="{BB962C8B-B14F-4D97-AF65-F5344CB8AC3E}">
        <p14:creationId xmlns:p14="http://schemas.microsoft.com/office/powerpoint/2010/main" val="1930486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102B90-55D8-054F-96B9-A7C686E08E37}"/>
              </a:ext>
            </a:extLst>
          </p:cNvPr>
          <p:cNvSpPr>
            <a:spLocks noGrp="1"/>
          </p:cNvSpPr>
          <p:nvPr>
            <p:ph type="title"/>
          </p:nvPr>
        </p:nvSpPr>
        <p:spPr/>
        <p:txBody>
          <a:bodyPr/>
          <a:lstStyle/>
          <a:p>
            <a:r>
              <a:rPr lang="es-CL" dirty="0"/>
              <a:t>Análisis</a:t>
            </a:r>
          </a:p>
        </p:txBody>
      </p:sp>
      <p:sp>
        <p:nvSpPr>
          <p:cNvPr id="3" name="Marcador de contenido 2">
            <a:extLst>
              <a:ext uri="{FF2B5EF4-FFF2-40B4-BE49-F238E27FC236}">
                <a16:creationId xmlns:a16="http://schemas.microsoft.com/office/drawing/2014/main" id="{79388A6D-C6D5-7C43-A7B3-C461DFBC0A8F}"/>
              </a:ext>
            </a:extLst>
          </p:cNvPr>
          <p:cNvSpPr>
            <a:spLocks noGrp="1"/>
          </p:cNvSpPr>
          <p:nvPr>
            <p:ph idx="1"/>
          </p:nvPr>
        </p:nvSpPr>
        <p:spPr/>
        <p:txBody>
          <a:bodyPr/>
          <a:lstStyle/>
          <a:p>
            <a:r>
              <a:rPr lang="es-CL" dirty="0">
                <a:solidFill>
                  <a:schemeClr val="tx2"/>
                </a:solidFill>
                <a:latin typeface="+mn-lt"/>
              </a:rPr>
              <a:t>Diagrama general de casos de usos</a:t>
            </a:r>
          </a:p>
        </p:txBody>
      </p:sp>
      <p:pic>
        <p:nvPicPr>
          <p:cNvPr id="6" name="Marcador de contenido 4">
            <a:extLst>
              <a:ext uri="{FF2B5EF4-FFF2-40B4-BE49-F238E27FC236}">
                <a16:creationId xmlns:a16="http://schemas.microsoft.com/office/drawing/2014/main" id="{305FC58F-6D24-3544-A1B6-E03CAEE2D1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701775" y="1700808"/>
            <a:ext cx="5616624" cy="4732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Tree>
    <p:extLst>
      <p:ext uri="{BB962C8B-B14F-4D97-AF65-F5344CB8AC3E}">
        <p14:creationId xmlns:p14="http://schemas.microsoft.com/office/powerpoint/2010/main" val="1590033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443124-3112-5C47-B255-E87EE10A2233}"/>
              </a:ext>
            </a:extLst>
          </p:cNvPr>
          <p:cNvSpPr>
            <a:spLocks noGrp="1"/>
          </p:cNvSpPr>
          <p:nvPr>
            <p:ph type="title"/>
          </p:nvPr>
        </p:nvSpPr>
        <p:spPr/>
        <p:txBody>
          <a:bodyPr/>
          <a:lstStyle/>
          <a:p>
            <a:r>
              <a:rPr lang="es-CL" dirty="0"/>
              <a:t>Análisis</a:t>
            </a:r>
          </a:p>
        </p:txBody>
      </p:sp>
      <p:sp>
        <p:nvSpPr>
          <p:cNvPr id="8" name="Marcador de contenido 7">
            <a:extLst>
              <a:ext uri="{FF2B5EF4-FFF2-40B4-BE49-F238E27FC236}">
                <a16:creationId xmlns:a16="http://schemas.microsoft.com/office/drawing/2014/main" id="{CF0499D0-42CA-8043-95B2-B6E2CB65462F}"/>
              </a:ext>
            </a:extLst>
          </p:cNvPr>
          <p:cNvSpPr>
            <a:spLocks noGrp="1"/>
          </p:cNvSpPr>
          <p:nvPr>
            <p:ph idx="1"/>
          </p:nvPr>
        </p:nvSpPr>
        <p:spPr/>
        <p:txBody>
          <a:bodyPr/>
          <a:lstStyle/>
          <a:p>
            <a:r>
              <a:rPr lang="es-CL" dirty="0">
                <a:solidFill>
                  <a:schemeClr val="tx2"/>
                </a:solidFill>
                <a:latin typeface="+mn-lt"/>
              </a:rPr>
              <a:t>Modelo Conceptual </a:t>
            </a:r>
          </a:p>
        </p:txBody>
      </p:sp>
      <p:pic>
        <p:nvPicPr>
          <p:cNvPr id="4" name="Imagen 3">
            <a:extLst>
              <a:ext uri="{FF2B5EF4-FFF2-40B4-BE49-F238E27FC236}">
                <a16:creationId xmlns:a16="http://schemas.microsoft.com/office/drawing/2014/main" id="{D1122250-F122-9644-ACAF-60A870177C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931" y="1780301"/>
            <a:ext cx="7380312" cy="4391899"/>
          </a:xfrm>
          <a:prstGeom prst="rect">
            <a:avLst/>
          </a:prstGeom>
        </p:spPr>
      </p:pic>
    </p:spTree>
    <p:extLst>
      <p:ext uri="{BB962C8B-B14F-4D97-AF65-F5344CB8AC3E}">
        <p14:creationId xmlns:p14="http://schemas.microsoft.com/office/powerpoint/2010/main" val="2160993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3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C22530B5-AF55-C04D-BC6C-A3CAC458EF21}" type="slidenum">
              <a:rPr lang="es-ES" sz="1000">
                <a:solidFill>
                  <a:srgbClr val="9FBCDD"/>
                </a:solidFill>
              </a:rPr>
              <a:pPr eaLnBrk="1" hangingPunct="1"/>
              <a:t>19</a:t>
            </a:fld>
            <a:r>
              <a:rPr lang="es-ES" sz="1000">
                <a:solidFill>
                  <a:srgbClr val="9FBCDD"/>
                </a:solidFill>
              </a:rPr>
              <a:t> </a:t>
            </a:r>
          </a:p>
        </p:txBody>
      </p:sp>
      <p:sp>
        <p:nvSpPr>
          <p:cNvPr id="14339" name="Rectangle 2"/>
          <p:cNvSpPr>
            <a:spLocks noGrp="1" noChangeArrowheads="1"/>
          </p:cNvSpPr>
          <p:nvPr>
            <p:ph type="title"/>
          </p:nvPr>
        </p:nvSpPr>
        <p:spPr/>
        <p:txBody>
          <a:bodyPr/>
          <a:lstStyle/>
          <a:p>
            <a:pPr eaLnBrk="1" hangingPunct="1"/>
            <a:r>
              <a:rPr lang="es-ES_tradnl" dirty="0">
                <a:latin typeface="Arial Unicode MS" charset="0"/>
              </a:rPr>
              <a:t>Bibliografía</a:t>
            </a:r>
            <a:endParaRPr lang="es-ES" dirty="0">
              <a:latin typeface="Arial Unicode MS" charset="0"/>
            </a:endParaRPr>
          </a:p>
        </p:txBody>
      </p:sp>
      <p:sp>
        <p:nvSpPr>
          <p:cNvPr id="14340" name="Rectangle 3"/>
          <p:cNvSpPr>
            <a:spLocks noGrp="1" noChangeArrowheads="1"/>
          </p:cNvSpPr>
          <p:nvPr>
            <p:ph type="body" idx="1"/>
          </p:nvPr>
        </p:nvSpPr>
        <p:spPr>
          <a:xfrm>
            <a:off x="251520" y="1052736"/>
            <a:ext cx="8410575" cy="4793704"/>
          </a:xfrm>
        </p:spPr>
        <p:txBody>
          <a:bodyPr/>
          <a:lstStyle/>
          <a:p>
            <a:pPr indent="-90900">
              <a:lnSpc>
                <a:spcPct val="100000"/>
              </a:lnSpc>
            </a:pPr>
            <a:r>
              <a:rPr lang="es-CL" sz="1100" dirty="0">
                <a:latin typeface="+mn-lt"/>
              </a:rPr>
              <a:t>Glosario de términos, organización de las naciones unidas para la alimentación y la agricultura</a:t>
            </a:r>
            <a:r>
              <a:rPr lang="es-CL" sz="1100" dirty="0"/>
              <a:t>.</a:t>
            </a:r>
            <a:r>
              <a:rPr lang="es-CL" sz="1100" dirty="0">
                <a:latin typeface="+mn-lt"/>
              </a:rPr>
              <a:t> http://www.fao.org/3/am401s/am401s07.pdf, . </a:t>
            </a:r>
          </a:p>
          <a:p>
            <a:pPr indent="-90900">
              <a:lnSpc>
                <a:spcPct val="100000"/>
              </a:lnSpc>
            </a:pPr>
            <a:r>
              <a:rPr lang="es-CL" sz="1100" dirty="0">
                <a:latin typeface="+mn-lt"/>
              </a:rPr>
              <a:t>Nutrición clínica: concepto y características esenciales, universidad internacional de valencia</a:t>
            </a:r>
            <a:r>
              <a:rPr lang="es-CL" sz="1100" dirty="0"/>
              <a:t>,</a:t>
            </a:r>
            <a:r>
              <a:rPr lang="es-CL" sz="1100" dirty="0">
                <a:latin typeface="+mn-lt"/>
              </a:rPr>
              <a:t> https://www.universidadviu.com/nutricion-clinica/.</a:t>
            </a:r>
          </a:p>
          <a:p>
            <a:pPr indent="-90900">
              <a:lnSpc>
                <a:spcPct val="100000"/>
              </a:lnSpc>
            </a:pPr>
            <a:r>
              <a:rPr lang="es-CL" sz="1100" dirty="0">
                <a:latin typeface="+mn-lt"/>
              </a:rPr>
              <a:t>Enrique Herrera-Viedma &amp; Carlos Porcel &amp; Lorenzo Hidalgo. Sistemas de recomendaciones: herramientas para el filtrado de información en Internet. Hipertext.net</a:t>
            </a:r>
          </a:p>
          <a:p>
            <a:pPr indent="-90900">
              <a:lnSpc>
                <a:spcPct val="100000"/>
              </a:lnSpc>
            </a:pPr>
            <a:r>
              <a:rPr lang="es-CL" sz="1100" dirty="0">
                <a:latin typeface="+mn-lt"/>
              </a:rPr>
              <a:t>Informe cáncer dic 2017, aich. http://www.isapre.cl/PDF/Informe %20Cancer2017.pdf. </a:t>
            </a:r>
          </a:p>
          <a:p>
            <a:pPr indent="-90900">
              <a:lnSpc>
                <a:spcPct val="100000"/>
              </a:lnSpc>
            </a:pPr>
            <a:r>
              <a:rPr lang="es-CL" sz="1100" dirty="0">
                <a:latin typeface="+mn-lt"/>
              </a:rPr>
              <a:t>Dietopro.com: una nueva herramienta de gestión dietoterapéutica basada en la tecnología cloud computing. último acceso 27 abril 2019. http://scielo.isciii.es/pdf/nh/v30n3/28originalotros02.pdf</a:t>
            </a:r>
          </a:p>
          <a:p>
            <a:pPr indent="-90900">
              <a:lnSpc>
                <a:spcPct val="100000"/>
              </a:lnSpc>
            </a:pPr>
            <a:r>
              <a:rPr lang="es-CL" sz="1100" dirty="0">
                <a:latin typeface="+mn-lt"/>
              </a:rPr>
              <a:t>Programa para la evaluación de dietas y gestión de datos de alimentación. http://www.alceingenieria.net/descarga/DIAL.pdf</a:t>
            </a:r>
          </a:p>
          <a:p>
            <a:pPr indent="-90900">
              <a:lnSpc>
                <a:spcPct val="100000"/>
              </a:lnSpc>
            </a:pPr>
            <a:r>
              <a:rPr lang="es-CL" sz="1100" dirty="0">
                <a:latin typeface="+mn-lt"/>
              </a:rPr>
              <a:t>NUTRISOL: un programa informático para la evaluación nutricional comunitaria y hospitalaria de acceso libre. Último acceso 27 de abril 2019, http://scielo.isciii.es/pdf/nh/v23n1/original3.pdf</a:t>
            </a:r>
          </a:p>
          <a:p>
            <a:pPr indent="-90900">
              <a:lnSpc>
                <a:spcPct val="100000"/>
              </a:lnSpc>
            </a:pPr>
            <a:r>
              <a:rPr lang="es-CL" sz="1100" dirty="0">
                <a:latin typeface="+mn-lt"/>
              </a:rPr>
              <a:t>Sistema de evaluación nutricional y asignación de menús a minutas utilizando simulated annealing, http://opac.pucv.cl/pucv_txt/txt-3500/UCF3539_01.pdf</a:t>
            </a:r>
          </a:p>
          <a:p>
            <a:pPr indent="-90900">
              <a:lnSpc>
                <a:spcPct val="100000"/>
              </a:lnSpc>
            </a:pPr>
            <a:r>
              <a:rPr lang="es-CL" sz="1100" dirty="0">
                <a:latin typeface="+mn-lt"/>
              </a:rPr>
              <a:t>Indicadores antropométricos de obesidad y su relación con la enfermedad isquémica coronaria, http://scielo.isciii.es/scielo.php?script=sci_arttext&amp;pid=S0212-16112006000900010&amp;nrm=iso</a:t>
            </a:r>
          </a:p>
          <a:p>
            <a:pPr indent="-90900">
              <a:lnSpc>
                <a:spcPct val="100000"/>
              </a:lnSpc>
            </a:pPr>
            <a:endParaRPr lang="es-CL" sz="1100" dirty="0">
              <a:latin typeface="+mn-lt"/>
            </a:endParaRPr>
          </a:p>
          <a:p>
            <a:pPr indent="-90900">
              <a:lnSpc>
                <a:spcPct val="100000"/>
              </a:lnSpc>
            </a:pPr>
            <a:endParaRPr lang="es-CL" sz="1100" dirty="0">
              <a:latin typeface="+mn-lt"/>
            </a:endParaRPr>
          </a:p>
          <a:p>
            <a:pPr indent="-90900">
              <a:lnSpc>
                <a:spcPct val="100000"/>
              </a:lnSpc>
            </a:pPr>
            <a:endParaRPr lang="es-CL" sz="1100" dirty="0">
              <a:latin typeface="+mn-lt"/>
            </a:endParaRPr>
          </a:p>
          <a:p>
            <a:pPr indent="-90900">
              <a:lnSpc>
                <a:spcPct val="100000"/>
              </a:lnSpc>
            </a:pPr>
            <a:endParaRPr lang="es-CL" sz="1100" dirty="0">
              <a:latin typeface="+mn-lt"/>
            </a:endParaRPr>
          </a:p>
          <a:p>
            <a:pPr indent="-90900">
              <a:lnSpc>
                <a:spcPct val="100000"/>
              </a:lnSpc>
            </a:pPr>
            <a:endParaRPr lang="es-CL" sz="1100" dirty="0">
              <a:latin typeface="+mn-lt"/>
            </a:endParaRPr>
          </a:p>
          <a:p>
            <a:pPr indent="-90900">
              <a:lnSpc>
                <a:spcPct val="100000"/>
              </a:lnSpc>
            </a:pPr>
            <a:endParaRPr lang="es-CL" sz="1100" dirty="0">
              <a:latin typeface="+mn-lt"/>
            </a:endParaRPr>
          </a:p>
          <a:p>
            <a:pPr indent="-90900">
              <a:lnSpc>
                <a:spcPct val="100000"/>
              </a:lnSpc>
            </a:pPr>
            <a:endParaRPr lang="es-CL" sz="1100" dirty="0"/>
          </a:p>
          <a:p>
            <a:pPr indent="-90900">
              <a:lnSpc>
                <a:spcPct val="100000"/>
              </a:lnSpc>
            </a:pPr>
            <a:endParaRPr lang="es-CL" sz="1100" dirty="0">
              <a:latin typeface="+mn-lt"/>
            </a:endParaRPr>
          </a:p>
        </p:txBody>
      </p:sp>
    </p:spTree>
    <p:extLst>
      <p:ext uri="{BB962C8B-B14F-4D97-AF65-F5344CB8AC3E}">
        <p14:creationId xmlns:p14="http://schemas.microsoft.com/office/powerpoint/2010/main" val="133838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3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9DC9E387-1260-6540-A27E-D67C31A2B940}" type="slidenum">
              <a:rPr lang="es-ES" sz="1000">
                <a:solidFill>
                  <a:srgbClr val="9FBCDD"/>
                </a:solidFill>
              </a:rPr>
              <a:pPr eaLnBrk="1" hangingPunct="1"/>
              <a:t>2</a:t>
            </a:fld>
            <a:r>
              <a:rPr lang="es-ES" sz="1000">
                <a:solidFill>
                  <a:srgbClr val="9FBCDD"/>
                </a:solidFill>
              </a:rPr>
              <a:t> </a:t>
            </a:r>
          </a:p>
        </p:txBody>
      </p:sp>
      <p:sp>
        <p:nvSpPr>
          <p:cNvPr id="146434" name="Rectangle 2"/>
          <p:cNvSpPr>
            <a:spLocks noGrp="1" noChangeArrowheads="1"/>
          </p:cNvSpPr>
          <p:nvPr>
            <p:ph type="title"/>
          </p:nvPr>
        </p:nvSpPr>
        <p:spPr/>
        <p:txBody>
          <a:bodyPr/>
          <a:lstStyle/>
          <a:p>
            <a:pPr eaLnBrk="1" hangingPunct="1"/>
            <a:r>
              <a:rPr lang="es-ES_tradnl" b="1" dirty="0">
                <a:effectLst>
                  <a:outerShdw blurRad="38100" dist="38100" dir="2700000" algn="tl">
                    <a:srgbClr val="DDDDDD"/>
                  </a:outerShdw>
                </a:effectLst>
                <a:latin typeface="Arial Unicode MS" charset="0"/>
              </a:rPr>
              <a:t>Contenido de la Presentación</a:t>
            </a:r>
            <a:endParaRPr lang="es-ES" b="1" dirty="0">
              <a:effectLst>
                <a:outerShdw blurRad="38100" dist="38100" dir="2700000" algn="tl">
                  <a:srgbClr val="DDDDDD"/>
                </a:outerShdw>
              </a:effectLst>
              <a:latin typeface="Arial Unicode MS" charset="0"/>
            </a:endParaRPr>
          </a:p>
        </p:txBody>
      </p:sp>
      <p:graphicFrame>
        <p:nvGraphicFramePr>
          <p:cNvPr id="6" name="Diagrama 5">
            <a:extLst>
              <a:ext uri="{FF2B5EF4-FFF2-40B4-BE49-F238E27FC236}">
                <a16:creationId xmlns:a16="http://schemas.microsoft.com/office/drawing/2014/main" id="{AF936513-6C92-8D43-B3D4-EA4A149D6B07}"/>
              </a:ext>
            </a:extLst>
          </p:cNvPr>
          <p:cNvGraphicFramePr/>
          <p:nvPr>
            <p:extLst>
              <p:ext uri="{D42A27DB-BD31-4B8C-83A1-F6EECF244321}">
                <p14:modId xmlns:p14="http://schemas.microsoft.com/office/powerpoint/2010/main" val="3590763426"/>
              </p:ext>
            </p:extLst>
          </p:nvPr>
        </p:nvGraphicFramePr>
        <p:xfrm>
          <a:off x="971600" y="1203293"/>
          <a:ext cx="7128792" cy="4876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6709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sldNum" sz="quarter" idx="4294967295"/>
          </p:nvPr>
        </p:nvSpPr>
        <p:spPr>
          <a:xfrm>
            <a:off x="6588125" y="6597650"/>
            <a:ext cx="2482850" cy="258763"/>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r>
              <a:rPr lang="es-ES" sz="1000" dirty="0">
                <a:solidFill>
                  <a:srgbClr val="9FBCDD"/>
                </a:solidFill>
              </a:rPr>
              <a:t> </a:t>
            </a:r>
          </a:p>
        </p:txBody>
      </p:sp>
      <p:sp>
        <p:nvSpPr>
          <p:cNvPr id="15363" name="Rectangle 2"/>
          <p:cNvSpPr>
            <a:spLocks noGrp="1" noChangeArrowheads="1"/>
          </p:cNvSpPr>
          <p:nvPr>
            <p:ph type="ctrTitle"/>
          </p:nvPr>
        </p:nvSpPr>
        <p:spPr>
          <a:xfrm>
            <a:off x="611560" y="3501008"/>
            <a:ext cx="7772400" cy="1920875"/>
          </a:xfrm>
        </p:spPr>
        <p:txBody>
          <a:bodyPr/>
          <a:lstStyle/>
          <a:p>
            <a:pPr eaLnBrk="1" hangingPunct="1"/>
            <a:r>
              <a:rPr lang="es-CL" sz="1600" dirty="0">
                <a:latin typeface="Arial Unicode MS" charset="0"/>
              </a:rPr>
              <a:t>Preguntas</a:t>
            </a:r>
          </a:p>
        </p:txBody>
      </p:sp>
    </p:spTree>
    <p:extLst>
      <p:ext uri="{BB962C8B-B14F-4D97-AF65-F5344CB8AC3E}">
        <p14:creationId xmlns:p14="http://schemas.microsoft.com/office/powerpoint/2010/main" val="3222991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3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559419A6-A9EB-5543-99BB-48FD6D48A323}" type="slidenum">
              <a:rPr lang="es-ES" sz="1000">
                <a:solidFill>
                  <a:srgbClr val="9FBCDD"/>
                </a:solidFill>
              </a:rPr>
              <a:pPr eaLnBrk="1" hangingPunct="1"/>
              <a:t>3</a:t>
            </a:fld>
            <a:r>
              <a:rPr lang="es-ES" sz="1000">
                <a:solidFill>
                  <a:srgbClr val="9FBCDD"/>
                </a:solidFill>
              </a:rPr>
              <a:t> </a:t>
            </a:r>
          </a:p>
        </p:txBody>
      </p:sp>
      <p:sp>
        <p:nvSpPr>
          <p:cNvPr id="147458" name="Rectangle 2"/>
          <p:cNvSpPr>
            <a:spLocks noGrp="1" noChangeArrowheads="1"/>
          </p:cNvSpPr>
          <p:nvPr>
            <p:ph type="title"/>
          </p:nvPr>
        </p:nvSpPr>
        <p:spPr/>
        <p:txBody>
          <a:bodyPr/>
          <a:lstStyle/>
          <a:p>
            <a:pPr eaLnBrk="1" hangingPunct="1"/>
            <a:r>
              <a:rPr lang="es-ES_tradnl" b="1">
                <a:effectLst>
                  <a:outerShdw blurRad="38100" dist="38100" dir="2700000" algn="tl">
                    <a:srgbClr val="DDDDDD"/>
                  </a:outerShdw>
                </a:effectLst>
                <a:latin typeface="Arial Unicode MS" charset="0"/>
              </a:rPr>
              <a:t>Introducción</a:t>
            </a:r>
            <a:endParaRPr lang="es-ES" b="1">
              <a:effectLst>
                <a:outerShdw blurRad="38100" dist="38100" dir="2700000" algn="tl">
                  <a:srgbClr val="DDDDDD"/>
                </a:outerShdw>
              </a:effectLst>
              <a:latin typeface="Arial Unicode MS" charset="0"/>
            </a:endParaRPr>
          </a:p>
        </p:txBody>
      </p:sp>
      <p:sp>
        <p:nvSpPr>
          <p:cNvPr id="8196" name="Rectangle 3"/>
          <p:cNvSpPr>
            <a:spLocks noGrp="1" noChangeArrowheads="1"/>
          </p:cNvSpPr>
          <p:nvPr>
            <p:ph type="body" idx="1"/>
          </p:nvPr>
        </p:nvSpPr>
        <p:spPr/>
        <p:txBody>
          <a:bodyPr/>
          <a:lstStyle/>
          <a:p>
            <a:pPr marL="0" indent="0" eaLnBrk="1" hangingPunct="1">
              <a:buNone/>
            </a:pPr>
            <a:endParaRPr lang="es-ES_tradnl" sz="2000" dirty="0">
              <a:latin typeface="Arial" charset="0"/>
            </a:endParaRPr>
          </a:p>
        </p:txBody>
      </p:sp>
      <p:pic>
        <p:nvPicPr>
          <p:cNvPr id="3" name="Imagen 2">
            <a:extLst>
              <a:ext uri="{FF2B5EF4-FFF2-40B4-BE49-F238E27FC236}">
                <a16:creationId xmlns:a16="http://schemas.microsoft.com/office/drawing/2014/main" id="{454C20A4-10D8-5340-84FA-7A216CCA808A}"/>
              </a:ext>
            </a:extLst>
          </p:cNvPr>
          <p:cNvPicPr>
            <a:picLocks noChangeAspect="1"/>
          </p:cNvPicPr>
          <p:nvPr/>
        </p:nvPicPr>
        <p:blipFill>
          <a:blip r:embed="rId3"/>
          <a:stretch>
            <a:fillRect/>
          </a:stretch>
        </p:blipFill>
        <p:spPr>
          <a:xfrm>
            <a:off x="683568" y="2018310"/>
            <a:ext cx="2942428" cy="2813477"/>
          </a:xfrm>
          <a:prstGeom prst="rect">
            <a:avLst/>
          </a:prstGeom>
        </p:spPr>
      </p:pic>
      <p:pic>
        <p:nvPicPr>
          <p:cNvPr id="31" name="Imagen 30">
            <a:extLst>
              <a:ext uri="{FF2B5EF4-FFF2-40B4-BE49-F238E27FC236}">
                <a16:creationId xmlns:a16="http://schemas.microsoft.com/office/drawing/2014/main" id="{6A8B941F-9B3F-954A-B691-19871C5991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2844" y="1974287"/>
            <a:ext cx="2857500" cy="2857500"/>
          </a:xfrm>
          <a:prstGeom prst="rect">
            <a:avLst/>
          </a:prstGeom>
        </p:spPr>
      </p:pic>
    </p:spTree>
    <p:extLst>
      <p:ext uri="{BB962C8B-B14F-4D97-AF65-F5344CB8AC3E}">
        <p14:creationId xmlns:p14="http://schemas.microsoft.com/office/powerpoint/2010/main" val="1734839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533901-0D7A-4141-B7E2-9429520B3B56}"/>
              </a:ext>
            </a:extLst>
          </p:cNvPr>
          <p:cNvSpPr>
            <a:spLocks noGrp="1"/>
          </p:cNvSpPr>
          <p:nvPr>
            <p:ph type="title"/>
          </p:nvPr>
        </p:nvSpPr>
        <p:spPr/>
        <p:txBody>
          <a:bodyPr/>
          <a:lstStyle/>
          <a:p>
            <a:r>
              <a:rPr lang="es-CL" dirty="0"/>
              <a:t>Marco conceptual</a:t>
            </a:r>
          </a:p>
        </p:txBody>
      </p:sp>
      <p:graphicFrame>
        <p:nvGraphicFramePr>
          <p:cNvPr id="4" name="Marcador de contenido 3">
            <a:extLst>
              <a:ext uri="{FF2B5EF4-FFF2-40B4-BE49-F238E27FC236}">
                <a16:creationId xmlns:a16="http://schemas.microsoft.com/office/drawing/2014/main" id="{228D6EC9-DF96-8540-888C-93BF62B41D6F}"/>
              </a:ext>
            </a:extLst>
          </p:cNvPr>
          <p:cNvGraphicFramePr>
            <a:graphicFrameLocks noGrp="1"/>
          </p:cNvGraphicFramePr>
          <p:nvPr>
            <p:ph idx="1"/>
            <p:extLst>
              <p:ext uri="{D42A27DB-BD31-4B8C-83A1-F6EECF244321}">
                <p14:modId xmlns:p14="http://schemas.microsoft.com/office/powerpoint/2010/main" val="2829533052"/>
              </p:ext>
            </p:extLst>
          </p:nvPr>
        </p:nvGraphicFramePr>
        <p:xfrm>
          <a:off x="304800" y="1371600"/>
          <a:ext cx="8410575"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097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E0987117-3CB0-DB4B-9500-7A2C923F8B71}"/>
              </a:ext>
            </a:extLst>
          </p:cNvPr>
          <p:cNvSpPr>
            <a:spLocks noGrp="1"/>
          </p:cNvSpPr>
          <p:nvPr>
            <p:ph type="title"/>
          </p:nvPr>
        </p:nvSpPr>
        <p:spPr/>
        <p:txBody>
          <a:bodyPr/>
          <a:lstStyle/>
          <a:p>
            <a:r>
              <a:rPr lang="es-CL" dirty="0"/>
              <a:t>Marco conceptual</a:t>
            </a:r>
          </a:p>
        </p:txBody>
      </p:sp>
      <p:pic>
        <p:nvPicPr>
          <p:cNvPr id="10" name="Marcador de contenido 9">
            <a:extLst>
              <a:ext uri="{FF2B5EF4-FFF2-40B4-BE49-F238E27FC236}">
                <a16:creationId xmlns:a16="http://schemas.microsoft.com/office/drawing/2014/main" id="{79079B34-3D82-0B4C-B0F8-7F746756B5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60970" y="2132856"/>
            <a:ext cx="4672293" cy="4217640"/>
          </a:xfrm>
        </p:spPr>
      </p:pic>
      <p:sp>
        <p:nvSpPr>
          <p:cNvPr id="12" name="CuadroTexto 11">
            <a:extLst>
              <a:ext uri="{FF2B5EF4-FFF2-40B4-BE49-F238E27FC236}">
                <a16:creationId xmlns:a16="http://schemas.microsoft.com/office/drawing/2014/main" id="{62B69FBE-5342-874D-998A-7C00C6604BB4}"/>
              </a:ext>
            </a:extLst>
          </p:cNvPr>
          <p:cNvSpPr txBox="1"/>
          <p:nvPr/>
        </p:nvSpPr>
        <p:spPr>
          <a:xfrm>
            <a:off x="395536" y="1340768"/>
            <a:ext cx="2895344" cy="461665"/>
          </a:xfrm>
          <a:prstGeom prst="rect">
            <a:avLst/>
          </a:prstGeom>
          <a:noFill/>
        </p:spPr>
        <p:txBody>
          <a:bodyPr wrap="none" rtlCol="0">
            <a:spAutoFit/>
          </a:bodyPr>
          <a:lstStyle/>
          <a:p>
            <a:pPr marL="342900" indent="-342900">
              <a:buFont typeface="Arial" panose="020B0604020202020204" pitchFamily="34" charset="0"/>
              <a:buChar char="•"/>
            </a:pPr>
            <a:r>
              <a:rPr lang="es-CL" dirty="0"/>
              <a:t>Minuta Nutricional</a:t>
            </a:r>
          </a:p>
        </p:txBody>
      </p:sp>
    </p:spTree>
    <p:extLst>
      <p:ext uri="{BB962C8B-B14F-4D97-AF65-F5344CB8AC3E}">
        <p14:creationId xmlns:p14="http://schemas.microsoft.com/office/powerpoint/2010/main" val="3167834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8680F976-3067-4647-A76C-B57F56B3667D}"/>
              </a:ext>
            </a:extLst>
          </p:cNvPr>
          <p:cNvSpPr/>
          <p:nvPr/>
        </p:nvSpPr>
        <p:spPr>
          <a:xfrm>
            <a:off x="467544" y="1343390"/>
            <a:ext cx="2775119" cy="461665"/>
          </a:xfrm>
          <a:prstGeom prst="rect">
            <a:avLst/>
          </a:prstGeom>
        </p:spPr>
        <p:txBody>
          <a:bodyPr wrap="none">
            <a:spAutoFit/>
          </a:bodyPr>
          <a:lstStyle/>
          <a:p>
            <a:pPr marL="342900" indent="-342900">
              <a:buFont typeface="Arial" panose="020B0604020202020204" pitchFamily="34" charset="0"/>
              <a:buChar char="•"/>
            </a:pPr>
            <a:r>
              <a:rPr lang="es-CL" dirty="0">
                <a:latin typeface="+mn-lt"/>
              </a:rPr>
              <a:t>Nutrición Clínica</a:t>
            </a:r>
          </a:p>
        </p:txBody>
      </p:sp>
      <p:sp>
        <p:nvSpPr>
          <p:cNvPr id="2" name="Título 1">
            <a:extLst>
              <a:ext uri="{FF2B5EF4-FFF2-40B4-BE49-F238E27FC236}">
                <a16:creationId xmlns:a16="http://schemas.microsoft.com/office/drawing/2014/main" id="{DD6DE39F-3824-F149-A24D-5809ABCB1C3A}"/>
              </a:ext>
            </a:extLst>
          </p:cNvPr>
          <p:cNvSpPr>
            <a:spLocks noGrp="1"/>
          </p:cNvSpPr>
          <p:nvPr>
            <p:ph type="title"/>
          </p:nvPr>
        </p:nvSpPr>
        <p:spPr/>
        <p:txBody>
          <a:bodyPr/>
          <a:lstStyle/>
          <a:p>
            <a:r>
              <a:rPr lang="es-CL" dirty="0"/>
              <a:t>Marco conceptual</a:t>
            </a:r>
          </a:p>
        </p:txBody>
      </p:sp>
      <p:pic>
        <p:nvPicPr>
          <p:cNvPr id="12" name="Imagen 11">
            <a:extLst>
              <a:ext uri="{FF2B5EF4-FFF2-40B4-BE49-F238E27FC236}">
                <a16:creationId xmlns:a16="http://schemas.microsoft.com/office/drawing/2014/main" id="{F1F967E5-5073-2A45-ACD1-C4B299A33F28}"/>
              </a:ext>
            </a:extLst>
          </p:cNvPr>
          <p:cNvPicPr>
            <a:picLocks noChangeAspect="1"/>
          </p:cNvPicPr>
          <p:nvPr/>
        </p:nvPicPr>
        <p:blipFill>
          <a:blip r:embed="rId3"/>
          <a:stretch>
            <a:fillRect/>
          </a:stretch>
        </p:blipFill>
        <p:spPr>
          <a:xfrm>
            <a:off x="1187624" y="2457401"/>
            <a:ext cx="6755904" cy="2803700"/>
          </a:xfrm>
          <a:prstGeom prst="rect">
            <a:avLst/>
          </a:prstGeom>
        </p:spPr>
      </p:pic>
    </p:spTree>
    <p:extLst>
      <p:ext uri="{BB962C8B-B14F-4D97-AF65-F5344CB8AC3E}">
        <p14:creationId xmlns:p14="http://schemas.microsoft.com/office/powerpoint/2010/main" val="1067133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s-CL" dirty="0"/>
              <a:t>Marco conceptual</a:t>
            </a:r>
            <a:endParaRPr lang="es-ES" dirty="0"/>
          </a:p>
        </p:txBody>
      </p:sp>
      <p:sp>
        <p:nvSpPr>
          <p:cNvPr id="19" name="Marcador de contenido 18">
            <a:extLst>
              <a:ext uri="{FF2B5EF4-FFF2-40B4-BE49-F238E27FC236}">
                <a16:creationId xmlns:a16="http://schemas.microsoft.com/office/drawing/2014/main" id="{1F04FDA2-A4B3-0A41-91E2-B0C2D1FFA7AB}"/>
              </a:ext>
            </a:extLst>
          </p:cNvPr>
          <p:cNvSpPr>
            <a:spLocks noGrp="1"/>
          </p:cNvSpPr>
          <p:nvPr>
            <p:ph idx="1"/>
          </p:nvPr>
        </p:nvSpPr>
        <p:spPr>
          <a:xfrm>
            <a:off x="395536" y="1371600"/>
            <a:ext cx="8410575" cy="4114800"/>
          </a:xfrm>
        </p:spPr>
        <p:txBody>
          <a:bodyPr/>
          <a:lstStyle/>
          <a:p>
            <a:r>
              <a:rPr lang="es-CL" sz="2400" dirty="0">
                <a:solidFill>
                  <a:schemeClr val="tx1"/>
                </a:solidFill>
                <a:latin typeface="+mn-lt"/>
              </a:rPr>
              <a:t>Sistema de Recomendación</a:t>
            </a:r>
          </a:p>
        </p:txBody>
      </p:sp>
      <p:sp>
        <p:nvSpPr>
          <p:cNvPr id="8194" name="3 Marcador de número de diapositiva"/>
          <p:cNvSpPr>
            <a:spLocks noGrp="1"/>
          </p:cNvSpPr>
          <p:nvPr>
            <p:ph type="sldNum" sz="quarter" idx="4294967295"/>
          </p:nvPr>
        </p:nvSpPr>
        <p:spPr>
          <a:xfrm>
            <a:off x="6659563" y="6597650"/>
            <a:ext cx="2484437" cy="2603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559419A6-A9EB-5543-99BB-48FD6D48A323}" type="slidenum">
              <a:rPr lang="es-ES" sz="1000">
                <a:solidFill>
                  <a:srgbClr val="9FBCDD"/>
                </a:solidFill>
              </a:rPr>
              <a:pPr eaLnBrk="1" hangingPunct="1"/>
              <a:t>7</a:t>
            </a:fld>
            <a:r>
              <a:rPr lang="es-ES" sz="1000">
                <a:solidFill>
                  <a:srgbClr val="9FBCDD"/>
                </a:solidFill>
              </a:rPr>
              <a:t> </a:t>
            </a:r>
          </a:p>
        </p:txBody>
      </p:sp>
      <p:sp>
        <p:nvSpPr>
          <p:cNvPr id="5" name="Rectángulo redondeado 4">
            <a:extLst>
              <a:ext uri="{FF2B5EF4-FFF2-40B4-BE49-F238E27FC236}">
                <a16:creationId xmlns:a16="http://schemas.microsoft.com/office/drawing/2014/main" id="{D029E922-179B-E048-85D4-FAB67E37CA9B}"/>
              </a:ext>
            </a:extLst>
          </p:cNvPr>
          <p:cNvSpPr/>
          <p:nvPr/>
        </p:nvSpPr>
        <p:spPr bwMode="auto">
          <a:xfrm>
            <a:off x="107504" y="4178577"/>
            <a:ext cx="1845989" cy="1152128"/>
          </a:xfrm>
          <a:prstGeom prst="roundRect">
            <a:avLst>
              <a:gd name="adj" fmla="val 5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s-CL" dirty="0">
                <a:solidFill>
                  <a:schemeClr val="bg1"/>
                </a:solidFill>
              </a:rPr>
              <a:t>Usuario</a:t>
            </a:r>
            <a:endParaRPr kumimoji="0" lang="es-CL" sz="2400" b="0" i="0" u="none" strike="noStrike" cap="none" normalizeH="0" baseline="0" dirty="0">
              <a:ln>
                <a:noFill/>
              </a:ln>
              <a:solidFill>
                <a:schemeClr val="bg1"/>
              </a:solidFill>
              <a:effectLst/>
            </a:endParaRPr>
          </a:p>
        </p:txBody>
      </p:sp>
      <p:sp>
        <p:nvSpPr>
          <p:cNvPr id="9" name="Rectángulo redondeado 8">
            <a:extLst>
              <a:ext uri="{FF2B5EF4-FFF2-40B4-BE49-F238E27FC236}">
                <a16:creationId xmlns:a16="http://schemas.microsoft.com/office/drawing/2014/main" id="{2E1D0F4C-AB47-534B-B3C9-D5A501A37338}"/>
              </a:ext>
            </a:extLst>
          </p:cNvPr>
          <p:cNvSpPr/>
          <p:nvPr/>
        </p:nvSpPr>
        <p:spPr bwMode="auto">
          <a:xfrm>
            <a:off x="107504" y="2276872"/>
            <a:ext cx="1845989" cy="1152128"/>
          </a:xfrm>
          <a:prstGeom prst="roundRect">
            <a:avLst>
              <a:gd name="adj" fmla="val 5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s-CL" dirty="0">
                <a:solidFill>
                  <a:schemeClr val="bg1"/>
                </a:solidFill>
              </a:rPr>
              <a:t>Items</a:t>
            </a:r>
            <a:endParaRPr kumimoji="0" lang="es-CL" sz="2400" b="0" i="0" u="none" strike="noStrike" cap="none" normalizeH="0" baseline="0" dirty="0">
              <a:ln>
                <a:noFill/>
              </a:ln>
              <a:solidFill>
                <a:schemeClr val="bg1"/>
              </a:solidFill>
              <a:effectLst/>
            </a:endParaRPr>
          </a:p>
        </p:txBody>
      </p:sp>
      <p:sp>
        <p:nvSpPr>
          <p:cNvPr id="11" name="Rectángulo redondeado 10">
            <a:extLst>
              <a:ext uri="{FF2B5EF4-FFF2-40B4-BE49-F238E27FC236}">
                <a16:creationId xmlns:a16="http://schemas.microsoft.com/office/drawing/2014/main" id="{27A4562D-4AAE-9444-BAD4-55347E1A24B7}"/>
              </a:ext>
            </a:extLst>
          </p:cNvPr>
          <p:cNvSpPr/>
          <p:nvPr/>
        </p:nvSpPr>
        <p:spPr bwMode="auto">
          <a:xfrm>
            <a:off x="2454180" y="3189454"/>
            <a:ext cx="3140954" cy="1397495"/>
          </a:xfrm>
          <a:prstGeom prst="roundRect">
            <a:avLst>
              <a:gd name="adj" fmla="val 5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s-CL" dirty="0">
                <a:solidFill>
                  <a:schemeClr val="bg1"/>
                </a:solidFill>
              </a:rPr>
              <a:t>Sistema de Recomendaciones</a:t>
            </a:r>
            <a:endParaRPr kumimoji="0" lang="es-CL" sz="2400" b="0" i="0" u="none" strike="noStrike" cap="none" normalizeH="0" baseline="0" dirty="0">
              <a:ln>
                <a:noFill/>
              </a:ln>
              <a:solidFill>
                <a:schemeClr val="bg1"/>
              </a:solidFill>
              <a:effectLst/>
            </a:endParaRPr>
          </a:p>
        </p:txBody>
      </p:sp>
      <p:cxnSp>
        <p:nvCxnSpPr>
          <p:cNvPr id="7" name="Conector recto de flecha 6">
            <a:extLst>
              <a:ext uri="{FF2B5EF4-FFF2-40B4-BE49-F238E27FC236}">
                <a16:creationId xmlns:a16="http://schemas.microsoft.com/office/drawing/2014/main" id="{D5DC19E7-9D08-1B48-9634-50A761BBDC4F}"/>
              </a:ext>
            </a:extLst>
          </p:cNvPr>
          <p:cNvCxnSpPr>
            <a:cxnSpLocks/>
          </p:cNvCxnSpPr>
          <p:nvPr/>
        </p:nvCxnSpPr>
        <p:spPr bwMode="auto">
          <a:xfrm>
            <a:off x="1758160" y="3295323"/>
            <a:ext cx="696020" cy="307188"/>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20" name="Conector recto de flecha 19">
            <a:extLst>
              <a:ext uri="{FF2B5EF4-FFF2-40B4-BE49-F238E27FC236}">
                <a16:creationId xmlns:a16="http://schemas.microsoft.com/office/drawing/2014/main" id="{2139E507-1797-3443-8BAC-A39FFEA66607}"/>
              </a:ext>
            </a:extLst>
          </p:cNvPr>
          <p:cNvCxnSpPr>
            <a:cxnSpLocks/>
          </p:cNvCxnSpPr>
          <p:nvPr/>
        </p:nvCxnSpPr>
        <p:spPr bwMode="auto">
          <a:xfrm>
            <a:off x="5554504" y="3980867"/>
            <a:ext cx="522298" cy="0"/>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28" name="Conector recto de flecha 27">
            <a:extLst>
              <a:ext uri="{FF2B5EF4-FFF2-40B4-BE49-F238E27FC236}">
                <a16:creationId xmlns:a16="http://schemas.microsoft.com/office/drawing/2014/main" id="{766955CA-17C4-794F-8FA2-0F01AD8A6185}"/>
              </a:ext>
            </a:extLst>
          </p:cNvPr>
          <p:cNvCxnSpPr>
            <a:cxnSpLocks/>
          </p:cNvCxnSpPr>
          <p:nvPr/>
        </p:nvCxnSpPr>
        <p:spPr bwMode="auto">
          <a:xfrm flipV="1">
            <a:off x="1838106" y="4178577"/>
            <a:ext cx="696020" cy="217238"/>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sp>
        <p:nvSpPr>
          <p:cNvPr id="34" name="CuadroTexto 33">
            <a:extLst>
              <a:ext uri="{FF2B5EF4-FFF2-40B4-BE49-F238E27FC236}">
                <a16:creationId xmlns:a16="http://schemas.microsoft.com/office/drawing/2014/main" id="{E92D88C0-0208-E74F-A467-D5B2DB2DA56D}"/>
              </a:ext>
            </a:extLst>
          </p:cNvPr>
          <p:cNvSpPr txBox="1"/>
          <p:nvPr/>
        </p:nvSpPr>
        <p:spPr>
          <a:xfrm>
            <a:off x="4270917" y="1048215"/>
            <a:ext cx="184731" cy="461665"/>
          </a:xfrm>
          <a:prstGeom prst="rect">
            <a:avLst/>
          </a:prstGeom>
          <a:noFill/>
        </p:spPr>
        <p:txBody>
          <a:bodyPr wrap="none" rtlCol="0">
            <a:spAutoFit/>
          </a:bodyPr>
          <a:lstStyle/>
          <a:p>
            <a:endParaRPr lang="es-CL" dirty="0"/>
          </a:p>
        </p:txBody>
      </p:sp>
      <p:sp>
        <p:nvSpPr>
          <p:cNvPr id="38" name="Rectángulo redondeado 37">
            <a:extLst>
              <a:ext uri="{FF2B5EF4-FFF2-40B4-BE49-F238E27FC236}">
                <a16:creationId xmlns:a16="http://schemas.microsoft.com/office/drawing/2014/main" id="{3FA7883C-7D0E-6E4B-8D58-AD5D00BC6B3A}"/>
              </a:ext>
            </a:extLst>
          </p:cNvPr>
          <p:cNvSpPr/>
          <p:nvPr/>
        </p:nvSpPr>
        <p:spPr bwMode="auto">
          <a:xfrm>
            <a:off x="6034416" y="3565717"/>
            <a:ext cx="2984358" cy="689238"/>
          </a:xfrm>
          <a:prstGeom prst="roundRect">
            <a:avLst>
              <a:gd name="adj" fmla="val 5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s-CL" dirty="0">
                <a:solidFill>
                  <a:schemeClr val="bg1"/>
                </a:solidFill>
              </a:rPr>
              <a:t>Recomendaciones</a:t>
            </a:r>
            <a:endParaRPr kumimoji="0" lang="es-CL" sz="24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291143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8C49D-DDFE-F344-978E-DBCC640C013C}"/>
              </a:ext>
            </a:extLst>
          </p:cNvPr>
          <p:cNvSpPr>
            <a:spLocks noGrp="1"/>
          </p:cNvSpPr>
          <p:nvPr>
            <p:ph type="title"/>
          </p:nvPr>
        </p:nvSpPr>
        <p:spPr/>
        <p:txBody>
          <a:bodyPr/>
          <a:lstStyle/>
          <a:p>
            <a:r>
              <a:rPr lang="es-CL" dirty="0"/>
              <a:t>Estado del arte</a:t>
            </a:r>
          </a:p>
        </p:txBody>
      </p:sp>
      <p:pic>
        <p:nvPicPr>
          <p:cNvPr id="5" name="Marcador de contenido 4">
            <a:extLst>
              <a:ext uri="{FF2B5EF4-FFF2-40B4-BE49-F238E27FC236}">
                <a16:creationId xmlns:a16="http://schemas.microsoft.com/office/drawing/2014/main" id="{FAFE0C54-0B11-7243-BF09-29D9A8D824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847473"/>
            <a:ext cx="8410575" cy="3163054"/>
          </a:xfrm>
        </p:spPr>
      </p:pic>
    </p:spTree>
    <p:extLst>
      <p:ext uri="{BB962C8B-B14F-4D97-AF65-F5344CB8AC3E}">
        <p14:creationId xmlns:p14="http://schemas.microsoft.com/office/powerpoint/2010/main" val="997100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F0DA48-4840-1049-A9DF-42C35B60987D}"/>
              </a:ext>
            </a:extLst>
          </p:cNvPr>
          <p:cNvSpPr>
            <a:spLocks noGrp="1"/>
          </p:cNvSpPr>
          <p:nvPr>
            <p:ph type="title"/>
          </p:nvPr>
        </p:nvSpPr>
        <p:spPr/>
        <p:txBody>
          <a:bodyPr/>
          <a:lstStyle/>
          <a:p>
            <a:r>
              <a:rPr lang="es-CL" dirty="0"/>
              <a:t>Estado del arte</a:t>
            </a:r>
          </a:p>
        </p:txBody>
      </p:sp>
      <p:pic>
        <p:nvPicPr>
          <p:cNvPr id="5" name="Marcador de contenido 4">
            <a:extLst>
              <a:ext uri="{FF2B5EF4-FFF2-40B4-BE49-F238E27FC236}">
                <a16:creationId xmlns:a16="http://schemas.microsoft.com/office/drawing/2014/main" id="{926B526C-5610-B74B-886C-055DF2DA02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631" y="1371600"/>
            <a:ext cx="8252913" cy="4114800"/>
          </a:xfrm>
        </p:spPr>
      </p:pic>
    </p:spTree>
    <p:extLst>
      <p:ext uri="{BB962C8B-B14F-4D97-AF65-F5344CB8AC3E}">
        <p14:creationId xmlns:p14="http://schemas.microsoft.com/office/powerpoint/2010/main" val="2280244599"/>
      </p:ext>
    </p:extLst>
  </p:cSld>
  <p:clrMapOvr>
    <a:masterClrMapping/>
  </p:clrMapOvr>
</p:sld>
</file>

<file path=ppt/theme/theme1.xml><?xml version="1.0" encoding="utf-8"?>
<a:theme xmlns:a="http://schemas.openxmlformats.org/drawingml/2006/main" name="uv_plantilla_power_point">
  <a:themeElements>
    <a:clrScheme name="Presentación en blanc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Swis721 Cn B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charset="0"/>
          </a:defRPr>
        </a:defPPr>
      </a:lstStyle>
    </a:lnDef>
  </a:objectDefaults>
  <a:extraClrSchemeLst>
    <a:extraClrScheme>
      <a:clrScheme name="Presentación en blanc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ción en blanc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ción en blanc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ción en blanco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ción en blanc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ción en blanc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ción en blanc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ción en blanc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ción en blanc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uv_plantilla_power_point.pot</Template>
  <TotalTime>13702</TotalTime>
  <Words>1563</Words>
  <Application>Microsoft Macintosh PowerPoint</Application>
  <PresentationFormat>Presentación en pantalla (4:3)</PresentationFormat>
  <Paragraphs>147</Paragraphs>
  <Slides>20</Slides>
  <Notes>10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20</vt:i4>
      </vt:variant>
    </vt:vector>
  </HeadingPairs>
  <TitlesOfParts>
    <vt:vector size="30" baseType="lpstr">
      <vt:lpstr>Arial Unicode MS</vt:lpstr>
      <vt:lpstr>ＭＳ Ｐゴシック</vt:lpstr>
      <vt:lpstr>Arial</vt:lpstr>
      <vt:lpstr>Calibri</vt:lpstr>
      <vt:lpstr>Lucida Sans</vt:lpstr>
      <vt:lpstr>Swis721 Cn BT</vt:lpstr>
      <vt:lpstr>Times</vt:lpstr>
      <vt:lpstr>Verdana</vt:lpstr>
      <vt:lpstr>Wingdings</vt:lpstr>
      <vt:lpstr>uv_plantilla_power_point</vt:lpstr>
      <vt:lpstr>Sistema de recomendación de minutas nutricionales automatizadas enfocadas en nutrición clínica  Trabajo de Título para optar al Título de Ingeniero Civil en Informática </vt:lpstr>
      <vt:lpstr>Contenido de la Presentación</vt:lpstr>
      <vt:lpstr>Introducción</vt:lpstr>
      <vt:lpstr>Marco conceptual</vt:lpstr>
      <vt:lpstr>Marco conceptual</vt:lpstr>
      <vt:lpstr>Marco conceptual</vt:lpstr>
      <vt:lpstr>Marco conceptual</vt:lpstr>
      <vt:lpstr>Estado del arte</vt:lpstr>
      <vt:lpstr>Estado del arte</vt:lpstr>
      <vt:lpstr>Estado del arte</vt:lpstr>
      <vt:lpstr>Definición del problema</vt:lpstr>
      <vt:lpstr>Solución propuesta </vt:lpstr>
      <vt:lpstr>Objetivos</vt:lpstr>
      <vt:lpstr>Metodología</vt:lpstr>
      <vt:lpstr>Análisis</vt:lpstr>
      <vt:lpstr>Análisis</vt:lpstr>
      <vt:lpstr>Análisis</vt:lpstr>
      <vt:lpstr>Análisis</vt:lpstr>
      <vt:lpstr>Bibliografía</vt:lpstr>
      <vt:lpstr>Preguntas</vt:lpstr>
    </vt:vector>
  </TitlesOfParts>
  <Company>UV</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OCE 10</dc:creator>
  <cp:lastModifiedBy>Usuario de Microsoft Office</cp:lastModifiedBy>
  <cp:revision>89</cp:revision>
  <cp:lastPrinted>2009-09-29T15:07:30Z</cp:lastPrinted>
  <dcterms:created xsi:type="dcterms:W3CDTF">2010-03-25T13:50:26Z</dcterms:created>
  <dcterms:modified xsi:type="dcterms:W3CDTF">2019-05-15T02:46:02Z</dcterms:modified>
</cp:coreProperties>
</file>