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sldIdLst>
    <p:sldId id="266" r:id="rId2"/>
    <p:sldId id="268" r:id="rId3"/>
    <p:sldId id="269" r:id="rId4"/>
    <p:sldId id="283" r:id="rId5"/>
    <p:sldId id="282" r:id="rId6"/>
    <p:sldId id="278" r:id="rId7"/>
    <p:sldId id="285" r:id="rId8"/>
    <p:sldId id="270" r:id="rId9"/>
    <p:sldId id="271" r:id="rId10"/>
    <p:sldId id="272" r:id="rId11"/>
    <p:sldId id="273" r:id="rId12"/>
    <p:sldId id="284" r:id="rId13"/>
    <p:sldId id="277" r:id="rId14"/>
    <p:sldId id="275" r:id="rId15"/>
    <p:sldId id="276" r:id="rId16"/>
  </p:sldIdLst>
  <p:sldSz cx="9144000" cy="6858000" type="screen4x3"/>
  <p:notesSz cx="6858000" cy="9144000"/>
  <p:defaultTextStyle>
    <a:defPPr>
      <a:defRPr lang="es-ES_tradnl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FCF"/>
    <a:srgbClr val="996633"/>
    <a:srgbClr val="FF8000"/>
    <a:srgbClr val="00FFFF"/>
    <a:srgbClr val="DBDBDB"/>
    <a:srgbClr val="D4B3CC"/>
    <a:srgbClr val="92A6BA"/>
    <a:srgbClr val="247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81"/>
    <p:restoredTop sz="94689"/>
  </p:normalViewPr>
  <p:slideViewPr>
    <p:cSldViewPr>
      <p:cViewPr varScale="1">
        <p:scale>
          <a:sx n="107" d="100"/>
          <a:sy n="107" d="100"/>
        </p:scale>
        <p:origin x="168" y="4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E9898E-3E65-994E-A5C1-24B5D0A60280}" type="doc">
      <dgm:prSet loTypeId="urn:microsoft.com/office/officeart/2005/8/layout/vList3" loCatId="" qsTypeId="urn:microsoft.com/office/officeart/2005/8/quickstyle/simple1" qsCatId="simple" csTypeId="urn:microsoft.com/office/officeart/2005/8/colors/accent1_2" csCatId="accent1" phldr="1"/>
      <dgm:spPr/>
    </dgm:pt>
    <dgm:pt modelId="{38897C03-4122-C94F-9E17-B3E7D97ED1F8}">
      <dgm:prSet phldrT="[Texto]"/>
      <dgm:spPr>
        <a:solidFill>
          <a:schemeClr val="accent2"/>
        </a:solidFill>
      </dgm:spPr>
      <dgm:t>
        <a:bodyPr/>
        <a:lstStyle/>
        <a:p>
          <a:r>
            <a:rPr lang="es-ES" dirty="0"/>
            <a:t>Introducción</a:t>
          </a:r>
        </a:p>
      </dgm:t>
    </dgm:pt>
    <dgm:pt modelId="{2F22A39E-EF1E-774D-A15F-2186B5E04E66}" type="parTrans" cxnId="{76B260EF-15CD-3045-B1A3-233DE84844C6}">
      <dgm:prSet/>
      <dgm:spPr/>
      <dgm:t>
        <a:bodyPr/>
        <a:lstStyle/>
        <a:p>
          <a:endParaRPr lang="es-ES"/>
        </a:p>
      </dgm:t>
    </dgm:pt>
    <dgm:pt modelId="{FFF14B70-F3A0-7A4D-B735-4F06A922CDFF}" type="sibTrans" cxnId="{76B260EF-15CD-3045-B1A3-233DE84844C6}">
      <dgm:prSet/>
      <dgm:spPr/>
      <dgm:t>
        <a:bodyPr/>
        <a:lstStyle/>
        <a:p>
          <a:endParaRPr lang="es-ES"/>
        </a:p>
      </dgm:t>
    </dgm:pt>
    <dgm:pt modelId="{EE10519E-E47D-0244-B1A3-DBED0C51D506}">
      <dgm:prSet phldrT="[Texto]"/>
      <dgm:spPr>
        <a:solidFill>
          <a:schemeClr val="accent2"/>
        </a:solidFill>
      </dgm:spPr>
      <dgm:t>
        <a:bodyPr/>
        <a:lstStyle/>
        <a:p>
          <a:r>
            <a:rPr lang="es-ES" dirty="0"/>
            <a:t>Ámbito</a:t>
          </a:r>
        </a:p>
      </dgm:t>
    </dgm:pt>
    <dgm:pt modelId="{50E8DA45-672A-3C47-8CB8-5A6B1BD88F66}" type="parTrans" cxnId="{22C1E3CA-861C-1B47-A52B-09ACAE4E4D79}">
      <dgm:prSet/>
      <dgm:spPr/>
      <dgm:t>
        <a:bodyPr/>
        <a:lstStyle/>
        <a:p>
          <a:endParaRPr lang="es-ES"/>
        </a:p>
      </dgm:t>
    </dgm:pt>
    <dgm:pt modelId="{CFBDA70D-A25A-694C-A795-4258B99F60DC}" type="sibTrans" cxnId="{22C1E3CA-861C-1B47-A52B-09ACAE4E4D79}">
      <dgm:prSet/>
      <dgm:spPr/>
      <dgm:t>
        <a:bodyPr/>
        <a:lstStyle/>
        <a:p>
          <a:endParaRPr lang="es-ES"/>
        </a:p>
      </dgm:t>
    </dgm:pt>
    <dgm:pt modelId="{0A616C36-16CD-0743-9D1E-1C8D389A001E}">
      <dgm:prSet phldrT="[Texto]"/>
      <dgm:spPr>
        <a:solidFill>
          <a:schemeClr val="accent2"/>
        </a:solidFill>
      </dgm:spPr>
      <dgm:t>
        <a:bodyPr/>
        <a:lstStyle/>
        <a:p>
          <a:r>
            <a:rPr lang="es-ES" dirty="0"/>
            <a:t>Estado del arte</a:t>
          </a:r>
        </a:p>
      </dgm:t>
    </dgm:pt>
    <dgm:pt modelId="{A96B5E93-0053-C947-A993-03BE98074346}" type="parTrans" cxnId="{48FBFC8B-2E8C-9740-B561-647547C4E181}">
      <dgm:prSet/>
      <dgm:spPr/>
      <dgm:t>
        <a:bodyPr/>
        <a:lstStyle/>
        <a:p>
          <a:endParaRPr lang="es-ES"/>
        </a:p>
      </dgm:t>
    </dgm:pt>
    <dgm:pt modelId="{6421764C-0A80-974B-B651-E25895D2A592}" type="sibTrans" cxnId="{48FBFC8B-2E8C-9740-B561-647547C4E181}">
      <dgm:prSet/>
      <dgm:spPr/>
      <dgm:t>
        <a:bodyPr/>
        <a:lstStyle/>
        <a:p>
          <a:endParaRPr lang="es-ES"/>
        </a:p>
      </dgm:t>
    </dgm:pt>
    <dgm:pt modelId="{302D07E1-A68F-4D47-AAB1-83C9426F3CEA}">
      <dgm:prSet/>
      <dgm:spPr>
        <a:solidFill>
          <a:schemeClr val="accent2"/>
        </a:solidFill>
      </dgm:spPr>
      <dgm:t>
        <a:bodyPr/>
        <a:lstStyle/>
        <a:p>
          <a:r>
            <a:rPr lang="es-ES" dirty="0"/>
            <a:t>Definición del problema</a:t>
          </a:r>
        </a:p>
      </dgm:t>
    </dgm:pt>
    <dgm:pt modelId="{A9F0296F-76F7-1048-AD09-E167EB3F5B42}" type="parTrans" cxnId="{F5874C0F-1A5A-A749-B3FA-143D0108FAA1}">
      <dgm:prSet/>
      <dgm:spPr/>
      <dgm:t>
        <a:bodyPr/>
        <a:lstStyle/>
        <a:p>
          <a:endParaRPr lang="es-ES"/>
        </a:p>
      </dgm:t>
    </dgm:pt>
    <dgm:pt modelId="{A4931269-97D0-174B-97DA-6128517C4853}" type="sibTrans" cxnId="{F5874C0F-1A5A-A749-B3FA-143D0108FAA1}">
      <dgm:prSet/>
      <dgm:spPr/>
      <dgm:t>
        <a:bodyPr/>
        <a:lstStyle/>
        <a:p>
          <a:endParaRPr lang="es-ES"/>
        </a:p>
      </dgm:t>
    </dgm:pt>
    <dgm:pt modelId="{B8844E9F-2E5C-AA40-9182-FFCBC2234B02}">
      <dgm:prSet/>
      <dgm:spPr>
        <a:solidFill>
          <a:schemeClr val="accent2"/>
        </a:solidFill>
      </dgm:spPr>
      <dgm:t>
        <a:bodyPr/>
        <a:lstStyle/>
        <a:p>
          <a:r>
            <a:rPr lang="es-ES" dirty="0"/>
            <a:t>Solución Propuesta</a:t>
          </a:r>
        </a:p>
      </dgm:t>
    </dgm:pt>
    <dgm:pt modelId="{09CB3C28-3D88-E745-B87A-4240FBFB5FD8}" type="parTrans" cxnId="{ECF7F040-D31C-5A42-A348-680CB5BFFD0A}">
      <dgm:prSet/>
      <dgm:spPr/>
      <dgm:t>
        <a:bodyPr/>
        <a:lstStyle/>
        <a:p>
          <a:endParaRPr lang="es-ES"/>
        </a:p>
      </dgm:t>
    </dgm:pt>
    <dgm:pt modelId="{82D2F657-E3E6-1B49-A95B-5331F2AA32F1}" type="sibTrans" cxnId="{ECF7F040-D31C-5A42-A348-680CB5BFFD0A}">
      <dgm:prSet/>
      <dgm:spPr/>
      <dgm:t>
        <a:bodyPr/>
        <a:lstStyle/>
        <a:p>
          <a:endParaRPr lang="es-ES"/>
        </a:p>
      </dgm:t>
    </dgm:pt>
    <dgm:pt modelId="{E6822A9B-A40D-684D-9D37-2FFC2EA67CBD}">
      <dgm:prSet/>
      <dgm:spPr>
        <a:solidFill>
          <a:schemeClr val="accent2"/>
        </a:solidFill>
      </dgm:spPr>
      <dgm:t>
        <a:bodyPr/>
        <a:lstStyle/>
        <a:p>
          <a:r>
            <a:rPr lang="es-ES" dirty="0"/>
            <a:t>Análisis</a:t>
          </a:r>
        </a:p>
      </dgm:t>
    </dgm:pt>
    <dgm:pt modelId="{37F61859-3496-8948-A602-ECDF398C087E}" type="parTrans" cxnId="{29958D95-A9D7-544A-96F8-FF189C350B84}">
      <dgm:prSet/>
      <dgm:spPr/>
      <dgm:t>
        <a:bodyPr/>
        <a:lstStyle/>
        <a:p>
          <a:endParaRPr lang="es-ES"/>
        </a:p>
      </dgm:t>
    </dgm:pt>
    <dgm:pt modelId="{E6369281-B7B3-834D-9032-8A09724C68A2}" type="sibTrans" cxnId="{29958D95-A9D7-544A-96F8-FF189C350B84}">
      <dgm:prSet/>
      <dgm:spPr/>
      <dgm:t>
        <a:bodyPr/>
        <a:lstStyle/>
        <a:p>
          <a:endParaRPr lang="es-ES"/>
        </a:p>
      </dgm:t>
    </dgm:pt>
    <dgm:pt modelId="{CBD40D38-9BB0-1246-9F8F-9608CFAB7BC8}">
      <dgm:prSet/>
      <dgm:spPr>
        <a:solidFill>
          <a:schemeClr val="accent2"/>
        </a:solidFill>
      </dgm:spPr>
      <dgm:t>
        <a:bodyPr/>
        <a:lstStyle/>
        <a:p>
          <a:r>
            <a:rPr lang="es-ES" dirty="0"/>
            <a:t>Estado de avance</a:t>
          </a:r>
        </a:p>
      </dgm:t>
    </dgm:pt>
    <dgm:pt modelId="{BC255E37-D613-CF4F-86E4-F941A374BF29}" type="parTrans" cxnId="{FF5595BC-254E-9344-85C1-5B4D34A2144D}">
      <dgm:prSet/>
      <dgm:spPr/>
      <dgm:t>
        <a:bodyPr/>
        <a:lstStyle/>
        <a:p>
          <a:endParaRPr lang="es-ES"/>
        </a:p>
      </dgm:t>
    </dgm:pt>
    <dgm:pt modelId="{4A1BB6AC-2E2F-9741-894C-4EC9076B08B5}" type="sibTrans" cxnId="{FF5595BC-254E-9344-85C1-5B4D34A2144D}">
      <dgm:prSet/>
      <dgm:spPr/>
      <dgm:t>
        <a:bodyPr/>
        <a:lstStyle/>
        <a:p>
          <a:endParaRPr lang="es-ES"/>
        </a:p>
      </dgm:t>
    </dgm:pt>
    <dgm:pt modelId="{C5E48711-4420-DB42-80C6-391516AF55A1}">
      <dgm:prSet/>
      <dgm:spPr>
        <a:solidFill>
          <a:schemeClr val="accent2"/>
        </a:solidFill>
      </dgm:spPr>
      <dgm:t>
        <a:bodyPr/>
        <a:lstStyle/>
        <a:p>
          <a:r>
            <a:rPr lang="es-ES" dirty="0"/>
            <a:t>Bibliografía</a:t>
          </a:r>
        </a:p>
      </dgm:t>
    </dgm:pt>
    <dgm:pt modelId="{F3B9871C-32AE-CD45-BE03-65A598A61B28}" type="parTrans" cxnId="{B2BEA227-4F7C-1047-A501-C01DC3F39AC9}">
      <dgm:prSet/>
      <dgm:spPr/>
      <dgm:t>
        <a:bodyPr/>
        <a:lstStyle/>
        <a:p>
          <a:endParaRPr lang="es-ES"/>
        </a:p>
      </dgm:t>
    </dgm:pt>
    <dgm:pt modelId="{3B9F04F9-6B3D-2846-B5E8-DA373719E264}" type="sibTrans" cxnId="{B2BEA227-4F7C-1047-A501-C01DC3F39AC9}">
      <dgm:prSet/>
      <dgm:spPr/>
      <dgm:t>
        <a:bodyPr/>
        <a:lstStyle/>
        <a:p>
          <a:endParaRPr lang="es-ES"/>
        </a:p>
      </dgm:t>
    </dgm:pt>
    <dgm:pt modelId="{7A902122-0210-3746-86E6-FA128DAD3655}" type="pres">
      <dgm:prSet presAssocID="{D4E9898E-3E65-994E-A5C1-24B5D0A60280}" presName="linearFlow" presStyleCnt="0">
        <dgm:presLayoutVars>
          <dgm:dir/>
          <dgm:resizeHandles val="exact"/>
        </dgm:presLayoutVars>
      </dgm:prSet>
      <dgm:spPr/>
    </dgm:pt>
    <dgm:pt modelId="{2B33616A-E420-D243-9B5C-781FA7A57D54}" type="pres">
      <dgm:prSet presAssocID="{38897C03-4122-C94F-9E17-B3E7D97ED1F8}" presName="composite" presStyleCnt="0"/>
      <dgm:spPr/>
    </dgm:pt>
    <dgm:pt modelId="{438AD6E0-80BB-4247-BD3B-B249D9488751}" type="pres">
      <dgm:prSet presAssocID="{38897C03-4122-C94F-9E17-B3E7D97ED1F8}" presName="imgShp" presStyleLbl="fgImgPlace1" presStyleIdx="0" presStyleCnt="8" custScaleY="90909"/>
      <dgm:spPr>
        <a:pattFill prst="pct80">
          <a:fgClr>
            <a:schemeClr val="accent2"/>
          </a:fgClr>
          <a:bgClr>
            <a:schemeClr val="bg1"/>
          </a:bgClr>
        </a:pattFill>
      </dgm:spPr>
    </dgm:pt>
    <dgm:pt modelId="{80FA7E51-862A-BA4F-8465-96F8E353D042}" type="pres">
      <dgm:prSet presAssocID="{38897C03-4122-C94F-9E17-B3E7D97ED1F8}" presName="txShp" presStyleLbl="node1" presStyleIdx="0" presStyleCnt="8" custScaleY="90909">
        <dgm:presLayoutVars>
          <dgm:bulletEnabled val="1"/>
        </dgm:presLayoutVars>
      </dgm:prSet>
      <dgm:spPr/>
    </dgm:pt>
    <dgm:pt modelId="{8C4CBAFD-4764-A149-A5D4-D1AD77B63617}" type="pres">
      <dgm:prSet presAssocID="{FFF14B70-F3A0-7A4D-B735-4F06A922CDFF}" presName="spacing" presStyleCnt="0"/>
      <dgm:spPr/>
    </dgm:pt>
    <dgm:pt modelId="{8D1C2CE9-6E84-B14E-8263-2AB196CFAD6B}" type="pres">
      <dgm:prSet presAssocID="{EE10519E-E47D-0244-B1A3-DBED0C51D506}" presName="composite" presStyleCnt="0"/>
      <dgm:spPr/>
    </dgm:pt>
    <dgm:pt modelId="{C30D628C-809E-E244-A9EE-A63553519774}" type="pres">
      <dgm:prSet presAssocID="{EE10519E-E47D-0244-B1A3-DBED0C51D506}" presName="imgShp" presStyleLbl="fgImgPlace1" presStyleIdx="1" presStyleCnt="8"/>
      <dgm:spPr>
        <a:pattFill prst="pct80">
          <a:fgClr>
            <a:schemeClr val="accent2"/>
          </a:fgClr>
          <a:bgClr>
            <a:schemeClr val="bg1"/>
          </a:bgClr>
        </a:pattFill>
      </dgm:spPr>
    </dgm:pt>
    <dgm:pt modelId="{E4D68674-6F52-2745-BA4D-2643994D47B8}" type="pres">
      <dgm:prSet presAssocID="{EE10519E-E47D-0244-B1A3-DBED0C51D506}" presName="txShp" presStyleLbl="node1" presStyleIdx="1" presStyleCnt="8">
        <dgm:presLayoutVars>
          <dgm:bulletEnabled val="1"/>
        </dgm:presLayoutVars>
      </dgm:prSet>
      <dgm:spPr/>
    </dgm:pt>
    <dgm:pt modelId="{7E2483EB-6D50-7E4C-9FAD-7937C15C1609}" type="pres">
      <dgm:prSet presAssocID="{CFBDA70D-A25A-694C-A795-4258B99F60DC}" presName="spacing" presStyleCnt="0"/>
      <dgm:spPr/>
    </dgm:pt>
    <dgm:pt modelId="{D3FF69C6-C392-9E4C-B6BD-1B61CD3FA537}" type="pres">
      <dgm:prSet presAssocID="{0A616C36-16CD-0743-9D1E-1C8D389A001E}" presName="composite" presStyleCnt="0"/>
      <dgm:spPr/>
    </dgm:pt>
    <dgm:pt modelId="{75A81BE4-3014-5648-A415-6DB989A8622E}" type="pres">
      <dgm:prSet presAssocID="{0A616C36-16CD-0743-9D1E-1C8D389A001E}" presName="imgShp" presStyleLbl="fgImgPlace1" presStyleIdx="2" presStyleCnt="8"/>
      <dgm:spPr>
        <a:pattFill prst="pct80">
          <a:fgClr>
            <a:schemeClr val="accent2"/>
          </a:fgClr>
          <a:bgClr>
            <a:schemeClr val="bg1"/>
          </a:bgClr>
        </a:pattFill>
      </dgm:spPr>
    </dgm:pt>
    <dgm:pt modelId="{46F1C2B6-3F90-1942-87AB-67A3FA0A41D2}" type="pres">
      <dgm:prSet presAssocID="{0A616C36-16CD-0743-9D1E-1C8D389A001E}" presName="txShp" presStyleLbl="node1" presStyleIdx="2" presStyleCnt="8">
        <dgm:presLayoutVars>
          <dgm:bulletEnabled val="1"/>
        </dgm:presLayoutVars>
      </dgm:prSet>
      <dgm:spPr/>
    </dgm:pt>
    <dgm:pt modelId="{5A21BE3A-A23C-2340-A2FD-34C587D9ADB7}" type="pres">
      <dgm:prSet presAssocID="{6421764C-0A80-974B-B651-E25895D2A592}" presName="spacing" presStyleCnt="0"/>
      <dgm:spPr/>
    </dgm:pt>
    <dgm:pt modelId="{FF99C507-3AED-8E41-B024-34997648D828}" type="pres">
      <dgm:prSet presAssocID="{302D07E1-A68F-4D47-AAB1-83C9426F3CEA}" presName="composite" presStyleCnt="0"/>
      <dgm:spPr/>
    </dgm:pt>
    <dgm:pt modelId="{358744D8-EB71-4441-A5FD-636EDE030683}" type="pres">
      <dgm:prSet presAssocID="{302D07E1-A68F-4D47-AAB1-83C9426F3CEA}" presName="imgShp" presStyleLbl="fgImgPlace1" presStyleIdx="3" presStyleCnt="8"/>
      <dgm:spPr>
        <a:pattFill prst="pct80">
          <a:fgClr>
            <a:schemeClr val="accent2"/>
          </a:fgClr>
          <a:bgClr>
            <a:schemeClr val="bg1"/>
          </a:bgClr>
        </a:pattFill>
      </dgm:spPr>
    </dgm:pt>
    <dgm:pt modelId="{F4515A26-0719-A14E-BC5F-72C1BFF79B96}" type="pres">
      <dgm:prSet presAssocID="{302D07E1-A68F-4D47-AAB1-83C9426F3CEA}" presName="txShp" presStyleLbl="node1" presStyleIdx="3" presStyleCnt="8">
        <dgm:presLayoutVars>
          <dgm:bulletEnabled val="1"/>
        </dgm:presLayoutVars>
      </dgm:prSet>
      <dgm:spPr/>
    </dgm:pt>
    <dgm:pt modelId="{4789E764-F3F9-944B-A7DF-63802204D6FF}" type="pres">
      <dgm:prSet presAssocID="{A4931269-97D0-174B-97DA-6128517C4853}" presName="spacing" presStyleCnt="0"/>
      <dgm:spPr/>
    </dgm:pt>
    <dgm:pt modelId="{DA346072-D7B0-0F43-B541-6B1D6525A0A7}" type="pres">
      <dgm:prSet presAssocID="{B8844E9F-2E5C-AA40-9182-FFCBC2234B02}" presName="composite" presStyleCnt="0"/>
      <dgm:spPr/>
    </dgm:pt>
    <dgm:pt modelId="{BC565ECC-CE61-454C-8732-FB036BE6EC88}" type="pres">
      <dgm:prSet presAssocID="{B8844E9F-2E5C-AA40-9182-FFCBC2234B02}" presName="imgShp" presStyleLbl="fgImgPlace1" presStyleIdx="4" presStyleCnt="8"/>
      <dgm:spPr>
        <a:pattFill prst="pct80">
          <a:fgClr>
            <a:schemeClr val="accent2"/>
          </a:fgClr>
          <a:bgClr>
            <a:schemeClr val="bg1"/>
          </a:bgClr>
        </a:pattFill>
      </dgm:spPr>
    </dgm:pt>
    <dgm:pt modelId="{3C2A3622-F1C3-0F48-A2F4-7D91BB624A52}" type="pres">
      <dgm:prSet presAssocID="{B8844E9F-2E5C-AA40-9182-FFCBC2234B02}" presName="txShp" presStyleLbl="node1" presStyleIdx="4" presStyleCnt="8">
        <dgm:presLayoutVars>
          <dgm:bulletEnabled val="1"/>
        </dgm:presLayoutVars>
      </dgm:prSet>
      <dgm:spPr/>
    </dgm:pt>
    <dgm:pt modelId="{4672F7E2-182E-DF4F-A4CD-2D5C5EC0122B}" type="pres">
      <dgm:prSet presAssocID="{82D2F657-E3E6-1B49-A95B-5331F2AA32F1}" presName="spacing" presStyleCnt="0"/>
      <dgm:spPr/>
    </dgm:pt>
    <dgm:pt modelId="{8E821100-05BA-7742-ACAF-24296C9464FF}" type="pres">
      <dgm:prSet presAssocID="{E6822A9B-A40D-684D-9D37-2FFC2EA67CBD}" presName="composite" presStyleCnt="0"/>
      <dgm:spPr/>
    </dgm:pt>
    <dgm:pt modelId="{AB3BBB45-8607-BB41-8570-CD9EC08DB3EF}" type="pres">
      <dgm:prSet presAssocID="{E6822A9B-A40D-684D-9D37-2FFC2EA67CBD}" presName="imgShp" presStyleLbl="fgImgPlace1" presStyleIdx="5" presStyleCnt="8"/>
      <dgm:spPr>
        <a:pattFill prst="pct80">
          <a:fgClr>
            <a:schemeClr val="accent2"/>
          </a:fgClr>
          <a:bgClr>
            <a:schemeClr val="bg1"/>
          </a:bgClr>
        </a:pattFill>
      </dgm:spPr>
    </dgm:pt>
    <dgm:pt modelId="{BA85137D-1C75-8E41-A4BD-55ED05EE708C}" type="pres">
      <dgm:prSet presAssocID="{E6822A9B-A40D-684D-9D37-2FFC2EA67CBD}" presName="txShp" presStyleLbl="node1" presStyleIdx="5" presStyleCnt="8">
        <dgm:presLayoutVars>
          <dgm:bulletEnabled val="1"/>
        </dgm:presLayoutVars>
      </dgm:prSet>
      <dgm:spPr/>
    </dgm:pt>
    <dgm:pt modelId="{28FF2134-F84E-BD45-A03B-1D39E26B2B34}" type="pres">
      <dgm:prSet presAssocID="{E6369281-B7B3-834D-9032-8A09724C68A2}" presName="spacing" presStyleCnt="0"/>
      <dgm:spPr/>
    </dgm:pt>
    <dgm:pt modelId="{45C70C6C-65C6-4F4B-ABCE-3CA9640DECCB}" type="pres">
      <dgm:prSet presAssocID="{CBD40D38-9BB0-1246-9F8F-9608CFAB7BC8}" presName="composite" presStyleCnt="0"/>
      <dgm:spPr/>
    </dgm:pt>
    <dgm:pt modelId="{8DD4C5BD-411F-8649-8AE3-88EEA54A2710}" type="pres">
      <dgm:prSet presAssocID="{CBD40D38-9BB0-1246-9F8F-9608CFAB7BC8}" presName="imgShp" presStyleLbl="fgImgPlace1" presStyleIdx="6" presStyleCnt="8"/>
      <dgm:spPr>
        <a:pattFill prst="pct80">
          <a:fgClr>
            <a:schemeClr val="accent2"/>
          </a:fgClr>
          <a:bgClr>
            <a:schemeClr val="bg1"/>
          </a:bgClr>
        </a:pattFill>
      </dgm:spPr>
    </dgm:pt>
    <dgm:pt modelId="{87E3D110-AEAC-3845-AFE7-BFA04AB63539}" type="pres">
      <dgm:prSet presAssocID="{CBD40D38-9BB0-1246-9F8F-9608CFAB7BC8}" presName="txShp" presStyleLbl="node1" presStyleIdx="6" presStyleCnt="8">
        <dgm:presLayoutVars>
          <dgm:bulletEnabled val="1"/>
        </dgm:presLayoutVars>
      </dgm:prSet>
      <dgm:spPr/>
    </dgm:pt>
    <dgm:pt modelId="{3CF1A9EE-492E-724E-8929-B84F7FD9845F}" type="pres">
      <dgm:prSet presAssocID="{4A1BB6AC-2E2F-9741-894C-4EC9076B08B5}" presName="spacing" presStyleCnt="0"/>
      <dgm:spPr/>
    </dgm:pt>
    <dgm:pt modelId="{22119781-F651-0140-A781-9A7F6F96120E}" type="pres">
      <dgm:prSet presAssocID="{C5E48711-4420-DB42-80C6-391516AF55A1}" presName="composite" presStyleCnt="0"/>
      <dgm:spPr/>
    </dgm:pt>
    <dgm:pt modelId="{8C4DB4DF-CFEB-134E-9738-E73217D2D059}" type="pres">
      <dgm:prSet presAssocID="{C5E48711-4420-DB42-80C6-391516AF55A1}" presName="imgShp" presStyleLbl="fgImgPlace1" presStyleIdx="7" presStyleCnt="8"/>
      <dgm:spPr>
        <a:pattFill prst="pct80">
          <a:fgClr>
            <a:schemeClr val="accent2"/>
          </a:fgClr>
          <a:bgClr>
            <a:schemeClr val="bg1"/>
          </a:bgClr>
        </a:pattFill>
      </dgm:spPr>
    </dgm:pt>
    <dgm:pt modelId="{B46FBDE6-FABB-4D43-98E1-94F30F8126C6}" type="pres">
      <dgm:prSet presAssocID="{C5E48711-4420-DB42-80C6-391516AF55A1}" presName="txShp" presStyleLbl="node1" presStyleIdx="7" presStyleCnt="8">
        <dgm:presLayoutVars>
          <dgm:bulletEnabled val="1"/>
        </dgm:presLayoutVars>
      </dgm:prSet>
      <dgm:spPr/>
    </dgm:pt>
  </dgm:ptLst>
  <dgm:cxnLst>
    <dgm:cxn modelId="{BB4E7402-54D8-764D-90B8-1D9FBE3EFDDB}" type="presOf" srcId="{38897C03-4122-C94F-9E17-B3E7D97ED1F8}" destId="{80FA7E51-862A-BA4F-8465-96F8E353D042}" srcOrd="0" destOrd="0" presId="urn:microsoft.com/office/officeart/2005/8/layout/vList3"/>
    <dgm:cxn modelId="{F5874C0F-1A5A-A749-B3FA-143D0108FAA1}" srcId="{D4E9898E-3E65-994E-A5C1-24B5D0A60280}" destId="{302D07E1-A68F-4D47-AAB1-83C9426F3CEA}" srcOrd="3" destOrd="0" parTransId="{A9F0296F-76F7-1048-AD09-E167EB3F5B42}" sibTransId="{A4931269-97D0-174B-97DA-6128517C4853}"/>
    <dgm:cxn modelId="{BA16B615-6118-4447-A7B1-01769875B0C9}" type="presOf" srcId="{C5E48711-4420-DB42-80C6-391516AF55A1}" destId="{B46FBDE6-FABB-4D43-98E1-94F30F8126C6}" srcOrd="0" destOrd="0" presId="urn:microsoft.com/office/officeart/2005/8/layout/vList3"/>
    <dgm:cxn modelId="{B2BEA227-4F7C-1047-A501-C01DC3F39AC9}" srcId="{D4E9898E-3E65-994E-A5C1-24B5D0A60280}" destId="{C5E48711-4420-DB42-80C6-391516AF55A1}" srcOrd="7" destOrd="0" parTransId="{F3B9871C-32AE-CD45-BE03-65A598A61B28}" sibTransId="{3B9F04F9-6B3D-2846-B5E8-DA373719E264}"/>
    <dgm:cxn modelId="{C0074B3D-7E55-114C-B17E-6248A3B87276}" type="presOf" srcId="{B8844E9F-2E5C-AA40-9182-FFCBC2234B02}" destId="{3C2A3622-F1C3-0F48-A2F4-7D91BB624A52}" srcOrd="0" destOrd="0" presId="urn:microsoft.com/office/officeart/2005/8/layout/vList3"/>
    <dgm:cxn modelId="{ECF7F040-D31C-5A42-A348-680CB5BFFD0A}" srcId="{D4E9898E-3E65-994E-A5C1-24B5D0A60280}" destId="{B8844E9F-2E5C-AA40-9182-FFCBC2234B02}" srcOrd="4" destOrd="0" parTransId="{09CB3C28-3D88-E745-B87A-4240FBFB5FD8}" sibTransId="{82D2F657-E3E6-1B49-A95B-5331F2AA32F1}"/>
    <dgm:cxn modelId="{78A0FC63-6AFD-3C44-91C1-E81BDDCF9311}" type="presOf" srcId="{0A616C36-16CD-0743-9D1E-1C8D389A001E}" destId="{46F1C2B6-3F90-1942-87AB-67A3FA0A41D2}" srcOrd="0" destOrd="0" presId="urn:microsoft.com/office/officeart/2005/8/layout/vList3"/>
    <dgm:cxn modelId="{0B31BC6B-DCCA-C44B-9CBD-D4039811C4F3}" type="presOf" srcId="{CBD40D38-9BB0-1246-9F8F-9608CFAB7BC8}" destId="{87E3D110-AEAC-3845-AFE7-BFA04AB63539}" srcOrd="0" destOrd="0" presId="urn:microsoft.com/office/officeart/2005/8/layout/vList3"/>
    <dgm:cxn modelId="{58B65C70-9397-9940-907E-3B732A6776CD}" type="presOf" srcId="{302D07E1-A68F-4D47-AAB1-83C9426F3CEA}" destId="{F4515A26-0719-A14E-BC5F-72C1BFF79B96}" srcOrd="0" destOrd="0" presId="urn:microsoft.com/office/officeart/2005/8/layout/vList3"/>
    <dgm:cxn modelId="{9E255977-B1D4-F946-B74C-02FDB607A6A7}" type="presOf" srcId="{E6822A9B-A40D-684D-9D37-2FFC2EA67CBD}" destId="{BA85137D-1C75-8E41-A4BD-55ED05EE708C}" srcOrd="0" destOrd="0" presId="urn:microsoft.com/office/officeart/2005/8/layout/vList3"/>
    <dgm:cxn modelId="{48FBFC8B-2E8C-9740-B561-647547C4E181}" srcId="{D4E9898E-3E65-994E-A5C1-24B5D0A60280}" destId="{0A616C36-16CD-0743-9D1E-1C8D389A001E}" srcOrd="2" destOrd="0" parTransId="{A96B5E93-0053-C947-A993-03BE98074346}" sibTransId="{6421764C-0A80-974B-B651-E25895D2A592}"/>
    <dgm:cxn modelId="{29958D95-A9D7-544A-96F8-FF189C350B84}" srcId="{D4E9898E-3E65-994E-A5C1-24B5D0A60280}" destId="{E6822A9B-A40D-684D-9D37-2FFC2EA67CBD}" srcOrd="5" destOrd="0" parTransId="{37F61859-3496-8948-A602-ECDF398C087E}" sibTransId="{E6369281-B7B3-834D-9032-8A09724C68A2}"/>
    <dgm:cxn modelId="{9967DE97-DFD4-5D4E-9F2B-6F8931B4B30D}" type="presOf" srcId="{EE10519E-E47D-0244-B1A3-DBED0C51D506}" destId="{E4D68674-6F52-2745-BA4D-2643994D47B8}" srcOrd="0" destOrd="0" presId="urn:microsoft.com/office/officeart/2005/8/layout/vList3"/>
    <dgm:cxn modelId="{FF5595BC-254E-9344-85C1-5B4D34A2144D}" srcId="{D4E9898E-3E65-994E-A5C1-24B5D0A60280}" destId="{CBD40D38-9BB0-1246-9F8F-9608CFAB7BC8}" srcOrd="6" destOrd="0" parTransId="{BC255E37-D613-CF4F-86E4-F941A374BF29}" sibTransId="{4A1BB6AC-2E2F-9741-894C-4EC9076B08B5}"/>
    <dgm:cxn modelId="{22C1E3CA-861C-1B47-A52B-09ACAE4E4D79}" srcId="{D4E9898E-3E65-994E-A5C1-24B5D0A60280}" destId="{EE10519E-E47D-0244-B1A3-DBED0C51D506}" srcOrd="1" destOrd="0" parTransId="{50E8DA45-672A-3C47-8CB8-5A6B1BD88F66}" sibTransId="{CFBDA70D-A25A-694C-A795-4258B99F60DC}"/>
    <dgm:cxn modelId="{BD57B5D3-5044-C542-869B-7EE990306CA0}" type="presOf" srcId="{D4E9898E-3E65-994E-A5C1-24B5D0A60280}" destId="{7A902122-0210-3746-86E6-FA128DAD3655}" srcOrd="0" destOrd="0" presId="urn:microsoft.com/office/officeart/2005/8/layout/vList3"/>
    <dgm:cxn modelId="{76B260EF-15CD-3045-B1A3-233DE84844C6}" srcId="{D4E9898E-3E65-994E-A5C1-24B5D0A60280}" destId="{38897C03-4122-C94F-9E17-B3E7D97ED1F8}" srcOrd="0" destOrd="0" parTransId="{2F22A39E-EF1E-774D-A15F-2186B5E04E66}" sibTransId="{FFF14B70-F3A0-7A4D-B735-4F06A922CDFF}"/>
    <dgm:cxn modelId="{7AD8A7FC-EE59-F84D-A5A4-4EE5C5715E03}" type="presParOf" srcId="{7A902122-0210-3746-86E6-FA128DAD3655}" destId="{2B33616A-E420-D243-9B5C-781FA7A57D54}" srcOrd="0" destOrd="0" presId="urn:microsoft.com/office/officeart/2005/8/layout/vList3"/>
    <dgm:cxn modelId="{C29C8192-C4F0-6B45-9265-1755D7119592}" type="presParOf" srcId="{2B33616A-E420-D243-9B5C-781FA7A57D54}" destId="{438AD6E0-80BB-4247-BD3B-B249D9488751}" srcOrd="0" destOrd="0" presId="urn:microsoft.com/office/officeart/2005/8/layout/vList3"/>
    <dgm:cxn modelId="{3559E39D-DDD8-6C45-8882-CFA1D4D9DECC}" type="presParOf" srcId="{2B33616A-E420-D243-9B5C-781FA7A57D54}" destId="{80FA7E51-862A-BA4F-8465-96F8E353D042}" srcOrd="1" destOrd="0" presId="urn:microsoft.com/office/officeart/2005/8/layout/vList3"/>
    <dgm:cxn modelId="{2929748C-B71A-754F-AA45-BDDB8E58DD63}" type="presParOf" srcId="{7A902122-0210-3746-86E6-FA128DAD3655}" destId="{8C4CBAFD-4764-A149-A5D4-D1AD77B63617}" srcOrd="1" destOrd="0" presId="urn:microsoft.com/office/officeart/2005/8/layout/vList3"/>
    <dgm:cxn modelId="{929A48F4-DBA7-4D4B-BF36-412A5A1AB9A7}" type="presParOf" srcId="{7A902122-0210-3746-86E6-FA128DAD3655}" destId="{8D1C2CE9-6E84-B14E-8263-2AB196CFAD6B}" srcOrd="2" destOrd="0" presId="urn:microsoft.com/office/officeart/2005/8/layout/vList3"/>
    <dgm:cxn modelId="{A806F2EE-451F-614C-879D-CB8A28EA8991}" type="presParOf" srcId="{8D1C2CE9-6E84-B14E-8263-2AB196CFAD6B}" destId="{C30D628C-809E-E244-A9EE-A63553519774}" srcOrd="0" destOrd="0" presId="urn:microsoft.com/office/officeart/2005/8/layout/vList3"/>
    <dgm:cxn modelId="{7539CC98-B0B2-EE43-8136-9DB9D0131E1E}" type="presParOf" srcId="{8D1C2CE9-6E84-B14E-8263-2AB196CFAD6B}" destId="{E4D68674-6F52-2745-BA4D-2643994D47B8}" srcOrd="1" destOrd="0" presId="urn:microsoft.com/office/officeart/2005/8/layout/vList3"/>
    <dgm:cxn modelId="{90FDF323-302E-6144-B9E6-C2EE62B511CA}" type="presParOf" srcId="{7A902122-0210-3746-86E6-FA128DAD3655}" destId="{7E2483EB-6D50-7E4C-9FAD-7937C15C1609}" srcOrd="3" destOrd="0" presId="urn:microsoft.com/office/officeart/2005/8/layout/vList3"/>
    <dgm:cxn modelId="{458AB800-62B8-9340-AF73-4E129BE65FD3}" type="presParOf" srcId="{7A902122-0210-3746-86E6-FA128DAD3655}" destId="{D3FF69C6-C392-9E4C-B6BD-1B61CD3FA537}" srcOrd="4" destOrd="0" presId="urn:microsoft.com/office/officeart/2005/8/layout/vList3"/>
    <dgm:cxn modelId="{10EACB59-A7E8-374D-A978-B9DFBAA2A479}" type="presParOf" srcId="{D3FF69C6-C392-9E4C-B6BD-1B61CD3FA537}" destId="{75A81BE4-3014-5648-A415-6DB989A8622E}" srcOrd="0" destOrd="0" presId="urn:microsoft.com/office/officeart/2005/8/layout/vList3"/>
    <dgm:cxn modelId="{15FF95A3-2663-0040-B566-9FFB430EF47A}" type="presParOf" srcId="{D3FF69C6-C392-9E4C-B6BD-1B61CD3FA537}" destId="{46F1C2B6-3F90-1942-87AB-67A3FA0A41D2}" srcOrd="1" destOrd="0" presId="urn:microsoft.com/office/officeart/2005/8/layout/vList3"/>
    <dgm:cxn modelId="{A5B4C8AB-FE68-824C-8886-5404673C5409}" type="presParOf" srcId="{7A902122-0210-3746-86E6-FA128DAD3655}" destId="{5A21BE3A-A23C-2340-A2FD-34C587D9ADB7}" srcOrd="5" destOrd="0" presId="urn:microsoft.com/office/officeart/2005/8/layout/vList3"/>
    <dgm:cxn modelId="{BADE47C2-6067-934A-B41B-11DE4F03C5AF}" type="presParOf" srcId="{7A902122-0210-3746-86E6-FA128DAD3655}" destId="{FF99C507-3AED-8E41-B024-34997648D828}" srcOrd="6" destOrd="0" presId="urn:microsoft.com/office/officeart/2005/8/layout/vList3"/>
    <dgm:cxn modelId="{85239C8F-7039-724C-8562-BD1E9F7C19AB}" type="presParOf" srcId="{FF99C507-3AED-8E41-B024-34997648D828}" destId="{358744D8-EB71-4441-A5FD-636EDE030683}" srcOrd="0" destOrd="0" presId="urn:microsoft.com/office/officeart/2005/8/layout/vList3"/>
    <dgm:cxn modelId="{A26EFF67-B21D-3D4C-ADB1-83B58EE8A33C}" type="presParOf" srcId="{FF99C507-3AED-8E41-B024-34997648D828}" destId="{F4515A26-0719-A14E-BC5F-72C1BFF79B96}" srcOrd="1" destOrd="0" presId="urn:microsoft.com/office/officeart/2005/8/layout/vList3"/>
    <dgm:cxn modelId="{E8F014F4-0798-DE48-ADD0-B40521058F2D}" type="presParOf" srcId="{7A902122-0210-3746-86E6-FA128DAD3655}" destId="{4789E764-F3F9-944B-A7DF-63802204D6FF}" srcOrd="7" destOrd="0" presId="urn:microsoft.com/office/officeart/2005/8/layout/vList3"/>
    <dgm:cxn modelId="{73FC313B-9C36-5F41-8BCC-970D76264903}" type="presParOf" srcId="{7A902122-0210-3746-86E6-FA128DAD3655}" destId="{DA346072-D7B0-0F43-B541-6B1D6525A0A7}" srcOrd="8" destOrd="0" presId="urn:microsoft.com/office/officeart/2005/8/layout/vList3"/>
    <dgm:cxn modelId="{F1CA4A30-2BAD-604B-85EC-512F4086FA4D}" type="presParOf" srcId="{DA346072-D7B0-0F43-B541-6B1D6525A0A7}" destId="{BC565ECC-CE61-454C-8732-FB036BE6EC88}" srcOrd="0" destOrd="0" presId="urn:microsoft.com/office/officeart/2005/8/layout/vList3"/>
    <dgm:cxn modelId="{4647731E-D302-CF40-841C-CBCB8373F8AC}" type="presParOf" srcId="{DA346072-D7B0-0F43-B541-6B1D6525A0A7}" destId="{3C2A3622-F1C3-0F48-A2F4-7D91BB624A52}" srcOrd="1" destOrd="0" presId="urn:microsoft.com/office/officeart/2005/8/layout/vList3"/>
    <dgm:cxn modelId="{DF64477C-1FD1-F840-92FC-BF0FAE501599}" type="presParOf" srcId="{7A902122-0210-3746-86E6-FA128DAD3655}" destId="{4672F7E2-182E-DF4F-A4CD-2D5C5EC0122B}" srcOrd="9" destOrd="0" presId="urn:microsoft.com/office/officeart/2005/8/layout/vList3"/>
    <dgm:cxn modelId="{6FFE4DD0-5E89-734F-BE32-18E6599EBDA6}" type="presParOf" srcId="{7A902122-0210-3746-86E6-FA128DAD3655}" destId="{8E821100-05BA-7742-ACAF-24296C9464FF}" srcOrd="10" destOrd="0" presId="urn:microsoft.com/office/officeart/2005/8/layout/vList3"/>
    <dgm:cxn modelId="{0CC1EB6E-1366-F443-8F6A-E9F744AC3FF0}" type="presParOf" srcId="{8E821100-05BA-7742-ACAF-24296C9464FF}" destId="{AB3BBB45-8607-BB41-8570-CD9EC08DB3EF}" srcOrd="0" destOrd="0" presId="urn:microsoft.com/office/officeart/2005/8/layout/vList3"/>
    <dgm:cxn modelId="{61FDBF48-48F1-5149-A5AC-F1C300613E63}" type="presParOf" srcId="{8E821100-05BA-7742-ACAF-24296C9464FF}" destId="{BA85137D-1C75-8E41-A4BD-55ED05EE708C}" srcOrd="1" destOrd="0" presId="urn:microsoft.com/office/officeart/2005/8/layout/vList3"/>
    <dgm:cxn modelId="{F74A6DA9-54F4-9841-9DC1-9BF38CA047E4}" type="presParOf" srcId="{7A902122-0210-3746-86E6-FA128DAD3655}" destId="{28FF2134-F84E-BD45-A03B-1D39E26B2B34}" srcOrd="11" destOrd="0" presId="urn:microsoft.com/office/officeart/2005/8/layout/vList3"/>
    <dgm:cxn modelId="{97CD3516-5F2F-7E4F-AABF-F3E4383F6139}" type="presParOf" srcId="{7A902122-0210-3746-86E6-FA128DAD3655}" destId="{45C70C6C-65C6-4F4B-ABCE-3CA9640DECCB}" srcOrd="12" destOrd="0" presId="urn:microsoft.com/office/officeart/2005/8/layout/vList3"/>
    <dgm:cxn modelId="{1C2E2A39-FABE-C94C-B4CC-82C47BB95126}" type="presParOf" srcId="{45C70C6C-65C6-4F4B-ABCE-3CA9640DECCB}" destId="{8DD4C5BD-411F-8649-8AE3-88EEA54A2710}" srcOrd="0" destOrd="0" presId="urn:microsoft.com/office/officeart/2005/8/layout/vList3"/>
    <dgm:cxn modelId="{28446B14-85AC-5546-8268-5BC9A07B7E17}" type="presParOf" srcId="{45C70C6C-65C6-4F4B-ABCE-3CA9640DECCB}" destId="{87E3D110-AEAC-3845-AFE7-BFA04AB63539}" srcOrd="1" destOrd="0" presId="urn:microsoft.com/office/officeart/2005/8/layout/vList3"/>
    <dgm:cxn modelId="{170BD7D6-8736-C548-AAFA-DADE5A65998D}" type="presParOf" srcId="{7A902122-0210-3746-86E6-FA128DAD3655}" destId="{3CF1A9EE-492E-724E-8929-B84F7FD9845F}" srcOrd="13" destOrd="0" presId="urn:microsoft.com/office/officeart/2005/8/layout/vList3"/>
    <dgm:cxn modelId="{6CF41D60-5160-9742-B9B5-2652449F6654}" type="presParOf" srcId="{7A902122-0210-3746-86E6-FA128DAD3655}" destId="{22119781-F651-0140-A781-9A7F6F96120E}" srcOrd="14" destOrd="0" presId="urn:microsoft.com/office/officeart/2005/8/layout/vList3"/>
    <dgm:cxn modelId="{B8217B3A-3EF9-8F45-8079-9BE95711AEDC}" type="presParOf" srcId="{22119781-F651-0140-A781-9A7F6F96120E}" destId="{8C4DB4DF-CFEB-134E-9738-E73217D2D059}" srcOrd="0" destOrd="0" presId="urn:microsoft.com/office/officeart/2005/8/layout/vList3"/>
    <dgm:cxn modelId="{3CCBCDBA-D140-0D45-B425-BE137EE6867A}" type="presParOf" srcId="{22119781-F651-0140-A781-9A7F6F96120E}" destId="{B46FBDE6-FABB-4D43-98E1-94F30F8126C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1A6AEA-2EB5-EB40-A6DF-A5AA9FCA7374}" type="doc">
      <dgm:prSet loTypeId="urn:microsoft.com/office/officeart/2005/8/layout/hList3" loCatId="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s-ES"/>
        </a:p>
      </dgm:t>
    </dgm:pt>
    <dgm:pt modelId="{6BEF78FC-702C-8C4B-A3B1-82A3AE5B8298}">
      <dgm:prSet phldrT="[Texto]"/>
      <dgm:spPr/>
      <dgm:t>
        <a:bodyPr/>
        <a:lstStyle/>
        <a:p>
          <a:r>
            <a:rPr lang="es-CL" b="0" i="0" dirty="0"/>
            <a:t>Sistema de recomendación de minutas</a:t>
          </a:r>
        </a:p>
        <a:p>
          <a:r>
            <a:rPr lang="es-CL" b="0" i="0" dirty="0"/>
            <a:t>nutricionales enfocadas en nutrición clínica</a:t>
          </a:r>
          <a:endParaRPr lang="es-ES" dirty="0"/>
        </a:p>
      </dgm:t>
    </dgm:pt>
    <dgm:pt modelId="{3B74DE55-BDAE-7C42-8B70-E5AE63DCEB44}" type="parTrans" cxnId="{06CC403D-7638-B645-9279-E6AC781F73F2}">
      <dgm:prSet/>
      <dgm:spPr/>
      <dgm:t>
        <a:bodyPr/>
        <a:lstStyle/>
        <a:p>
          <a:endParaRPr lang="es-ES"/>
        </a:p>
      </dgm:t>
    </dgm:pt>
    <dgm:pt modelId="{AD4B3141-97C9-0241-86AC-CC40EFB67466}" type="sibTrans" cxnId="{06CC403D-7638-B645-9279-E6AC781F73F2}">
      <dgm:prSet/>
      <dgm:spPr/>
      <dgm:t>
        <a:bodyPr/>
        <a:lstStyle/>
        <a:p>
          <a:endParaRPr lang="es-ES"/>
        </a:p>
      </dgm:t>
    </dgm:pt>
    <dgm:pt modelId="{3FD8A0A8-E9CD-7746-9B3E-8EDB8525A15F}">
      <dgm:prSet phldrT="[Texto]"/>
      <dgm:spPr/>
      <dgm:t>
        <a:bodyPr/>
        <a:lstStyle/>
        <a:p>
          <a:r>
            <a:rPr lang="es-ES" dirty="0"/>
            <a:t>Sistema de Recomendación</a:t>
          </a:r>
        </a:p>
      </dgm:t>
    </dgm:pt>
    <dgm:pt modelId="{C0746EB4-3037-EC46-8198-887B653BC355}" type="parTrans" cxnId="{DF998457-1B4E-DD49-A361-0642A92B38F7}">
      <dgm:prSet/>
      <dgm:spPr/>
      <dgm:t>
        <a:bodyPr/>
        <a:lstStyle/>
        <a:p>
          <a:endParaRPr lang="es-ES"/>
        </a:p>
      </dgm:t>
    </dgm:pt>
    <dgm:pt modelId="{4C86449C-52A5-9A4F-AD95-B919A2595C97}" type="sibTrans" cxnId="{DF998457-1B4E-DD49-A361-0642A92B38F7}">
      <dgm:prSet/>
      <dgm:spPr/>
      <dgm:t>
        <a:bodyPr/>
        <a:lstStyle/>
        <a:p>
          <a:endParaRPr lang="es-ES"/>
        </a:p>
      </dgm:t>
    </dgm:pt>
    <dgm:pt modelId="{25478221-7024-B14A-803F-6A6CB5F1CFE3}">
      <dgm:prSet phldrT="[Texto]"/>
      <dgm:spPr/>
      <dgm:t>
        <a:bodyPr/>
        <a:lstStyle/>
        <a:p>
          <a:r>
            <a:rPr lang="es-ES" dirty="0"/>
            <a:t>Minutas Nutricionales</a:t>
          </a:r>
        </a:p>
      </dgm:t>
    </dgm:pt>
    <dgm:pt modelId="{A80A5835-E12C-434A-B4E3-6CF045702499}" type="parTrans" cxnId="{4F3401AC-40F3-F84F-8C22-D38CE210D1AF}">
      <dgm:prSet/>
      <dgm:spPr/>
      <dgm:t>
        <a:bodyPr/>
        <a:lstStyle/>
        <a:p>
          <a:endParaRPr lang="es-ES"/>
        </a:p>
      </dgm:t>
    </dgm:pt>
    <dgm:pt modelId="{C40F06A2-E9A2-0B46-81A8-2C68BEE17DFC}" type="sibTrans" cxnId="{4F3401AC-40F3-F84F-8C22-D38CE210D1AF}">
      <dgm:prSet/>
      <dgm:spPr/>
      <dgm:t>
        <a:bodyPr/>
        <a:lstStyle/>
        <a:p>
          <a:endParaRPr lang="es-ES"/>
        </a:p>
      </dgm:t>
    </dgm:pt>
    <dgm:pt modelId="{6C0D4D26-A11C-1A4B-B861-74AD6D9CF055}">
      <dgm:prSet phldrT="[Texto]"/>
      <dgm:spPr/>
      <dgm:t>
        <a:bodyPr/>
        <a:lstStyle/>
        <a:p>
          <a:r>
            <a:rPr lang="es-ES" dirty="0"/>
            <a:t>Nutrición Clínica</a:t>
          </a:r>
        </a:p>
      </dgm:t>
    </dgm:pt>
    <dgm:pt modelId="{F1514A08-BD25-434F-B44A-B1A0FC703A61}" type="parTrans" cxnId="{A9E9D543-18D4-7744-B2C4-44B1082E8FD4}">
      <dgm:prSet/>
      <dgm:spPr/>
      <dgm:t>
        <a:bodyPr/>
        <a:lstStyle/>
        <a:p>
          <a:endParaRPr lang="es-ES"/>
        </a:p>
      </dgm:t>
    </dgm:pt>
    <dgm:pt modelId="{1D1D1C01-0A0D-2043-A470-9AA43B944554}" type="sibTrans" cxnId="{A9E9D543-18D4-7744-B2C4-44B1082E8FD4}">
      <dgm:prSet/>
      <dgm:spPr/>
      <dgm:t>
        <a:bodyPr/>
        <a:lstStyle/>
        <a:p>
          <a:endParaRPr lang="es-ES"/>
        </a:p>
      </dgm:t>
    </dgm:pt>
    <dgm:pt modelId="{46E81935-40E8-8041-9CE6-72BAACD45246}" type="pres">
      <dgm:prSet presAssocID="{D31A6AEA-2EB5-EB40-A6DF-A5AA9FCA7374}" presName="composite" presStyleCnt="0">
        <dgm:presLayoutVars>
          <dgm:chMax val="1"/>
          <dgm:dir/>
          <dgm:resizeHandles val="exact"/>
        </dgm:presLayoutVars>
      </dgm:prSet>
      <dgm:spPr/>
    </dgm:pt>
    <dgm:pt modelId="{FAE9E282-CA0A-0C42-B6AD-898BAB5B5CC3}" type="pres">
      <dgm:prSet presAssocID="{6BEF78FC-702C-8C4B-A3B1-82A3AE5B8298}" presName="roof" presStyleLbl="dkBgShp" presStyleIdx="0" presStyleCnt="2"/>
      <dgm:spPr/>
    </dgm:pt>
    <dgm:pt modelId="{AF02D48D-2DCF-D448-A650-8B9490B99C55}" type="pres">
      <dgm:prSet presAssocID="{6BEF78FC-702C-8C4B-A3B1-82A3AE5B8298}" presName="pillars" presStyleCnt="0"/>
      <dgm:spPr/>
    </dgm:pt>
    <dgm:pt modelId="{1014D5CF-F2D1-F445-8CF8-036BD2B90C04}" type="pres">
      <dgm:prSet presAssocID="{6BEF78FC-702C-8C4B-A3B1-82A3AE5B8298}" presName="pillar1" presStyleLbl="node1" presStyleIdx="0" presStyleCnt="3">
        <dgm:presLayoutVars>
          <dgm:bulletEnabled val="1"/>
        </dgm:presLayoutVars>
      </dgm:prSet>
      <dgm:spPr/>
    </dgm:pt>
    <dgm:pt modelId="{031BD025-389A-2044-8550-C00A29BCFC9F}" type="pres">
      <dgm:prSet presAssocID="{25478221-7024-B14A-803F-6A6CB5F1CFE3}" presName="pillarX" presStyleLbl="node1" presStyleIdx="1" presStyleCnt="3">
        <dgm:presLayoutVars>
          <dgm:bulletEnabled val="1"/>
        </dgm:presLayoutVars>
      </dgm:prSet>
      <dgm:spPr/>
    </dgm:pt>
    <dgm:pt modelId="{7128F877-B284-6040-B264-2C6D191663B5}" type="pres">
      <dgm:prSet presAssocID="{6C0D4D26-A11C-1A4B-B861-74AD6D9CF055}" presName="pillarX" presStyleLbl="node1" presStyleIdx="2" presStyleCnt="3">
        <dgm:presLayoutVars>
          <dgm:bulletEnabled val="1"/>
        </dgm:presLayoutVars>
      </dgm:prSet>
      <dgm:spPr/>
    </dgm:pt>
    <dgm:pt modelId="{7AEF78D8-9F58-D34A-AD61-1C83167FEFBA}" type="pres">
      <dgm:prSet presAssocID="{6BEF78FC-702C-8C4B-A3B1-82A3AE5B8298}" presName="base" presStyleLbl="dkBgShp" presStyleIdx="1" presStyleCnt="2"/>
      <dgm:spPr/>
    </dgm:pt>
  </dgm:ptLst>
  <dgm:cxnLst>
    <dgm:cxn modelId="{E5430A07-4736-E749-A32D-160E1613A6C8}" type="presOf" srcId="{25478221-7024-B14A-803F-6A6CB5F1CFE3}" destId="{031BD025-389A-2044-8550-C00A29BCFC9F}" srcOrd="0" destOrd="0" presId="urn:microsoft.com/office/officeart/2005/8/layout/hList3"/>
    <dgm:cxn modelId="{F0686733-4451-D84A-93E7-3164EB254220}" type="presOf" srcId="{D31A6AEA-2EB5-EB40-A6DF-A5AA9FCA7374}" destId="{46E81935-40E8-8041-9CE6-72BAACD45246}" srcOrd="0" destOrd="0" presId="urn:microsoft.com/office/officeart/2005/8/layout/hList3"/>
    <dgm:cxn modelId="{06CC403D-7638-B645-9279-E6AC781F73F2}" srcId="{D31A6AEA-2EB5-EB40-A6DF-A5AA9FCA7374}" destId="{6BEF78FC-702C-8C4B-A3B1-82A3AE5B8298}" srcOrd="0" destOrd="0" parTransId="{3B74DE55-BDAE-7C42-8B70-E5AE63DCEB44}" sibTransId="{AD4B3141-97C9-0241-86AC-CC40EFB67466}"/>
    <dgm:cxn modelId="{A9E9D543-18D4-7744-B2C4-44B1082E8FD4}" srcId="{6BEF78FC-702C-8C4B-A3B1-82A3AE5B8298}" destId="{6C0D4D26-A11C-1A4B-B861-74AD6D9CF055}" srcOrd="2" destOrd="0" parTransId="{F1514A08-BD25-434F-B44A-B1A0FC703A61}" sibTransId="{1D1D1C01-0A0D-2043-A470-9AA43B944554}"/>
    <dgm:cxn modelId="{DF998457-1B4E-DD49-A361-0642A92B38F7}" srcId="{6BEF78FC-702C-8C4B-A3B1-82A3AE5B8298}" destId="{3FD8A0A8-E9CD-7746-9B3E-8EDB8525A15F}" srcOrd="0" destOrd="0" parTransId="{C0746EB4-3037-EC46-8198-887B653BC355}" sibTransId="{4C86449C-52A5-9A4F-AD95-B919A2595C97}"/>
    <dgm:cxn modelId="{4E8A8964-CAA5-3945-AB62-55616A070F47}" type="presOf" srcId="{6C0D4D26-A11C-1A4B-B861-74AD6D9CF055}" destId="{7128F877-B284-6040-B264-2C6D191663B5}" srcOrd="0" destOrd="0" presId="urn:microsoft.com/office/officeart/2005/8/layout/hList3"/>
    <dgm:cxn modelId="{4F3401AC-40F3-F84F-8C22-D38CE210D1AF}" srcId="{6BEF78FC-702C-8C4B-A3B1-82A3AE5B8298}" destId="{25478221-7024-B14A-803F-6A6CB5F1CFE3}" srcOrd="1" destOrd="0" parTransId="{A80A5835-E12C-434A-B4E3-6CF045702499}" sibTransId="{C40F06A2-E9A2-0B46-81A8-2C68BEE17DFC}"/>
    <dgm:cxn modelId="{93BBEECC-3591-2544-92F9-09A01D3365B7}" type="presOf" srcId="{6BEF78FC-702C-8C4B-A3B1-82A3AE5B8298}" destId="{FAE9E282-CA0A-0C42-B6AD-898BAB5B5CC3}" srcOrd="0" destOrd="0" presId="urn:microsoft.com/office/officeart/2005/8/layout/hList3"/>
    <dgm:cxn modelId="{D6B129D4-39AB-E54C-B32F-B42664B5B4AA}" type="presOf" srcId="{3FD8A0A8-E9CD-7746-9B3E-8EDB8525A15F}" destId="{1014D5CF-F2D1-F445-8CF8-036BD2B90C04}" srcOrd="0" destOrd="0" presId="urn:microsoft.com/office/officeart/2005/8/layout/hList3"/>
    <dgm:cxn modelId="{86E514E8-487C-7C40-BA4B-D7DD0B86A893}" type="presParOf" srcId="{46E81935-40E8-8041-9CE6-72BAACD45246}" destId="{FAE9E282-CA0A-0C42-B6AD-898BAB5B5CC3}" srcOrd="0" destOrd="0" presId="urn:microsoft.com/office/officeart/2005/8/layout/hList3"/>
    <dgm:cxn modelId="{1CEE4A3A-3919-FD4D-A413-92CAA92A310A}" type="presParOf" srcId="{46E81935-40E8-8041-9CE6-72BAACD45246}" destId="{AF02D48D-2DCF-D448-A650-8B9490B99C55}" srcOrd="1" destOrd="0" presId="urn:microsoft.com/office/officeart/2005/8/layout/hList3"/>
    <dgm:cxn modelId="{BE5C8781-62A4-B14D-85C4-3A9FEF6B6089}" type="presParOf" srcId="{AF02D48D-2DCF-D448-A650-8B9490B99C55}" destId="{1014D5CF-F2D1-F445-8CF8-036BD2B90C04}" srcOrd="0" destOrd="0" presId="urn:microsoft.com/office/officeart/2005/8/layout/hList3"/>
    <dgm:cxn modelId="{15BEDB5C-DA4E-5745-BF0E-2DC0587FC6E5}" type="presParOf" srcId="{AF02D48D-2DCF-D448-A650-8B9490B99C55}" destId="{031BD025-389A-2044-8550-C00A29BCFC9F}" srcOrd="1" destOrd="0" presId="urn:microsoft.com/office/officeart/2005/8/layout/hList3"/>
    <dgm:cxn modelId="{946ADCE3-3CE4-674D-BCE3-C30052DA3BB6}" type="presParOf" srcId="{AF02D48D-2DCF-D448-A650-8B9490B99C55}" destId="{7128F877-B284-6040-B264-2C6D191663B5}" srcOrd="2" destOrd="0" presId="urn:microsoft.com/office/officeart/2005/8/layout/hList3"/>
    <dgm:cxn modelId="{BEB59431-56C4-574E-B5B2-D9AD431170C8}" type="presParOf" srcId="{46E81935-40E8-8041-9CE6-72BAACD45246}" destId="{7AEF78D8-9F58-D34A-AD61-1C83167FEFBA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509016-CF05-E945-8B7C-E309F0963517}" type="doc">
      <dgm:prSet loTypeId="urn:microsoft.com/office/officeart/2005/8/layout/equation2" loCatId="" qsTypeId="urn:microsoft.com/office/officeart/2005/8/quickstyle/simple5" qsCatId="simple" csTypeId="urn:microsoft.com/office/officeart/2005/8/colors/accent2_2" csCatId="accent2" phldr="1"/>
      <dgm:spPr/>
    </dgm:pt>
    <dgm:pt modelId="{A5F32B07-9DAB-B341-AAF4-0D077D851C88}">
      <dgm:prSet phldrT="[Texto]" custT="1"/>
      <dgm:spPr/>
      <dgm:t>
        <a:bodyPr/>
        <a:lstStyle/>
        <a:p>
          <a:r>
            <a:rPr lang="es-ES" sz="1600" dirty="0"/>
            <a:t>Objetivo</a:t>
          </a:r>
        </a:p>
      </dgm:t>
    </dgm:pt>
    <dgm:pt modelId="{85DE4401-00FE-2C4F-98AE-EBBA46715CC5}" type="parTrans" cxnId="{7CAB8D3E-C874-294D-B29A-02E42C9F0B48}">
      <dgm:prSet/>
      <dgm:spPr/>
      <dgm:t>
        <a:bodyPr/>
        <a:lstStyle/>
        <a:p>
          <a:endParaRPr lang="es-ES" sz="1600"/>
        </a:p>
      </dgm:t>
    </dgm:pt>
    <dgm:pt modelId="{44B77F8C-7884-784F-A3AD-89F31A0E1A5B}" type="sibTrans" cxnId="{7CAB8D3E-C874-294D-B29A-02E42C9F0B48}">
      <dgm:prSet custT="1"/>
      <dgm:spPr/>
      <dgm:t>
        <a:bodyPr/>
        <a:lstStyle/>
        <a:p>
          <a:endParaRPr lang="es-ES" sz="1600"/>
        </a:p>
      </dgm:t>
    </dgm:pt>
    <dgm:pt modelId="{9FBAEB1D-5CFA-7641-8AC1-9E9E997FCE2B}">
      <dgm:prSet phldrT="[Texto]" custT="1"/>
      <dgm:spPr/>
      <dgm:t>
        <a:bodyPr/>
        <a:lstStyle/>
        <a:p>
          <a:r>
            <a:rPr lang="es-ES" sz="1600" dirty="0"/>
            <a:t>Evaluación Antropométrica</a:t>
          </a:r>
        </a:p>
      </dgm:t>
    </dgm:pt>
    <dgm:pt modelId="{8CAF1FEA-66FA-F143-828C-4DA402E3ED1B}" type="parTrans" cxnId="{C5AFE56B-A3F2-2A44-B2D9-A9104560473E}">
      <dgm:prSet/>
      <dgm:spPr/>
      <dgm:t>
        <a:bodyPr/>
        <a:lstStyle/>
        <a:p>
          <a:endParaRPr lang="es-ES" sz="1600"/>
        </a:p>
      </dgm:t>
    </dgm:pt>
    <dgm:pt modelId="{4E4A4B87-F5D8-6044-A70D-6E47803C071A}" type="sibTrans" cxnId="{C5AFE56B-A3F2-2A44-B2D9-A9104560473E}">
      <dgm:prSet custT="1"/>
      <dgm:spPr/>
      <dgm:t>
        <a:bodyPr/>
        <a:lstStyle/>
        <a:p>
          <a:endParaRPr lang="es-ES" sz="1600"/>
        </a:p>
      </dgm:t>
    </dgm:pt>
    <dgm:pt modelId="{D786AEBC-583F-5F4C-BF00-19A960362DBF}">
      <dgm:prSet phldrT="[Texto]" custT="1"/>
      <dgm:spPr/>
      <dgm:t>
        <a:bodyPr/>
        <a:lstStyle/>
        <a:p>
          <a:r>
            <a:rPr lang="es-ES" sz="1600" dirty="0"/>
            <a:t>Minuta Nutricional</a:t>
          </a:r>
        </a:p>
      </dgm:t>
    </dgm:pt>
    <dgm:pt modelId="{3D33F29C-4A00-0E46-A344-D260EE9BA2E4}" type="parTrans" cxnId="{23C15CEF-3267-FC44-A6AF-4EDBCE072EA7}">
      <dgm:prSet/>
      <dgm:spPr/>
      <dgm:t>
        <a:bodyPr/>
        <a:lstStyle/>
        <a:p>
          <a:endParaRPr lang="es-ES" sz="1600"/>
        </a:p>
      </dgm:t>
    </dgm:pt>
    <dgm:pt modelId="{308B9F9D-3A83-E74A-948A-72DF30DFD5CF}" type="sibTrans" cxnId="{23C15CEF-3267-FC44-A6AF-4EDBCE072EA7}">
      <dgm:prSet/>
      <dgm:spPr/>
      <dgm:t>
        <a:bodyPr/>
        <a:lstStyle/>
        <a:p>
          <a:endParaRPr lang="es-ES" sz="1600"/>
        </a:p>
      </dgm:t>
    </dgm:pt>
    <dgm:pt modelId="{4E79D581-179C-6E46-AE9D-8C6F1D769126}">
      <dgm:prSet custT="1"/>
      <dgm:spPr/>
      <dgm:t>
        <a:bodyPr/>
        <a:lstStyle/>
        <a:p>
          <a:r>
            <a:rPr lang="es-ES" sz="1600" dirty="0"/>
            <a:t>Patologías y hábitos</a:t>
          </a:r>
        </a:p>
      </dgm:t>
    </dgm:pt>
    <dgm:pt modelId="{83C3ED17-D101-5D45-BBEB-DEF2F72BE7F4}" type="parTrans" cxnId="{E5737503-10D6-2B43-9141-DF092557DF1F}">
      <dgm:prSet/>
      <dgm:spPr/>
      <dgm:t>
        <a:bodyPr/>
        <a:lstStyle/>
        <a:p>
          <a:endParaRPr lang="es-ES" sz="1600"/>
        </a:p>
      </dgm:t>
    </dgm:pt>
    <dgm:pt modelId="{99A9EE7D-28EE-7541-95B1-AB2B26B82A2B}" type="sibTrans" cxnId="{E5737503-10D6-2B43-9141-DF092557DF1F}">
      <dgm:prSet custT="1"/>
      <dgm:spPr/>
      <dgm:t>
        <a:bodyPr/>
        <a:lstStyle/>
        <a:p>
          <a:endParaRPr lang="es-ES" sz="1600"/>
        </a:p>
      </dgm:t>
    </dgm:pt>
    <dgm:pt modelId="{28A7547A-700A-8E4B-AB8A-336C31E813DF}">
      <dgm:prSet custT="1"/>
      <dgm:spPr/>
      <dgm:t>
        <a:bodyPr/>
        <a:lstStyle/>
        <a:p>
          <a:r>
            <a:rPr lang="es-ES" sz="1600" dirty="0"/>
            <a:t>Tolerancia de alimentos</a:t>
          </a:r>
        </a:p>
      </dgm:t>
    </dgm:pt>
    <dgm:pt modelId="{4FD5AC8E-901E-EE4C-951D-57D11A9E1ECF}" type="parTrans" cxnId="{130BDD7D-0222-D240-96D2-4FC37153F4AB}">
      <dgm:prSet/>
      <dgm:spPr/>
      <dgm:t>
        <a:bodyPr/>
        <a:lstStyle/>
        <a:p>
          <a:endParaRPr lang="es-ES" sz="1600"/>
        </a:p>
      </dgm:t>
    </dgm:pt>
    <dgm:pt modelId="{CD5AAAA8-79E9-A544-9ED5-1BB607D61A04}" type="sibTrans" cxnId="{130BDD7D-0222-D240-96D2-4FC37153F4AB}">
      <dgm:prSet custT="1"/>
      <dgm:spPr/>
      <dgm:t>
        <a:bodyPr/>
        <a:lstStyle/>
        <a:p>
          <a:endParaRPr lang="es-ES" sz="1600"/>
        </a:p>
      </dgm:t>
    </dgm:pt>
    <dgm:pt modelId="{9314D588-7E35-2D43-B13C-FA53204E293E}" type="pres">
      <dgm:prSet presAssocID="{FF509016-CF05-E945-8B7C-E309F0963517}" presName="Name0" presStyleCnt="0">
        <dgm:presLayoutVars>
          <dgm:dir/>
          <dgm:resizeHandles val="exact"/>
        </dgm:presLayoutVars>
      </dgm:prSet>
      <dgm:spPr/>
    </dgm:pt>
    <dgm:pt modelId="{1E942995-EA43-A44E-8E55-19ADBAE18772}" type="pres">
      <dgm:prSet presAssocID="{FF509016-CF05-E945-8B7C-E309F0963517}" presName="vNodes" presStyleCnt="0"/>
      <dgm:spPr/>
    </dgm:pt>
    <dgm:pt modelId="{48D852F2-67EC-E542-8349-4AB7DBA96FE8}" type="pres">
      <dgm:prSet presAssocID="{A5F32B07-9DAB-B341-AAF4-0D077D851C88}" presName="node" presStyleLbl="node1" presStyleIdx="0" presStyleCnt="5" custScaleX="163595">
        <dgm:presLayoutVars>
          <dgm:bulletEnabled val="1"/>
        </dgm:presLayoutVars>
      </dgm:prSet>
      <dgm:spPr/>
    </dgm:pt>
    <dgm:pt modelId="{3E9E6B3A-BAF0-A849-B061-883389EF03CD}" type="pres">
      <dgm:prSet presAssocID="{44B77F8C-7884-784F-A3AD-89F31A0E1A5B}" presName="spacerT" presStyleCnt="0"/>
      <dgm:spPr/>
    </dgm:pt>
    <dgm:pt modelId="{01A2FF51-05C4-5743-850B-82CA56FB0E02}" type="pres">
      <dgm:prSet presAssocID="{44B77F8C-7884-784F-A3AD-89F31A0E1A5B}" presName="sibTrans" presStyleLbl="sibTrans2D1" presStyleIdx="0" presStyleCnt="4"/>
      <dgm:spPr/>
    </dgm:pt>
    <dgm:pt modelId="{ABF3AFCF-7EA1-F04A-B5F7-6C334CAC7EDD}" type="pres">
      <dgm:prSet presAssocID="{44B77F8C-7884-784F-A3AD-89F31A0E1A5B}" presName="spacerB" presStyleCnt="0"/>
      <dgm:spPr/>
    </dgm:pt>
    <dgm:pt modelId="{F12F3034-2266-5245-8A4E-4AB22BC29DDF}" type="pres">
      <dgm:prSet presAssocID="{4E79D581-179C-6E46-AE9D-8C6F1D769126}" presName="node" presStyleLbl="node1" presStyleIdx="1" presStyleCnt="5" custScaleX="205958">
        <dgm:presLayoutVars>
          <dgm:bulletEnabled val="1"/>
        </dgm:presLayoutVars>
      </dgm:prSet>
      <dgm:spPr/>
    </dgm:pt>
    <dgm:pt modelId="{D26480C3-3C3C-E347-9262-ADEDECB47AB9}" type="pres">
      <dgm:prSet presAssocID="{99A9EE7D-28EE-7541-95B1-AB2B26B82A2B}" presName="spacerT" presStyleCnt="0"/>
      <dgm:spPr/>
    </dgm:pt>
    <dgm:pt modelId="{21B566C9-8A13-0E4A-94A7-70FABB261183}" type="pres">
      <dgm:prSet presAssocID="{99A9EE7D-28EE-7541-95B1-AB2B26B82A2B}" presName="sibTrans" presStyleLbl="sibTrans2D1" presStyleIdx="1" presStyleCnt="4"/>
      <dgm:spPr/>
    </dgm:pt>
    <dgm:pt modelId="{421B5913-1F89-1F42-8FB3-F6BD0BA8DFC9}" type="pres">
      <dgm:prSet presAssocID="{99A9EE7D-28EE-7541-95B1-AB2B26B82A2B}" presName="spacerB" presStyleCnt="0"/>
      <dgm:spPr/>
    </dgm:pt>
    <dgm:pt modelId="{BC893D0D-54C6-7A41-8901-384673978DAE}" type="pres">
      <dgm:prSet presAssocID="{28A7547A-700A-8E4B-AB8A-336C31E813DF}" presName="node" presStyleLbl="node1" presStyleIdx="2" presStyleCnt="5" custScaleX="189890">
        <dgm:presLayoutVars>
          <dgm:bulletEnabled val="1"/>
        </dgm:presLayoutVars>
      </dgm:prSet>
      <dgm:spPr/>
    </dgm:pt>
    <dgm:pt modelId="{B22F3B77-CE01-DE49-85AE-9E1A16A9ED84}" type="pres">
      <dgm:prSet presAssocID="{CD5AAAA8-79E9-A544-9ED5-1BB607D61A04}" presName="spacerT" presStyleCnt="0"/>
      <dgm:spPr/>
    </dgm:pt>
    <dgm:pt modelId="{27826528-272F-584A-B16D-85D429379B98}" type="pres">
      <dgm:prSet presAssocID="{CD5AAAA8-79E9-A544-9ED5-1BB607D61A04}" presName="sibTrans" presStyleLbl="sibTrans2D1" presStyleIdx="2" presStyleCnt="4"/>
      <dgm:spPr/>
    </dgm:pt>
    <dgm:pt modelId="{FCFEFC71-202B-6840-A153-F56B5A567734}" type="pres">
      <dgm:prSet presAssocID="{CD5AAAA8-79E9-A544-9ED5-1BB607D61A04}" presName="spacerB" presStyleCnt="0"/>
      <dgm:spPr/>
    </dgm:pt>
    <dgm:pt modelId="{302BDD78-0FDC-5649-BAA7-01C0019DAD41}" type="pres">
      <dgm:prSet presAssocID="{9FBAEB1D-5CFA-7641-8AC1-9E9E997FCE2B}" presName="node" presStyleLbl="node1" presStyleIdx="3" presStyleCnt="5" custScaleX="238093" custScaleY="119492">
        <dgm:presLayoutVars>
          <dgm:bulletEnabled val="1"/>
        </dgm:presLayoutVars>
      </dgm:prSet>
      <dgm:spPr/>
    </dgm:pt>
    <dgm:pt modelId="{B7567203-99A3-3C40-AA37-38630C87123F}" type="pres">
      <dgm:prSet presAssocID="{FF509016-CF05-E945-8B7C-E309F0963517}" presName="sibTransLast" presStyleLbl="sibTrans2D1" presStyleIdx="3" presStyleCnt="4"/>
      <dgm:spPr/>
    </dgm:pt>
    <dgm:pt modelId="{F4AAE40F-3B2D-FB48-B1DE-3923E554CBAF}" type="pres">
      <dgm:prSet presAssocID="{FF509016-CF05-E945-8B7C-E309F0963517}" presName="connectorText" presStyleLbl="sibTrans2D1" presStyleIdx="3" presStyleCnt="4"/>
      <dgm:spPr/>
    </dgm:pt>
    <dgm:pt modelId="{C47DD7CB-7AB7-A644-BA22-7916DA06BFBD}" type="pres">
      <dgm:prSet presAssocID="{FF509016-CF05-E945-8B7C-E309F0963517}" presName="lastNode" presStyleLbl="node1" presStyleIdx="4" presStyleCnt="5">
        <dgm:presLayoutVars>
          <dgm:bulletEnabled val="1"/>
        </dgm:presLayoutVars>
      </dgm:prSet>
      <dgm:spPr/>
    </dgm:pt>
  </dgm:ptLst>
  <dgm:cxnLst>
    <dgm:cxn modelId="{E5737503-10D6-2B43-9141-DF092557DF1F}" srcId="{FF509016-CF05-E945-8B7C-E309F0963517}" destId="{4E79D581-179C-6E46-AE9D-8C6F1D769126}" srcOrd="1" destOrd="0" parTransId="{83C3ED17-D101-5D45-BBEB-DEF2F72BE7F4}" sibTransId="{99A9EE7D-28EE-7541-95B1-AB2B26B82A2B}"/>
    <dgm:cxn modelId="{C851081B-DFC7-1146-8C52-D645A587907E}" type="presOf" srcId="{9FBAEB1D-5CFA-7641-8AC1-9E9E997FCE2B}" destId="{302BDD78-0FDC-5649-BAA7-01C0019DAD41}" srcOrd="0" destOrd="0" presId="urn:microsoft.com/office/officeart/2005/8/layout/equation2"/>
    <dgm:cxn modelId="{7CAB8D3E-C874-294D-B29A-02E42C9F0B48}" srcId="{FF509016-CF05-E945-8B7C-E309F0963517}" destId="{A5F32B07-9DAB-B341-AAF4-0D077D851C88}" srcOrd="0" destOrd="0" parTransId="{85DE4401-00FE-2C4F-98AE-EBBA46715CC5}" sibTransId="{44B77F8C-7884-784F-A3AD-89F31A0E1A5B}"/>
    <dgm:cxn modelId="{F5AB2141-6E35-804A-BC8B-7BD752D3344F}" type="presOf" srcId="{CD5AAAA8-79E9-A544-9ED5-1BB607D61A04}" destId="{27826528-272F-584A-B16D-85D429379B98}" srcOrd="0" destOrd="0" presId="urn:microsoft.com/office/officeart/2005/8/layout/equation2"/>
    <dgm:cxn modelId="{D8037F48-4330-1245-B1B9-0372D2B12BC5}" type="presOf" srcId="{4E4A4B87-F5D8-6044-A70D-6E47803C071A}" destId="{F4AAE40F-3B2D-FB48-B1DE-3923E554CBAF}" srcOrd="1" destOrd="0" presId="urn:microsoft.com/office/officeart/2005/8/layout/equation2"/>
    <dgm:cxn modelId="{AD1ACC53-C959-DD45-B4E3-33FAEFEAFF6D}" type="presOf" srcId="{FF509016-CF05-E945-8B7C-E309F0963517}" destId="{9314D588-7E35-2D43-B13C-FA53204E293E}" srcOrd="0" destOrd="0" presId="urn:microsoft.com/office/officeart/2005/8/layout/equation2"/>
    <dgm:cxn modelId="{C5AFE56B-A3F2-2A44-B2D9-A9104560473E}" srcId="{FF509016-CF05-E945-8B7C-E309F0963517}" destId="{9FBAEB1D-5CFA-7641-8AC1-9E9E997FCE2B}" srcOrd="3" destOrd="0" parTransId="{8CAF1FEA-66FA-F143-828C-4DA402E3ED1B}" sibTransId="{4E4A4B87-F5D8-6044-A70D-6E47803C071A}"/>
    <dgm:cxn modelId="{2260DE6F-BAC5-A442-AE6C-153579442191}" type="presOf" srcId="{44B77F8C-7884-784F-A3AD-89F31A0E1A5B}" destId="{01A2FF51-05C4-5743-850B-82CA56FB0E02}" srcOrd="0" destOrd="0" presId="urn:microsoft.com/office/officeart/2005/8/layout/equation2"/>
    <dgm:cxn modelId="{30637B7B-3858-8945-B539-ECE882AFB59E}" type="presOf" srcId="{4E79D581-179C-6E46-AE9D-8C6F1D769126}" destId="{F12F3034-2266-5245-8A4E-4AB22BC29DDF}" srcOrd="0" destOrd="0" presId="urn:microsoft.com/office/officeart/2005/8/layout/equation2"/>
    <dgm:cxn modelId="{130BDD7D-0222-D240-96D2-4FC37153F4AB}" srcId="{FF509016-CF05-E945-8B7C-E309F0963517}" destId="{28A7547A-700A-8E4B-AB8A-336C31E813DF}" srcOrd="2" destOrd="0" parTransId="{4FD5AC8E-901E-EE4C-951D-57D11A9E1ECF}" sibTransId="{CD5AAAA8-79E9-A544-9ED5-1BB607D61A04}"/>
    <dgm:cxn modelId="{B7A209A4-EEDF-DC4E-86CB-58545056F907}" type="presOf" srcId="{A5F32B07-9DAB-B341-AAF4-0D077D851C88}" destId="{48D852F2-67EC-E542-8349-4AB7DBA96FE8}" srcOrd="0" destOrd="0" presId="urn:microsoft.com/office/officeart/2005/8/layout/equation2"/>
    <dgm:cxn modelId="{052812B6-456E-5542-8DE7-02CBF4620522}" type="presOf" srcId="{D786AEBC-583F-5F4C-BF00-19A960362DBF}" destId="{C47DD7CB-7AB7-A644-BA22-7916DA06BFBD}" srcOrd="0" destOrd="0" presId="urn:microsoft.com/office/officeart/2005/8/layout/equation2"/>
    <dgm:cxn modelId="{53A6DABB-1C80-2D45-933F-9044C6B71B4A}" type="presOf" srcId="{4E4A4B87-F5D8-6044-A70D-6E47803C071A}" destId="{B7567203-99A3-3C40-AA37-38630C87123F}" srcOrd="0" destOrd="0" presId="urn:microsoft.com/office/officeart/2005/8/layout/equation2"/>
    <dgm:cxn modelId="{B56B4DBF-92D0-B147-97F4-FA28E5CD3859}" type="presOf" srcId="{28A7547A-700A-8E4B-AB8A-336C31E813DF}" destId="{BC893D0D-54C6-7A41-8901-384673978DAE}" srcOrd="0" destOrd="0" presId="urn:microsoft.com/office/officeart/2005/8/layout/equation2"/>
    <dgm:cxn modelId="{87CB2FD7-4E10-4840-BC80-ACD929790C25}" type="presOf" srcId="{99A9EE7D-28EE-7541-95B1-AB2B26B82A2B}" destId="{21B566C9-8A13-0E4A-94A7-70FABB261183}" srcOrd="0" destOrd="0" presId="urn:microsoft.com/office/officeart/2005/8/layout/equation2"/>
    <dgm:cxn modelId="{23C15CEF-3267-FC44-A6AF-4EDBCE072EA7}" srcId="{FF509016-CF05-E945-8B7C-E309F0963517}" destId="{D786AEBC-583F-5F4C-BF00-19A960362DBF}" srcOrd="4" destOrd="0" parTransId="{3D33F29C-4A00-0E46-A344-D260EE9BA2E4}" sibTransId="{308B9F9D-3A83-E74A-948A-72DF30DFD5CF}"/>
    <dgm:cxn modelId="{1DC0F168-ADC2-3E42-AB10-DD58BC7D7696}" type="presParOf" srcId="{9314D588-7E35-2D43-B13C-FA53204E293E}" destId="{1E942995-EA43-A44E-8E55-19ADBAE18772}" srcOrd="0" destOrd="0" presId="urn:microsoft.com/office/officeart/2005/8/layout/equation2"/>
    <dgm:cxn modelId="{0CDE686F-35BC-ED43-A897-70BAA1AD4159}" type="presParOf" srcId="{1E942995-EA43-A44E-8E55-19ADBAE18772}" destId="{48D852F2-67EC-E542-8349-4AB7DBA96FE8}" srcOrd="0" destOrd="0" presId="urn:microsoft.com/office/officeart/2005/8/layout/equation2"/>
    <dgm:cxn modelId="{A9BA9B96-0063-A443-9E9F-B86762DCDDC1}" type="presParOf" srcId="{1E942995-EA43-A44E-8E55-19ADBAE18772}" destId="{3E9E6B3A-BAF0-A849-B061-883389EF03CD}" srcOrd="1" destOrd="0" presId="urn:microsoft.com/office/officeart/2005/8/layout/equation2"/>
    <dgm:cxn modelId="{0C6BCF80-8EDA-4245-AF78-DA92713594EE}" type="presParOf" srcId="{1E942995-EA43-A44E-8E55-19ADBAE18772}" destId="{01A2FF51-05C4-5743-850B-82CA56FB0E02}" srcOrd="2" destOrd="0" presId="urn:microsoft.com/office/officeart/2005/8/layout/equation2"/>
    <dgm:cxn modelId="{9F5A7B63-8B7C-4C4D-9D5B-D2E998BD15A7}" type="presParOf" srcId="{1E942995-EA43-A44E-8E55-19ADBAE18772}" destId="{ABF3AFCF-7EA1-F04A-B5F7-6C334CAC7EDD}" srcOrd="3" destOrd="0" presId="urn:microsoft.com/office/officeart/2005/8/layout/equation2"/>
    <dgm:cxn modelId="{EEA01030-BAAA-9D4F-BBAF-1AF528B3AE42}" type="presParOf" srcId="{1E942995-EA43-A44E-8E55-19ADBAE18772}" destId="{F12F3034-2266-5245-8A4E-4AB22BC29DDF}" srcOrd="4" destOrd="0" presId="urn:microsoft.com/office/officeart/2005/8/layout/equation2"/>
    <dgm:cxn modelId="{55479627-874D-F84A-9C30-91E234DB99A1}" type="presParOf" srcId="{1E942995-EA43-A44E-8E55-19ADBAE18772}" destId="{D26480C3-3C3C-E347-9262-ADEDECB47AB9}" srcOrd="5" destOrd="0" presId="urn:microsoft.com/office/officeart/2005/8/layout/equation2"/>
    <dgm:cxn modelId="{20F1095B-AD80-BF4C-A071-DF01D9BE0E31}" type="presParOf" srcId="{1E942995-EA43-A44E-8E55-19ADBAE18772}" destId="{21B566C9-8A13-0E4A-94A7-70FABB261183}" srcOrd="6" destOrd="0" presId="urn:microsoft.com/office/officeart/2005/8/layout/equation2"/>
    <dgm:cxn modelId="{431773AB-5235-8D46-8242-1CE894DCC328}" type="presParOf" srcId="{1E942995-EA43-A44E-8E55-19ADBAE18772}" destId="{421B5913-1F89-1F42-8FB3-F6BD0BA8DFC9}" srcOrd="7" destOrd="0" presId="urn:microsoft.com/office/officeart/2005/8/layout/equation2"/>
    <dgm:cxn modelId="{75938C6B-8C8F-9D4B-AC33-BE12CF1FF990}" type="presParOf" srcId="{1E942995-EA43-A44E-8E55-19ADBAE18772}" destId="{BC893D0D-54C6-7A41-8901-384673978DAE}" srcOrd="8" destOrd="0" presId="urn:microsoft.com/office/officeart/2005/8/layout/equation2"/>
    <dgm:cxn modelId="{217A13BA-2D94-B74B-8241-6594EC2DFEFB}" type="presParOf" srcId="{1E942995-EA43-A44E-8E55-19ADBAE18772}" destId="{B22F3B77-CE01-DE49-85AE-9E1A16A9ED84}" srcOrd="9" destOrd="0" presId="urn:microsoft.com/office/officeart/2005/8/layout/equation2"/>
    <dgm:cxn modelId="{9A7A62EF-1E1A-1E44-8CF2-792D830F6F18}" type="presParOf" srcId="{1E942995-EA43-A44E-8E55-19ADBAE18772}" destId="{27826528-272F-584A-B16D-85D429379B98}" srcOrd="10" destOrd="0" presId="urn:microsoft.com/office/officeart/2005/8/layout/equation2"/>
    <dgm:cxn modelId="{A74353C7-3ABD-C74E-9EF1-167D01A085ED}" type="presParOf" srcId="{1E942995-EA43-A44E-8E55-19ADBAE18772}" destId="{FCFEFC71-202B-6840-A153-F56B5A567734}" srcOrd="11" destOrd="0" presId="urn:microsoft.com/office/officeart/2005/8/layout/equation2"/>
    <dgm:cxn modelId="{260435FE-9EB7-574A-AD85-3BA7CBC4924E}" type="presParOf" srcId="{1E942995-EA43-A44E-8E55-19ADBAE18772}" destId="{302BDD78-0FDC-5649-BAA7-01C0019DAD41}" srcOrd="12" destOrd="0" presId="urn:microsoft.com/office/officeart/2005/8/layout/equation2"/>
    <dgm:cxn modelId="{216A4B30-DE10-1F43-9130-5B229453F1E4}" type="presParOf" srcId="{9314D588-7E35-2D43-B13C-FA53204E293E}" destId="{B7567203-99A3-3C40-AA37-38630C87123F}" srcOrd="1" destOrd="0" presId="urn:microsoft.com/office/officeart/2005/8/layout/equation2"/>
    <dgm:cxn modelId="{3B84B2A9-DAD6-BA49-9C79-62797B3BFE5E}" type="presParOf" srcId="{B7567203-99A3-3C40-AA37-38630C87123F}" destId="{F4AAE40F-3B2D-FB48-B1DE-3923E554CBAF}" srcOrd="0" destOrd="0" presId="urn:microsoft.com/office/officeart/2005/8/layout/equation2"/>
    <dgm:cxn modelId="{548A2176-AC0B-6E4E-9999-48707ECAB612}" type="presParOf" srcId="{9314D588-7E35-2D43-B13C-FA53204E293E}" destId="{C47DD7CB-7AB7-A644-BA22-7916DA06BFBD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F98A99-43C4-904D-8D02-9930BBDFF3EC}" type="doc">
      <dgm:prSet loTypeId="urn:microsoft.com/office/officeart/2005/8/layout/list1" loCatId="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s-ES"/>
        </a:p>
      </dgm:t>
    </dgm:pt>
    <dgm:pt modelId="{76992769-1AD0-8D45-80ED-90694376914A}">
      <dgm:prSet phldrT="[Texto]"/>
      <dgm:spPr/>
      <dgm:t>
        <a:bodyPr/>
        <a:lstStyle/>
        <a:p>
          <a:r>
            <a:rPr lang="es-ES" dirty="0"/>
            <a:t>Objetivo General</a:t>
          </a:r>
        </a:p>
      </dgm:t>
    </dgm:pt>
    <dgm:pt modelId="{1F81B070-6454-654C-9D8E-30712CEAE7A9}" type="parTrans" cxnId="{06A506DB-6DE4-664F-8A49-55327AA76F64}">
      <dgm:prSet/>
      <dgm:spPr/>
      <dgm:t>
        <a:bodyPr/>
        <a:lstStyle/>
        <a:p>
          <a:endParaRPr lang="es-ES"/>
        </a:p>
      </dgm:t>
    </dgm:pt>
    <dgm:pt modelId="{95D527BE-0CFC-A741-94C1-4EBC69AD5048}" type="sibTrans" cxnId="{06A506DB-6DE4-664F-8A49-55327AA76F64}">
      <dgm:prSet/>
      <dgm:spPr/>
      <dgm:t>
        <a:bodyPr/>
        <a:lstStyle/>
        <a:p>
          <a:endParaRPr lang="es-ES"/>
        </a:p>
      </dgm:t>
    </dgm:pt>
    <dgm:pt modelId="{E9993163-9E90-B443-A61F-2B63396B48E6}">
      <dgm:prSet phldrT="[Texto]"/>
      <dgm:spPr/>
      <dgm:t>
        <a:bodyPr/>
        <a:lstStyle/>
        <a:p>
          <a:r>
            <a:rPr lang="es-ES" dirty="0"/>
            <a:t>Desarrollar una aplicación web que funcione como sistema de recomendación de minutas nutricionales para especialistas.</a:t>
          </a:r>
        </a:p>
      </dgm:t>
    </dgm:pt>
    <dgm:pt modelId="{05F34246-4BC1-4F44-B7F0-60D4F878CD00}" type="parTrans" cxnId="{1460CFFC-DD4D-8C49-A8C0-10E74D8AD03E}">
      <dgm:prSet/>
      <dgm:spPr/>
      <dgm:t>
        <a:bodyPr/>
        <a:lstStyle/>
        <a:p>
          <a:endParaRPr lang="es-ES"/>
        </a:p>
      </dgm:t>
    </dgm:pt>
    <dgm:pt modelId="{E27A3C4F-934B-3D40-89A8-A8E335CC8358}" type="sibTrans" cxnId="{1460CFFC-DD4D-8C49-A8C0-10E74D8AD03E}">
      <dgm:prSet/>
      <dgm:spPr/>
      <dgm:t>
        <a:bodyPr/>
        <a:lstStyle/>
        <a:p>
          <a:endParaRPr lang="es-ES"/>
        </a:p>
      </dgm:t>
    </dgm:pt>
    <dgm:pt modelId="{C1E8157C-A6DE-624B-B884-1C2E7CB36BC8}">
      <dgm:prSet/>
      <dgm:spPr/>
      <dgm:t>
        <a:bodyPr/>
        <a:lstStyle/>
        <a:p>
          <a:r>
            <a:rPr lang="es-ES" dirty="0"/>
            <a:t>Objetivos Específicos</a:t>
          </a:r>
        </a:p>
      </dgm:t>
    </dgm:pt>
    <dgm:pt modelId="{A0DF16E6-8ED4-3C40-99D2-7CDB9C03D45F}" type="parTrans" cxnId="{56C3106B-AB8D-2847-A9D4-E35FB87C451F}">
      <dgm:prSet/>
      <dgm:spPr/>
      <dgm:t>
        <a:bodyPr/>
        <a:lstStyle/>
        <a:p>
          <a:endParaRPr lang="es-ES"/>
        </a:p>
      </dgm:t>
    </dgm:pt>
    <dgm:pt modelId="{947C2B84-9BCD-B343-90A9-AB55FF10F546}" type="sibTrans" cxnId="{56C3106B-AB8D-2847-A9D4-E35FB87C451F}">
      <dgm:prSet/>
      <dgm:spPr/>
      <dgm:t>
        <a:bodyPr/>
        <a:lstStyle/>
        <a:p>
          <a:endParaRPr lang="es-ES"/>
        </a:p>
      </dgm:t>
    </dgm:pt>
    <dgm:pt modelId="{57EB44F6-CEAB-5049-80B8-7A81B8BD13BE}">
      <dgm:prSet/>
      <dgm:spPr/>
      <dgm:t>
        <a:bodyPr/>
        <a:lstStyle/>
        <a:p>
          <a:r>
            <a:rPr lang="es-ES" dirty="0"/>
            <a:t>Advertir el estado nutricional de un paciente en base a la evaluación nutricional antropométrica.</a:t>
          </a:r>
        </a:p>
      </dgm:t>
    </dgm:pt>
    <dgm:pt modelId="{A71495C4-ECC4-1644-BEA4-4617B7EB8090}" type="parTrans" cxnId="{81254E97-99D6-3644-9FCC-39BECE6DE4A8}">
      <dgm:prSet/>
      <dgm:spPr/>
      <dgm:t>
        <a:bodyPr/>
        <a:lstStyle/>
        <a:p>
          <a:endParaRPr lang="es-ES"/>
        </a:p>
      </dgm:t>
    </dgm:pt>
    <dgm:pt modelId="{34DEA836-2E7C-FD41-82E6-854BF32A7B13}" type="sibTrans" cxnId="{81254E97-99D6-3644-9FCC-39BECE6DE4A8}">
      <dgm:prSet/>
      <dgm:spPr/>
      <dgm:t>
        <a:bodyPr/>
        <a:lstStyle/>
        <a:p>
          <a:endParaRPr lang="es-ES"/>
        </a:p>
      </dgm:t>
    </dgm:pt>
    <dgm:pt modelId="{D15AAC09-BE33-024C-A903-BDF53E4045AC}">
      <dgm:prSet/>
      <dgm:spPr/>
      <dgm:t>
        <a:bodyPr/>
        <a:lstStyle/>
        <a:p>
          <a:r>
            <a:rPr lang="es-ES" dirty="0"/>
            <a:t>Sugerir una minuta factible para cada caso que involucre nutrición clínica en pacientes.</a:t>
          </a:r>
        </a:p>
      </dgm:t>
    </dgm:pt>
    <dgm:pt modelId="{8BCF8732-D887-7D41-BADA-5A888803BD89}" type="parTrans" cxnId="{9EB04465-E89A-9842-815A-1D09334FE91E}">
      <dgm:prSet/>
      <dgm:spPr/>
      <dgm:t>
        <a:bodyPr/>
        <a:lstStyle/>
        <a:p>
          <a:endParaRPr lang="es-ES"/>
        </a:p>
      </dgm:t>
    </dgm:pt>
    <dgm:pt modelId="{9D6033BA-C8B2-FF47-BF1A-1929BFF4F5F6}" type="sibTrans" cxnId="{9EB04465-E89A-9842-815A-1D09334FE91E}">
      <dgm:prSet/>
      <dgm:spPr/>
      <dgm:t>
        <a:bodyPr/>
        <a:lstStyle/>
        <a:p>
          <a:endParaRPr lang="es-ES"/>
        </a:p>
      </dgm:t>
    </dgm:pt>
    <dgm:pt modelId="{AB0899F6-3E87-AA4A-8CD5-8CDF887944EC}">
      <dgm:prSet/>
      <dgm:spPr/>
      <dgm:t>
        <a:bodyPr/>
        <a:lstStyle/>
        <a:p>
          <a:r>
            <a:rPr lang="es-ES" dirty="0"/>
            <a:t>Comparar fichas de un paciente en distintas instancias de tiempo para observar la evolución de su estado.</a:t>
          </a:r>
        </a:p>
      </dgm:t>
    </dgm:pt>
    <dgm:pt modelId="{C4FADAA2-8033-6642-B6AA-3FBD073293A0}" type="parTrans" cxnId="{6833A191-1BB3-BE49-AD64-653D0D919E95}">
      <dgm:prSet/>
      <dgm:spPr/>
      <dgm:t>
        <a:bodyPr/>
        <a:lstStyle/>
        <a:p>
          <a:endParaRPr lang="es-ES"/>
        </a:p>
      </dgm:t>
    </dgm:pt>
    <dgm:pt modelId="{0E227C7C-BC68-D84E-B12D-D2194FA3565A}" type="sibTrans" cxnId="{6833A191-1BB3-BE49-AD64-653D0D919E95}">
      <dgm:prSet/>
      <dgm:spPr/>
      <dgm:t>
        <a:bodyPr/>
        <a:lstStyle/>
        <a:p>
          <a:endParaRPr lang="es-ES"/>
        </a:p>
      </dgm:t>
    </dgm:pt>
    <dgm:pt modelId="{65CBD7F9-5FCE-E743-9AEE-6494F69BD4F7}" type="pres">
      <dgm:prSet presAssocID="{BAF98A99-43C4-904D-8D02-9930BBDFF3EC}" presName="linear" presStyleCnt="0">
        <dgm:presLayoutVars>
          <dgm:dir/>
          <dgm:animLvl val="lvl"/>
          <dgm:resizeHandles val="exact"/>
        </dgm:presLayoutVars>
      </dgm:prSet>
      <dgm:spPr/>
    </dgm:pt>
    <dgm:pt modelId="{B4797774-410B-8A4F-9833-EAFE2C307C4B}" type="pres">
      <dgm:prSet presAssocID="{76992769-1AD0-8D45-80ED-90694376914A}" presName="parentLin" presStyleCnt="0"/>
      <dgm:spPr/>
    </dgm:pt>
    <dgm:pt modelId="{26077DA8-82E8-144B-9F98-587D54290D44}" type="pres">
      <dgm:prSet presAssocID="{76992769-1AD0-8D45-80ED-90694376914A}" presName="parentLeftMargin" presStyleLbl="node1" presStyleIdx="0" presStyleCnt="2"/>
      <dgm:spPr/>
    </dgm:pt>
    <dgm:pt modelId="{A9EC4EF0-0778-1B49-9E10-49D43369FA71}" type="pres">
      <dgm:prSet presAssocID="{76992769-1AD0-8D45-80ED-90694376914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EFE2297-F832-2B43-B88C-291A514D6EB8}" type="pres">
      <dgm:prSet presAssocID="{76992769-1AD0-8D45-80ED-90694376914A}" presName="negativeSpace" presStyleCnt="0"/>
      <dgm:spPr/>
    </dgm:pt>
    <dgm:pt modelId="{6939BAF5-8A7C-8845-8F9C-DB9CAF059A16}" type="pres">
      <dgm:prSet presAssocID="{76992769-1AD0-8D45-80ED-90694376914A}" presName="childText" presStyleLbl="conFgAcc1" presStyleIdx="0" presStyleCnt="2">
        <dgm:presLayoutVars>
          <dgm:bulletEnabled val="1"/>
        </dgm:presLayoutVars>
      </dgm:prSet>
      <dgm:spPr/>
    </dgm:pt>
    <dgm:pt modelId="{1142A018-949D-E141-B4E6-D46C8D9AF88F}" type="pres">
      <dgm:prSet presAssocID="{95D527BE-0CFC-A741-94C1-4EBC69AD5048}" presName="spaceBetweenRectangles" presStyleCnt="0"/>
      <dgm:spPr/>
    </dgm:pt>
    <dgm:pt modelId="{4BECC027-E0DF-5F4E-9374-98C3771145CE}" type="pres">
      <dgm:prSet presAssocID="{C1E8157C-A6DE-624B-B884-1C2E7CB36BC8}" presName="parentLin" presStyleCnt="0"/>
      <dgm:spPr/>
    </dgm:pt>
    <dgm:pt modelId="{B722E7BA-FD8B-DB43-9454-346CF8CC728F}" type="pres">
      <dgm:prSet presAssocID="{C1E8157C-A6DE-624B-B884-1C2E7CB36BC8}" presName="parentLeftMargin" presStyleLbl="node1" presStyleIdx="0" presStyleCnt="2"/>
      <dgm:spPr/>
    </dgm:pt>
    <dgm:pt modelId="{B71E24B0-0852-294E-B437-6FF852F31414}" type="pres">
      <dgm:prSet presAssocID="{C1E8157C-A6DE-624B-B884-1C2E7CB36BC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2DCEDB1-1213-8C47-8DF4-BA88E42BE200}" type="pres">
      <dgm:prSet presAssocID="{C1E8157C-A6DE-624B-B884-1C2E7CB36BC8}" presName="negativeSpace" presStyleCnt="0"/>
      <dgm:spPr/>
    </dgm:pt>
    <dgm:pt modelId="{617FEC3E-D7A2-E14A-BA31-786A71297BB3}" type="pres">
      <dgm:prSet presAssocID="{C1E8157C-A6DE-624B-B884-1C2E7CB36BC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FEA5515-B12A-E740-9B3C-84A89C5B9628}" type="presOf" srcId="{76992769-1AD0-8D45-80ED-90694376914A}" destId="{A9EC4EF0-0778-1B49-9E10-49D43369FA71}" srcOrd="1" destOrd="0" presId="urn:microsoft.com/office/officeart/2005/8/layout/list1"/>
    <dgm:cxn modelId="{4291C05C-BD3D-6949-842C-99C9597B403C}" type="presOf" srcId="{C1E8157C-A6DE-624B-B884-1C2E7CB36BC8}" destId="{B722E7BA-FD8B-DB43-9454-346CF8CC728F}" srcOrd="0" destOrd="0" presId="urn:microsoft.com/office/officeart/2005/8/layout/list1"/>
    <dgm:cxn modelId="{9EB04465-E89A-9842-815A-1D09334FE91E}" srcId="{C1E8157C-A6DE-624B-B884-1C2E7CB36BC8}" destId="{D15AAC09-BE33-024C-A903-BDF53E4045AC}" srcOrd="1" destOrd="0" parTransId="{8BCF8732-D887-7D41-BADA-5A888803BD89}" sibTransId="{9D6033BA-C8B2-FF47-BF1A-1929BFF4F5F6}"/>
    <dgm:cxn modelId="{D6B9326A-7A59-2A49-A5B2-5A144CE649B3}" type="presOf" srcId="{BAF98A99-43C4-904D-8D02-9930BBDFF3EC}" destId="{65CBD7F9-5FCE-E743-9AEE-6494F69BD4F7}" srcOrd="0" destOrd="0" presId="urn:microsoft.com/office/officeart/2005/8/layout/list1"/>
    <dgm:cxn modelId="{56C3106B-AB8D-2847-A9D4-E35FB87C451F}" srcId="{BAF98A99-43C4-904D-8D02-9930BBDFF3EC}" destId="{C1E8157C-A6DE-624B-B884-1C2E7CB36BC8}" srcOrd="1" destOrd="0" parTransId="{A0DF16E6-8ED4-3C40-99D2-7CDB9C03D45F}" sibTransId="{947C2B84-9BCD-B343-90A9-AB55FF10F546}"/>
    <dgm:cxn modelId="{8347366F-AF6D-A442-8F41-2FC98C49FD71}" type="presOf" srcId="{D15AAC09-BE33-024C-A903-BDF53E4045AC}" destId="{617FEC3E-D7A2-E14A-BA31-786A71297BB3}" srcOrd="0" destOrd="1" presId="urn:microsoft.com/office/officeart/2005/8/layout/list1"/>
    <dgm:cxn modelId="{5911A277-FA58-3044-814B-19267351960A}" type="presOf" srcId="{E9993163-9E90-B443-A61F-2B63396B48E6}" destId="{6939BAF5-8A7C-8845-8F9C-DB9CAF059A16}" srcOrd="0" destOrd="0" presId="urn:microsoft.com/office/officeart/2005/8/layout/list1"/>
    <dgm:cxn modelId="{4D3AE878-DD30-8848-BA5E-E8755F8D2114}" type="presOf" srcId="{C1E8157C-A6DE-624B-B884-1C2E7CB36BC8}" destId="{B71E24B0-0852-294E-B437-6FF852F31414}" srcOrd="1" destOrd="0" presId="urn:microsoft.com/office/officeart/2005/8/layout/list1"/>
    <dgm:cxn modelId="{7C486A90-163C-8E4A-B711-60BCF327C91A}" type="presOf" srcId="{76992769-1AD0-8D45-80ED-90694376914A}" destId="{26077DA8-82E8-144B-9F98-587D54290D44}" srcOrd="0" destOrd="0" presId="urn:microsoft.com/office/officeart/2005/8/layout/list1"/>
    <dgm:cxn modelId="{6833A191-1BB3-BE49-AD64-653D0D919E95}" srcId="{C1E8157C-A6DE-624B-B884-1C2E7CB36BC8}" destId="{AB0899F6-3E87-AA4A-8CD5-8CDF887944EC}" srcOrd="2" destOrd="0" parTransId="{C4FADAA2-8033-6642-B6AA-3FBD073293A0}" sibTransId="{0E227C7C-BC68-D84E-B12D-D2194FA3565A}"/>
    <dgm:cxn modelId="{81254E97-99D6-3644-9FCC-39BECE6DE4A8}" srcId="{C1E8157C-A6DE-624B-B884-1C2E7CB36BC8}" destId="{57EB44F6-CEAB-5049-80B8-7A81B8BD13BE}" srcOrd="0" destOrd="0" parTransId="{A71495C4-ECC4-1644-BEA4-4617B7EB8090}" sibTransId="{34DEA836-2E7C-FD41-82E6-854BF32A7B13}"/>
    <dgm:cxn modelId="{B6E212D7-1479-734B-9EEB-AA67F1A207A8}" type="presOf" srcId="{57EB44F6-CEAB-5049-80B8-7A81B8BD13BE}" destId="{617FEC3E-D7A2-E14A-BA31-786A71297BB3}" srcOrd="0" destOrd="0" presId="urn:microsoft.com/office/officeart/2005/8/layout/list1"/>
    <dgm:cxn modelId="{06A506DB-6DE4-664F-8A49-55327AA76F64}" srcId="{BAF98A99-43C4-904D-8D02-9930BBDFF3EC}" destId="{76992769-1AD0-8D45-80ED-90694376914A}" srcOrd="0" destOrd="0" parTransId="{1F81B070-6454-654C-9D8E-30712CEAE7A9}" sibTransId="{95D527BE-0CFC-A741-94C1-4EBC69AD5048}"/>
    <dgm:cxn modelId="{1690E8FB-82E9-7F44-8FCB-83D34C3AAFE4}" type="presOf" srcId="{AB0899F6-3E87-AA4A-8CD5-8CDF887944EC}" destId="{617FEC3E-D7A2-E14A-BA31-786A71297BB3}" srcOrd="0" destOrd="2" presId="urn:microsoft.com/office/officeart/2005/8/layout/list1"/>
    <dgm:cxn modelId="{1460CFFC-DD4D-8C49-A8C0-10E74D8AD03E}" srcId="{76992769-1AD0-8D45-80ED-90694376914A}" destId="{E9993163-9E90-B443-A61F-2B63396B48E6}" srcOrd="0" destOrd="0" parTransId="{05F34246-4BC1-4F44-B7F0-60D4F878CD00}" sibTransId="{E27A3C4F-934B-3D40-89A8-A8E335CC8358}"/>
    <dgm:cxn modelId="{1EFD4D19-188E-1F45-84AB-7D2838D0C2DB}" type="presParOf" srcId="{65CBD7F9-5FCE-E743-9AEE-6494F69BD4F7}" destId="{B4797774-410B-8A4F-9833-EAFE2C307C4B}" srcOrd="0" destOrd="0" presId="urn:microsoft.com/office/officeart/2005/8/layout/list1"/>
    <dgm:cxn modelId="{5A723FA8-6A3B-B247-B562-C67DF4D7E69E}" type="presParOf" srcId="{B4797774-410B-8A4F-9833-EAFE2C307C4B}" destId="{26077DA8-82E8-144B-9F98-587D54290D44}" srcOrd="0" destOrd="0" presId="urn:microsoft.com/office/officeart/2005/8/layout/list1"/>
    <dgm:cxn modelId="{6E7456B9-DF3B-E446-85F5-4C3FAB624D7A}" type="presParOf" srcId="{B4797774-410B-8A4F-9833-EAFE2C307C4B}" destId="{A9EC4EF0-0778-1B49-9E10-49D43369FA71}" srcOrd="1" destOrd="0" presId="urn:microsoft.com/office/officeart/2005/8/layout/list1"/>
    <dgm:cxn modelId="{CCB1F6AB-C56D-CA4B-8042-7A1947715C49}" type="presParOf" srcId="{65CBD7F9-5FCE-E743-9AEE-6494F69BD4F7}" destId="{EEFE2297-F832-2B43-B88C-291A514D6EB8}" srcOrd="1" destOrd="0" presId="urn:microsoft.com/office/officeart/2005/8/layout/list1"/>
    <dgm:cxn modelId="{04CA2B94-1609-B648-B53A-C5C62FA3951E}" type="presParOf" srcId="{65CBD7F9-5FCE-E743-9AEE-6494F69BD4F7}" destId="{6939BAF5-8A7C-8845-8F9C-DB9CAF059A16}" srcOrd="2" destOrd="0" presId="urn:microsoft.com/office/officeart/2005/8/layout/list1"/>
    <dgm:cxn modelId="{2038DF31-1C55-B944-974B-8C96BE3DC10E}" type="presParOf" srcId="{65CBD7F9-5FCE-E743-9AEE-6494F69BD4F7}" destId="{1142A018-949D-E141-B4E6-D46C8D9AF88F}" srcOrd="3" destOrd="0" presId="urn:microsoft.com/office/officeart/2005/8/layout/list1"/>
    <dgm:cxn modelId="{ED57FAF0-D212-8A44-8B7C-5B194F1564E5}" type="presParOf" srcId="{65CBD7F9-5FCE-E743-9AEE-6494F69BD4F7}" destId="{4BECC027-E0DF-5F4E-9374-98C3771145CE}" srcOrd="4" destOrd="0" presId="urn:microsoft.com/office/officeart/2005/8/layout/list1"/>
    <dgm:cxn modelId="{09A037D8-33E8-994A-AA05-31046667C09C}" type="presParOf" srcId="{4BECC027-E0DF-5F4E-9374-98C3771145CE}" destId="{B722E7BA-FD8B-DB43-9454-346CF8CC728F}" srcOrd="0" destOrd="0" presId="urn:microsoft.com/office/officeart/2005/8/layout/list1"/>
    <dgm:cxn modelId="{92AF99B3-ECB7-6048-ADFC-584DFA6F52BA}" type="presParOf" srcId="{4BECC027-E0DF-5F4E-9374-98C3771145CE}" destId="{B71E24B0-0852-294E-B437-6FF852F31414}" srcOrd="1" destOrd="0" presId="urn:microsoft.com/office/officeart/2005/8/layout/list1"/>
    <dgm:cxn modelId="{3C95E99F-774B-7940-8A39-988AC5B4071E}" type="presParOf" srcId="{65CBD7F9-5FCE-E743-9AEE-6494F69BD4F7}" destId="{32DCEDB1-1213-8C47-8DF4-BA88E42BE200}" srcOrd="5" destOrd="0" presId="urn:microsoft.com/office/officeart/2005/8/layout/list1"/>
    <dgm:cxn modelId="{CFC30332-EC04-5441-BDAA-230C928F9A89}" type="presParOf" srcId="{65CBD7F9-5FCE-E743-9AEE-6494F69BD4F7}" destId="{617FEC3E-D7A2-E14A-BA31-786A71297BB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9B06A9-633C-BA47-8A19-91A61B8C1BA7}" type="doc">
      <dgm:prSet loTypeId="urn:microsoft.com/office/officeart/2005/8/layout/list1" loCatId="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s-ES"/>
        </a:p>
      </dgm:t>
    </dgm:pt>
    <dgm:pt modelId="{6307035E-6189-2943-988A-0F8A82A4C3B3}">
      <dgm:prSet phldrT="[Texto]"/>
      <dgm:spPr/>
      <dgm:t>
        <a:bodyPr/>
        <a:lstStyle/>
        <a:p>
          <a:r>
            <a:rPr lang="es-ES" dirty="0"/>
            <a:t>Recursos Humanos</a:t>
          </a:r>
        </a:p>
      </dgm:t>
    </dgm:pt>
    <dgm:pt modelId="{9675E28F-E314-FC4E-8E0B-57478AFBA1C2}" type="parTrans" cxnId="{D78C974A-9725-EF46-869E-4E15F8D90FFF}">
      <dgm:prSet/>
      <dgm:spPr/>
      <dgm:t>
        <a:bodyPr/>
        <a:lstStyle/>
        <a:p>
          <a:endParaRPr lang="es-ES"/>
        </a:p>
      </dgm:t>
    </dgm:pt>
    <dgm:pt modelId="{26CA0A80-7D7D-9444-84DE-0B2531D8B45C}" type="sibTrans" cxnId="{D78C974A-9725-EF46-869E-4E15F8D90FFF}">
      <dgm:prSet/>
      <dgm:spPr/>
      <dgm:t>
        <a:bodyPr/>
        <a:lstStyle/>
        <a:p>
          <a:endParaRPr lang="es-ES"/>
        </a:p>
      </dgm:t>
    </dgm:pt>
    <dgm:pt modelId="{11424D1A-5045-6641-B65F-B6ACB3AA7C36}">
      <dgm:prSet phldrT="[Texto]"/>
      <dgm:spPr/>
      <dgm:t>
        <a:bodyPr/>
        <a:lstStyle/>
        <a:p>
          <a:r>
            <a:rPr lang="es-ES" dirty="0"/>
            <a:t>Profesor guía</a:t>
          </a:r>
        </a:p>
      </dgm:t>
    </dgm:pt>
    <dgm:pt modelId="{CEA901BF-ABA3-FA43-9E68-B8A64F97AA81}" type="parTrans" cxnId="{5BCF07F9-10D2-7242-9C20-951D6E0B81D3}">
      <dgm:prSet/>
      <dgm:spPr/>
      <dgm:t>
        <a:bodyPr/>
        <a:lstStyle/>
        <a:p>
          <a:endParaRPr lang="es-ES"/>
        </a:p>
      </dgm:t>
    </dgm:pt>
    <dgm:pt modelId="{6C8F0569-BF69-1545-85A2-1FDB4A59CF45}" type="sibTrans" cxnId="{5BCF07F9-10D2-7242-9C20-951D6E0B81D3}">
      <dgm:prSet/>
      <dgm:spPr/>
      <dgm:t>
        <a:bodyPr/>
        <a:lstStyle/>
        <a:p>
          <a:endParaRPr lang="es-ES"/>
        </a:p>
      </dgm:t>
    </dgm:pt>
    <dgm:pt modelId="{F6C612D2-C63A-1149-B29E-40104782EC35}">
      <dgm:prSet phldrT="[Texto]"/>
      <dgm:spPr/>
      <dgm:t>
        <a:bodyPr/>
        <a:lstStyle/>
        <a:p>
          <a:r>
            <a:rPr lang="es-ES"/>
            <a:t>Profesionales Escuela de Nutrición de la Universidad de Valparaíso</a:t>
          </a:r>
          <a:endParaRPr lang="es-ES" dirty="0"/>
        </a:p>
      </dgm:t>
    </dgm:pt>
    <dgm:pt modelId="{3BD59BA4-15E3-3B47-8785-3291A48B5394}" type="parTrans" cxnId="{1576E739-6594-4642-A57F-9C501EC32DC7}">
      <dgm:prSet/>
      <dgm:spPr/>
      <dgm:t>
        <a:bodyPr/>
        <a:lstStyle/>
        <a:p>
          <a:endParaRPr lang="es-ES"/>
        </a:p>
      </dgm:t>
    </dgm:pt>
    <dgm:pt modelId="{93C2C16E-414B-CE4B-80D8-8C5DB411BBDE}" type="sibTrans" cxnId="{1576E739-6594-4642-A57F-9C501EC32DC7}">
      <dgm:prSet/>
      <dgm:spPr/>
      <dgm:t>
        <a:bodyPr/>
        <a:lstStyle/>
        <a:p>
          <a:endParaRPr lang="es-ES"/>
        </a:p>
      </dgm:t>
    </dgm:pt>
    <dgm:pt modelId="{FE8C40B9-27E3-504D-BAF4-DEC3CECE9721}">
      <dgm:prSet/>
      <dgm:spPr/>
      <dgm:t>
        <a:bodyPr/>
        <a:lstStyle/>
        <a:p>
          <a:r>
            <a:rPr lang="es-ES"/>
            <a:t>Recursos Materiales</a:t>
          </a:r>
          <a:endParaRPr lang="es-ES" dirty="0"/>
        </a:p>
      </dgm:t>
    </dgm:pt>
    <dgm:pt modelId="{C3A954D1-4A7E-3246-807A-212BDB6666D4}" type="parTrans" cxnId="{BF950941-031E-124A-A663-FD51D4E94CD0}">
      <dgm:prSet/>
      <dgm:spPr/>
      <dgm:t>
        <a:bodyPr/>
        <a:lstStyle/>
        <a:p>
          <a:endParaRPr lang="es-ES"/>
        </a:p>
      </dgm:t>
    </dgm:pt>
    <dgm:pt modelId="{66959444-3E57-414B-8A31-52E33DBE9426}" type="sibTrans" cxnId="{BF950941-031E-124A-A663-FD51D4E94CD0}">
      <dgm:prSet/>
      <dgm:spPr/>
      <dgm:t>
        <a:bodyPr/>
        <a:lstStyle/>
        <a:p>
          <a:endParaRPr lang="es-ES"/>
        </a:p>
      </dgm:t>
    </dgm:pt>
    <dgm:pt modelId="{05887370-F556-124B-A3F6-235A87EF8F1B}">
      <dgm:prSet/>
      <dgm:spPr/>
      <dgm:t>
        <a:bodyPr/>
        <a:lstStyle/>
        <a:p>
          <a:r>
            <a:rPr lang="es-ES"/>
            <a:t>Computador con acceso a internet</a:t>
          </a:r>
          <a:endParaRPr lang="es-ES" dirty="0"/>
        </a:p>
      </dgm:t>
    </dgm:pt>
    <dgm:pt modelId="{3DFCB082-4ED9-2A41-B0CD-237D7D769045}" type="parTrans" cxnId="{0D2CF23D-5B83-504A-A7FD-583065A67895}">
      <dgm:prSet/>
      <dgm:spPr/>
      <dgm:t>
        <a:bodyPr/>
        <a:lstStyle/>
        <a:p>
          <a:endParaRPr lang="es-ES"/>
        </a:p>
      </dgm:t>
    </dgm:pt>
    <dgm:pt modelId="{8A49C46C-7B63-CF47-BCCE-B39E172C8225}" type="sibTrans" cxnId="{0D2CF23D-5B83-504A-A7FD-583065A67895}">
      <dgm:prSet/>
      <dgm:spPr/>
      <dgm:t>
        <a:bodyPr/>
        <a:lstStyle/>
        <a:p>
          <a:endParaRPr lang="es-ES"/>
        </a:p>
      </dgm:t>
    </dgm:pt>
    <dgm:pt modelId="{47EB8066-0A29-9C42-B419-BEE3E684D8A9}">
      <dgm:prSet/>
      <dgm:spPr/>
      <dgm:t>
        <a:bodyPr/>
        <a:lstStyle/>
        <a:p>
          <a:r>
            <a:rPr lang="es-ES"/>
            <a:t>Documentación bibliográfica.</a:t>
          </a:r>
          <a:endParaRPr lang="es-ES" dirty="0"/>
        </a:p>
      </dgm:t>
    </dgm:pt>
    <dgm:pt modelId="{820D976F-9CA8-3345-A37B-AA072785D37D}" type="parTrans" cxnId="{583CF88A-E201-0A43-8381-E71B261A9AAD}">
      <dgm:prSet/>
      <dgm:spPr/>
      <dgm:t>
        <a:bodyPr/>
        <a:lstStyle/>
        <a:p>
          <a:endParaRPr lang="es-ES"/>
        </a:p>
      </dgm:t>
    </dgm:pt>
    <dgm:pt modelId="{B73572A9-0BE9-734E-81CA-4F635EB64791}" type="sibTrans" cxnId="{583CF88A-E201-0A43-8381-E71B261A9AAD}">
      <dgm:prSet/>
      <dgm:spPr/>
      <dgm:t>
        <a:bodyPr/>
        <a:lstStyle/>
        <a:p>
          <a:endParaRPr lang="es-ES"/>
        </a:p>
      </dgm:t>
    </dgm:pt>
    <dgm:pt modelId="{9C7D8439-8A41-5148-921E-51071C6EA932}">
      <dgm:prSet phldrT="[Texto]"/>
      <dgm:spPr/>
      <dgm:t>
        <a:bodyPr/>
        <a:lstStyle/>
        <a:p>
          <a:r>
            <a:rPr lang="es-ES" dirty="0"/>
            <a:t>Alumno memorista</a:t>
          </a:r>
        </a:p>
      </dgm:t>
    </dgm:pt>
    <dgm:pt modelId="{6042670F-9490-0D46-9393-E164F66FDDBD}" type="parTrans" cxnId="{B193DE3E-7882-294F-8734-F0099AAC1259}">
      <dgm:prSet/>
      <dgm:spPr/>
      <dgm:t>
        <a:bodyPr/>
        <a:lstStyle/>
        <a:p>
          <a:endParaRPr lang="es-ES"/>
        </a:p>
      </dgm:t>
    </dgm:pt>
    <dgm:pt modelId="{059C8E67-EB95-624A-A461-E8CD2E9FB097}" type="sibTrans" cxnId="{B193DE3E-7882-294F-8734-F0099AAC1259}">
      <dgm:prSet/>
      <dgm:spPr/>
      <dgm:t>
        <a:bodyPr/>
        <a:lstStyle/>
        <a:p>
          <a:endParaRPr lang="es-ES"/>
        </a:p>
      </dgm:t>
    </dgm:pt>
    <dgm:pt modelId="{CCF6C024-AA65-0649-8F87-0AADDE217F75}" type="pres">
      <dgm:prSet presAssocID="{359B06A9-633C-BA47-8A19-91A61B8C1BA7}" presName="linear" presStyleCnt="0">
        <dgm:presLayoutVars>
          <dgm:dir/>
          <dgm:animLvl val="lvl"/>
          <dgm:resizeHandles val="exact"/>
        </dgm:presLayoutVars>
      </dgm:prSet>
      <dgm:spPr/>
    </dgm:pt>
    <dgm:pt modelId="{D3EC6807-0169-2A48-9C99-4B095E70390C}" type="pres">
      <dgm:prSet presAssocID="{6307035E-6189-2943-988A-0F8A82A4C3B3}" presName="parentLin" presStyleCnt="0"/>
      <dgm:spPr/>
    </dgm:pt>
    <dgm:pt modelId="{0795E891-9B65-A947-A763-F4B9AAD7E3FB}" type="pres">
      <dgm:prSet presAssocID="{6307035E-6189-2943-988A-0F8A82A4C3B3}" presName="parentLeftMargin" presStyleLbl="node1" presStyleIdx="0" presStyleCnt="2"/>
      <dgm:spPr/>
    </dgm:pt>
    <dgm:pt modelId="{DB4B904A-F16C-B54F-B72E-67C02760EE46}" type="pres">
      <dgm:prSet presAssocID="{6307035E-6189-2943-988A-0F8A82A4C3B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58249D6-B1FF-724D-89F0-6A5648D1785D}" type="pres">
      <dgm:prSet presAssocID="{6307035E-6189-2943-988A-0F8A82A4C3B3}" presName="negativeSpace" presStyleCnt="0"/>
      <dgm:spPr/>
    </dgm:pt>
    <dgm:pt modelId="{6586ECC2-A886-6B4D-8603-35D367BAAACC}" type="pres">
      <dgm:prSet presAssocID="{6307035E-6189-2943-988A-0F8A82A4C3B3}" presName="childText" presStyleLbl="conFgAcc1" presStyleIdx="0" presStyleCnt="2" custLinFactY="-170" custLinFactNeighborX="1569" custLinFactNeighborY="-100000">
        <dgm:presLayoutVars>
          <dgm:bulletEnabled val="1"/>
        </dgm:presLayoutVars>
      </dgm:prSet>
      <dgm:spPr/>
    </dgm:pt>
    <dgm:pt modelId="{2303E826-A4A8-0545-B2C3-EBC7B59418A0}" type="pres">
      <dgm:prSet presAssocID="{26CA0A80-7D7D-9444-84DE-0B2531D8B45C}" presName="spaceBetweenRectangles" presStyleCnt="0"/>
      <dgm:spPr/>
    </dgm:pt>
    <dgm:pt modelId="{815D9FF8-5F78-F647-AA65-9CDF31F1B64D}" type="pres">
      <dgm:prSet presAssocID="{FE8C40B9-27E3-504D-BAF4-DEC3CECE9721}" presName="parentLin" presStyleCnt="0"/>
      <dgm:spPr/>
    </dgm:pt>
    <dgm:pt modelId="{2A1DB267-79D9-C94D-8304-AAE88B05E31A}" type="pres">
      <dgm:prSet presAssocID="{FE8C40B9-27E3-504D-BAF4-DEC3CECE9721}" presName="parentLeftMargin" presStyleLbl="node1" presStyleIdx="0" presStyleCnt="2"/>
      <dgm:spPr/>
    </dgm:pt>
    <dgm:pt modelId="{029CCC86-56DE-8A40-8178-B3C823FBBC4A}" type="pres">
      <dgm:prSet presAssocID="{FE8C40B9-27E3-504D-BAF4-DEC3CECE972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60B4830-986B-BC4E-AF3C-55ABB0C179F8}" type="pres">
      <dgm:prSet presAssocID="{FE8C40B9-27E3-504D-BAF4-DEC3CECE9721}" presName="negativeSpace" presStyleCnt="0"/>
      <dgm:spPr/>
    </dgm:pt>
    <dgm:pt modelId="{13038068-41B0-6148-BD3B-BD9A91163834}" type="pres">
      <dgm:prSet presAssocID="{FE8C40B9-27E3-504D-BAF4-DEC3CECE972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7AADD10-2A32-184E-B276-D7259DEDF289}" type="presOf" srcId="{FE8C40B9-27E3-504D-BAF4-DEC3CECE9721}" destId="{2A1DB267-79D9-C94D-8304-AAE88B05E31A}" srcOrd="0" destOrd="0" presId="urn:microsoft.com/office/officeart/2005/8/layout/list1"/>
    <dgm:cxn modelId="{BEBA2B24-9EBC-6044-AFB4-883AB99841AA}" type="presOf" srcId="{05887370-F556-124B-A3F6-235A87EF8F1B}" destId="{13038068-41B0-6148-BD3B-BD9A91163834}" srcOrd="0" destOrd="0" presId="urn:microsoft.com/office/officeart/2005/8/layout/list1"/>
    <dgm:cxn modelId="{1576E739-6594-4642-A57F-9C501EC32DC7}" srcId="{6307035E-6189-2943-988A-0F8A82A4C3B3}" destId="{F6C612D2-C63A-1149-B29E-40104782EC35}" srcOrd="2" destOrd="0" parTransId="{3BD59BA4-15E3-3B47-8785-3291A48B5394}" sibTransId="{93C2C16E-414B-CE4B-80D8-8C5DB411BBDE}"/>
    <dgm:cxn modelId="{0D2CF23D-5B83-504A-A7FD-583065A67895}" srcId="{FE8C40B9-27E3-504D-BAF4-DEC3CECE9721}" destId="{05887370-F556-124B-A3F6-235A87EF8F1B}" srcOrd="0" destOrd="0" parTransId="{3DFCB082-4ED9-2A41-B0CD-237D7D769045}" sibTransId="{8A49C46C-7B63-CF47-BCCE-B39E172C8225}"/>
    <dgm:cxn modelId="{B193DE3E-7882-294F-8734-F0099AAC1259}" srcId="{6307035E-6189-2943-988A-0F8A82A4C3B3}" destId="{9C7D8439-8A41-5148-921E-51071C6EA932}" srcOrd="0" destOrd="0" parTransId="{6042670F-9490-0D46-9393-E164F66FDDBD}" sibTransId="{059C8E67-EB95-624A-A461-E8CD2E9FB097}"/>
    <dgm:cxn modelId="{BF950941-031E-124A-A663-FD51D4E94CD0}" srcId="{359B06A9-633C-BA47-8A19-91A61B8C1BA7}" destId="{FE8C40B9-27E3-504D-BAF4-DEC3CECE9721}" srcOrd="1" destOrd="0" parTransId="{C3A954D1-4A7E-3246-807A-212BDB6666D4}" sibTransId="{66959444-3E57-414B-8A31-52E33DBE9426}"/>
    <dgm:cxn modelId="{DF0B5241-C9DD-0A46-848D-414F2D44A11B}" type="presOf" srcId="{47EB8066-0A29-9C42-B419-BEE3E684D8A9}" destId="{13038068-41B0-6148-BD3B-BD9A91163834}" srcOrd="0" destOrd="1" presId="urn:microsoft.com/office/officeart/2005/8/layout/list1"/>
    <dgm:cxn modelId="{4E5B0243-F6EA-C047-B58E-792FAFA2549A}" type="presOf" srcId="{6307035E-6189-2943-988A-0F8A82A4C3B3}" destId="{0795E891-9B65-A947-A763-F4B9AAD7E3FB}" srcOrd="0" destOrd="0" presId="urn:microsoft.com/office/officeart/2005/8/layout/list1"/>
    <dgm:cxn modelId="{D78C974A-9725-EF46-869E-4E15F8D90FFF}" srcId="{359B06A9-633C-BA47-8A19-91A61B8C1BA7}" destId="{6307035E-6189-2943-988A-0F8A82A4C3B3}" srcOrd="0" destOrd="0" parTransId="{9675E28F-E314-FC4E-8E0B-57478AFBA1C2}" sibTransId="{26CA0A80-7D7D-9444-84DE-0B2531D8B45C}"/>
    <dgm:cxn modelId="{4859056E-51B3-4344-B550-A1ED28F78F46}" type="presOf" srcId="{359B06A9-633C-BA47-8A19-91A61B8C1BA7}" destId="{CCF6C024-AA65-0649-8F87-0AADDE217F75}" srcOrd="0" destOrd="0" presId="urn:microsoft.com/office/officeart/2005/8/layout/list1"/>
    <dgm:cxn modelId="{4705AA75-A60D-1B4F-AA17-595232CC1D3D}" type="presOf" srcId="{6307035E-6189-2943-988A-0F8A82A4C3B3}" destId="{DB4B904A-F16C-B54F-B72E-67C02760EE46}" srcOrd="1" destOrd="0" presId="urn:microsoft.com/office/officeart/2005/8/layout/list1"/>
    <dgm:cxn modelId="{583CF88A-E201-0A43-8381-E71B261A9AAD}" srcId="{FE8C40B9-27E3-504D-BAF4-DEC3CECE9721}" destId="{47EB8066-0A29-9C42-B419-BEE3E684D8A9}" srcOrd="1" destOrd="0" parTransId="{820D976F-9CA8-3345-A37B-AA072785D37D}" sibTransId="{B73572A9-0BE9-734E-81CA-4F635EB64791}"/>
    <dgm:cxn modelId="{8FCD5C8F-92AD-E64C-8CE6-A00AE6BB98E2}" type="presOf" srcId="{9C7D8439-8A41-5148-921E-51071C6EA932}" destId="{6586ECC2-A886-6B4D-8603-35D367BAAACC}" srcOrd="0" destOrd="0" presId="urn:microsoft.com/office/officeart/2005/8/layout/list1"/>
    <dgm:cxn modelId="{BE215AE4-DEE5-F349-82F9-4FFB226E0CD2}" type="presOf" srcId="{11424D1A-5045-6641-B65F-B6ACB3AA7C36}" destId="{6586ECC2-A886-6B4D-8603-35D367BAAACC}" srcOrd="0" destOrd="1" presId="urn:microsoft.com/office/officeart/2005/8/layout/list1"/>
    <dgm:cxn modelId="{104B18EA-5BC7-7448-9012-181AE54C56A4}" type="presOf" srcId="{FE8C40B9-27E3-504D-BAF4-DEC3CECE9721}" destId="{029CCC86-56DE-8A40-8178-B3C823FBBC4A}" srcOrd="1" destOrd="0" presId="urn:microsoft.com/office/officeart/2005/8/layout/list1"/>
    <dgm:cxn modelId="{5BCF07F9-10D2-7242-9C20-951D6E0B81D3}" srcId="{6307035E-6189-2943-988A-0F8A82A4C3B3}" destId="{11424D1A-5045-6641-B65F-B6ACB3AA7C36}" srcOrd="1" destOrd="0" parTransId="{CEA901BF-ABA3-FA43-9E68-B8A64F97AA81}" sibTransId="{6C8F0569-BF69-1545-85A2-1FDB4A59CF45}"/>
    <dgm:cxn modelId="{D20F7CF9-B780-D644-9DF3-73786D6E6BB7}" type="presOf" srcId="{F6C612D2-C63A-1149-B29E-40104782EC35}" destId="{6586ECC2-A886-6B4D-8603-35D367BAAACC}" srcOrd="0" destOrd="2" presId="urn:microsoft.com/office/officeart/2005/8/layout/list1"/>
    <dgm:cxn modelId="{14710207-D7EE-0744-A7B2-48FAED8BB89E}" type="presParOf" srcId="{CCF6C024-AA65-0649-8F87-0AADDE217F75}" destId="{D3EC6807-0169-2A48-9C99-4B095E70390C}" srcOrd="0" destOrd="0" presId="urn:microsoft.com/office/officeart/2005/8/layout/list1"/>
    <dgm:cxn modelId="{08AA5210-09E3-2940-A205-38092AE03AEC}" type="presParOf" srcId="{D3EC6807-0169-2A48-9C99-4B095E70390C}" destId="{0795E891-9B65-A947-A763-F4B9AAD7E3FB}" srcOrd="0" destOrd="0" presId="urn:microsoft.com/office/officeart/2005/8/layout/list1"/>
    <dgm:cxn modelId="{3132E61E-27F1-FB4F-806A-1B511F40C6C9}" type="presParOf" srcId="{D3EC6807-0169-2A48-9C99-4B095E70390C}" destId="{DB4B904A-F16C-B54F-B72E-67C02760EE46}" srcOrd="1" destOrd="0" presId="urn:microsoft.com/office/officeart/2005/8/layout/list1"/>
    <dgm:cxn modelId="{DB519DB0-F484-234D-A40E-A0065B1657FD}" type="presParOf" srcId="{CCF6C024-AA65-0649-8F87-0AADDE217F75}" destId="{C58249D6-B1FF-724D-89F0-6A5648D1785D}" srcOrd="1" destOrd="0" presId="urn:microsoft.com/office/officeart/2005/8/layout/list1"/>
    <dgm:cxn modelId="{A60D8742-4A85-0948-A54C-34296A749E17}" type="presParOf" srcId="{CCF6C024-AA65-0649-8F87-0AADDE217F75}" destId="{6586ECC2-A886-6B4D-8603-35D367BAAACC}" srcOrd="2" destOrd="0" presId="urn:microsoft.com/office/officeart/2005/8/layout/list1"/>
    <dgm:cxn modelId="{A72ABC15-29FE-1543-9F73-D24E36CAAB32}" type="presParOf" srcId="{CCF6C024-AA65-0649-8F87-0AADDE217F75}" destId="{2303E826-A4A8-0545-B2C3-EBC7B59418A0}" srcOrd="3" destOrd="0" presId="urn:microsoft.com/office/officeart/2005/8/layout/list1"/>
    <dgm:cxn modelId="{B5EC2B1B-50CE-D240-82C5-260830C24B15}" type="presParOf" srcId="{CCF6C024-AA65-0649-8F87-0AADDE217F75}" destId="{815D9FF8-5F78-F647-AA65-9CDF31F1B64D}" srcOrd="4" destOrd="0" presId="urn:microsoft.com/office/officeart/2005/8/layout/list1"/>
    <dgm:cxn modelId="{AE27D4C9-FCB1-C348-A440-7BE50A94326C}" type="presParOf" srcId="{815D9FF8-5F78-F647-AA65-9CDF31F1B64D}" destId="{2A1DB267-79D9-C94D-8304-AAE88B05E31A}" srcOrd="0" destOrd="0" presId="urn:microsoft.com/office/officeart/2005/8/layout/list1"/>
    <dgm:cxn modelId="{CD54C152-5F67-DA40-A5D0-831DC3BC92C3}" type="presParOf" srcId="{815D9FF8-5F78-F647-AA65-9CDF31F1B64D}" destId="{029CCC86-56DE-8A40-8178-B3C823FBBC4A}" srcOrd="1" destOrd="0" presId="urn:microsoft.com/office/officeart/2005/8/layout/list1"/>
    <dgm:cxn modelId="{F0937462-A2D8-3146-B877-5ABC314A1ED0}" type="presParOf" srcId="{CCF6C024-AA65-0649-8F87-0AADDE217F75}" destId="{260B4830-986B-BC4E-AF3C-55ABB0C179F8}" srcOrd="5" destOrd="0" presId="urn:microsoft.com/office/officeart/2005/8/layout/list1"/>
    <dgm:cxn modelId="{F410F73D-6DB1-8A46-959D-3CC5722C527C}" type="presParOf" srcId="{CCF6C024-AA65-0649-8F87-0AADDE217F75}" destId="{13038068-41B0-6148-BD3B-BD9A9116383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FA7E51-862A-BA4F-8465-96F8E353D042}">
      <dsp:nvSpPr>
        <dsp:cNvPr id="0" name=""/>
        <dsp:cNvSpPr/>
      </dsp:nvSpPr>
      <dsp:spPr>
        <a:xfrm rot="10800000">
          <a:off x="1315928" y="1641"/>
          <a:ext cx="4740646" cy="443112"/>
        </a:xfrm>
        <a:prstGeom prst="homePlate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4941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Introducción</a:t>
          </a:r>
        </a:p>
      </dsp:txBody>
      <dsp:txXfrm rot="10800000">
        <a:off x="1426706" y="1641"/>
        <a:ext cx="4629868" cy="443112"/>
      </dsp:txXfrm>
    </dsp:sp>
    <dsp:sp modelId="{438AD6E0-80BB-4247-BD3B-B249D9488751}">
      <dsp:nvSpPr>
        <dsp:cNvPr id="0" name=""/>
        <dsp:cNvSpPr/>
      </dsp:nvSpPr>
      <dsp:spPr>
        <a:xfrm>
          <a:off x="1072216" y="1641"/>
          <a:ext cx="487424" cy="443112"/>
        </a:xfrm>
        <a:prstGeom prst="ellipse">
          <a:avLst/>
        </a:prstGeom>
        <a:pattFill prst="pct80">
          <a:fgClr>
            <a:schemeClr val="accent2"/>
          </a:fgClr>
          <a:bgClr>
            <a:schemeClr val="bg1"/>
          </a:bgClr>
        </a:patt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68674-6F52-2745-BA4D-2643994D47B8}">
      <dsp:nvSpPr>
        <dsp:cNvPr id="0" name=""/>
        <dsp:cNvSpPr/>
      </dsp:nvSpPr>
      <dsp:spPr>
        <a:xfrm rot="10800000">
          <a:off x="1315928" y="590253"/>
          <a:ext cx="4740646" cy="487424"/>
        </a:xfrm>
        <a:prstGeom prst="homePlate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4941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Ámbito</a:t>
          </a:r>
        </a:p>
      </dsp:txBody>
      <dsp:txXfrm rot="10800000">
        <a:off x="1437784" y="590253"/>
        <a:ext cx="4618790" cy="487424"/>
      </dsp:txXfrm>
    </dsp:sp>
    <dsp:sp modelId="{C30D628C-809E-E244-A9EE-A63553519774}">
      <dsp:nvSpPr>
        <dsp:cNvPr id="0" name=""/>
        <dsp:cNvSpPr/>
      </dsp:nvSpPr>
      <dsp:spPr>
        <a:xfrm>
          <a:off x="1072216" y="590253"/>
          <a:ext cx="487424" cy="487424"/>
        </a:xfrm>
        <a:prstGeom prst="ellipse">
          <a:avLst/>
        </a:prstGeom>
        <a:pattFill prst="pct80">
          <a:fgClr>
            <a:schemeClr val="accent2"/>
          </a:fgClr>
          <a:bgClr>
            <a:schemeClr val="bg1"/>
          </a:bgClr>
        </a:patt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F1C2B6-3F90-1942-87AB-67A3FA0A41D2}">
      <dsp:nvSpPr>
        <dsp:cNvPr id="0" name=""/>
        <dsp:cNvSpPr/>
      </dsp:nvSpPr>
      <dsp:spPr>
        <a:xfrm rot="10800000">
          <a:off x="1315928" y="1223177"/>
          <a:ext cx="4740646" cy="487424"/>
        </a:xfrm>
        <a:prstGeom prst="homePlate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4941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Estado del arte</a:t>
          </a:r>
        </a:p>
      </dsp:txBody>
      <dsp:txXfrm rot="10800000">
        <a:off x="1437784" y="1223177"/>
        <a:ext cx="4618790" cy="487424"/>
      </dsp:txXfrm>
    </dsp:sp>
    <dsp:sp modelId="{75A81BE4-3014-5648-A415-6DB989A8622E}">
      <dsp:nvSpPr>
        <dsp:cNvPr id="0" name=""/>
        <dsp:cNvSpPr/>
      </dsp:nvSpPr>
      <dsp:spPr>
        <a:xfrm>
          <a:off x="1072216" y="1223177"/>
          <a:ext cx="487424" cy="487424"/>
        </a:xfrm>
        <a:prstGeom prst="ellipse">
          <a:avLst/>
        </a:prstGeom>
        <a:pattFill prst="pct80">
          <a:fgClr>
            <a:schemeClr val="accent2"/>
          </a:fgClr>
          <a:bgClr>
            <a:schemeClr val="bg1"/>
          </a:bgClr>
        </a:patt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515A26-0719-A14E-BC5F-72C1BFF79B96}">
      <dsp:nvSpPr>
        <dsp:cNvPr id="0" name=""/>
        <dsp:cNvSpPr/>
      </dsp:nvSpPr>
      <dsp:spPr>
        <a:xfrm rot="10800000">
          <a:off x="1315928" y="1856101"/>
          <a:ext cx="4740646" cy="487424"/>
        </a:xfrm>
        <a:prstGeom prst="homePlate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4941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Definición del problema</a:t>
          </a:r>
        </a:p>
      </dsp:txBody>
      <dsp:txXfrm rot="10800000">
        <a:off x="1437784" y="1856101"/>
        <a:ext cx="4618790" cy="487424"/>
      </dsp:txXfrm>
    </dsp:sp>
    <dsp:sp modelId="{358744D8-EB71-4441-A5FD-636EDE030683}">
      <dsp:nvSpPr>
        <dsp:cNvPr id="0" name=""/>
        <dsp:cNvSpPr/>
      </dsp:nvSpPr>
      <dsp:spPr>
        <a:xfrm>
          <a:off x="1072216" y="1856101"/>
          <a:ext cx="487424" cy="487424"/>
        </a:xfrm>
        <a:prstGeom prst="ellipse">
          <a:avLst/>
        </a:prstGeom>
        <a:pattFill prst="pct80">
          <a:fgClr>
            <a:schemeClr val="accent2"/>
          </a:fgClr>
          <a:bgClr>
            <a:schemeClr val="bg1"/>
          </a:bgClr>
        </a:patt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2A3622-F1C3-0F48-A2F4-7D91BB624A52}">
      <dsp:nvSpPr>
        <dsp:cNvPr id="0" name=""/>
        <dsp:cNvSpPr/>
      </dsp:nvSpPr>
      <dsp:spPr>
        <a:xfrm rot="10800000">
          <a:off x="1315928" y="2489025"/>
          <a:ext cx="4740646" cy="487424"/>
        </a:xfrm>
        <a:prstGeom prst="homePlate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4941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Solución Propuesta</a:t>
          </a:r>
        </a:p>
      </dsp:txBody>
      <dsp:txXfrm rot="10800000">
        <a:off x="1437784" y="2489025"/>
        <a:ext cx="4618790" cy="487424"/>
      </dsp:txXfrm>
    </dsp:sp>
    <dsp:sp modelId="{BC565ECC-CE61-454C-8732-FB036BE6EC88}">
      <dsp:nvSpPr>
        <dsp:cNvPr id="0" name=""/>
        <dsp:cNvSpPr/>
      </dsp:nvSpPr>
      <dsp:spPr>
        <a:xfrm>
          <a:off x="1072216" y="2489025"/>
          <a:ext cx="487424" cy="487424"/>
        </a:xfrm>
        <a:prstGeom prst="ellipse">
          <a:avLst/>
        </a:prstGeom>
        <a:pattFill prst="pct80">
          <a:fgClr>
            <a:schemeClr val="accent2"/>
          </a:fgClr>
          <a:bgClr>
            <a:schemeClr val="bg1"/>
          </a:bgClr>
        </a:patt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85137D-1C75-8E41-A4BD-55ED05EE708C}">
      <dsp:nvSpPr>
        <dsp:cNvPr id="0" name=""/>
        <dsp:cNvSpPr/>
      </dsp:nvSpPr>
      <dsp:spPr>
        <a:xfrm rot="10800000">
          <a:off x="1315928" y="3121949"/>
          <a:ext cx="4740646" cy="487424"/>
        </a:xfrm>
        <a:prstGeom prst="homePlate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4941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Análisis</a:t>
          </a:r>
        </a:p>
      </dsp:txBody>
      <dsp:txXfrm rot="10800000">
        <a:off x="1437784" y="3121949"/>
        <a:ext cx="4618790" cy="487424"/>
      </dsp:txXfrm>
    </dsp:sp>
    <dsp:sp modelId="{AB3BBB45-8607-BB41-8570-CD9EC08DB3EF}">
      <dsp:nvSpPr>
        <dsp:cNvPr id="0" name=""/>
        <dsp:cNvSpPr/>
      </dsp:nvSpPr>
      <dsp:spPr>
        <a:xfrm>
          <a:off x="1072216" y="3121949"/>
          <a:ext cx="487424" cy="487424"/>
        </a:xfrm>
        <a:prstGeom prst="ellipse">
          <a:avLst/>
        </a:prstGeom>
        <a:pattFill prst="pct80">
          <a:fgClr>
            <a:schemeClr val="accent2"/>
          </a:fgClr>
          <a:bgClr>
            <a:schemeClr val="bg1"/>
          </a:bgClr>
        </a:patt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3D110-AEAC-3845-AFE7-BFA04AB63539}">
      <dsp:nvSpPr>
        <dsp:cNvPr id="0" name=""/>
        <dsp:cNvSpPr/>
      </dsp:nvSpPr>
      <dsp:spPr>
        <a:xfrm rot="10800000">
          <a:off x="1315928" y="3754873"/>
          <a:ext cx="4740646" cy="487424"/>
        </a:xfrm>
        <a:prstGeom prst="homePlate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4941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Estado de avance</a:t>
          </a:r>
        </a:p>
      </dsp:txBody>
      <dsp:txXfrm rot="10800000">
        <a:off x="1437784" y="3754873"/>
        <a:ext cx="4618790" cy="487424"/>
      </dsp:txXfrm>
    </dsp:sp>
    <dsp:sp modelId="{8DD4C5BD-411F-8649-8AE3-88EEA54A2710}">
      <dsp:nvSpPr>
        <dsp:cNvPr id="0" name=""/>
        <dsp:cNvSpPr/>
      </dsp:nvSpPr>
      <dsp:spPr>
        <a:xfrm>
          <a:off x="1072216" y="3754873"/>
          <a:ext cx="487424" cy="487424"/>
        </a:xfrm>
        <a:prstGeom prst="ellipse">
          <a:avLst/>
        </a:prstGeom>
        <a:pattFill prst="pct80">
          <a:fgClr>
            <a:schemeClr val="accent2"/>
          </a:fgClr>
          <a:bgClr>
            <a:schemeClr val="bg1"/>
          </a:bgClr>
        </a:patt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6FBDE6-FABB-4D43-98E1-94F30F8126C6}">
      <dsp:nvSpPr>
        <dsp:cNvPr id="0" name=""/>
        <dsp:cNvSpPr/>
      </dsp:nvSpPr>
      <dsp:spPr>
        <a:xfrm rot="10800000">
          <a:off x="1315928" y="4387797"/>
          <a:ext cx="4740646" cy="487424"/>
        </a:xfrm>
        <a:prstGeom prst="homePlate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4941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Bibliografía</a:t>
          </a:r>
        </a:p>
      </dsp:txBody>
      <dsp:txXfrm rot="10800000">
        <a:off x="1437784" y="4387797"/>
        <a:ext cx="4618790" cy="487424"/>
      </dsp:txXfrm>
    </dsp:sp>
    <dsp:sp modelId="{8C4DB4DF-CFEB-134E-9738-E73217D2D059}">
      <dsp:nvSpPr>
        <dsp:cNvPr id="0" name=""/>
        <dsp:cNvSpPr/>
      </dsp:nvSpPr>
      <dsp:spPr>
        <a:xfrm>
          <a:off x="1072216" y="4387797"/>
          <a:ext cx="487424" cy="487424"/>
        </a:xfrm>
        <a:prstGeom prst="ellipse">
          <a:avLst/>
        </a:prstGeom>
        <a:pattFill prst="pct80">
          <a:fgClr>
            <a:schemeClr val="accent2"/>
          </a:fgClr>
          <a:bgClr>
            <a:schemeClr val="bg1"/>
          </a:bgClr>
        </a:patt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9E282-CA0A-0C42-B6AD-898BAB5B5CC3}">
      <dsp:nvSpPr>
        <dsp:cNvPr id="0" name=""/>
        <dsp:cNvSpPr/>
      </dsp:nvSpPr>
      <dsp:spPr>
        <a:xfrm>
          <a:off x="0" y="0"/>
          <a:ext cx="7402747" cy="1401127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900" b="0" i="0" kern="1200" dirty="0"/>
            <a:t>Sistema de recomendación de minutas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900" b="0" i="0" kern="1200" dirty="0"/>
            <a:t>nutricionales enfocadas en nutrición clínica</a:t>
          </a:r>
          <a:endParaRPr lang="es-ES" sz="2900" kern="1200" dirty="0"/>
        </a:p>
      </dsp:txBody>
      <dsp:txXfrm>
        <a:off x="0" y="0"/>
        <a:ext cx="7402747" cy="1401127"/>
      </dsp:txXfrm>
    </dsp:sp>
    <dsp:sp modelId="{1014D5CF-F2D1-F445-8CF8-036BD2B90C04}">
      <dsp:nvSpPr>
        <dsp:cNvPr id="0" name=""/>
        <dsp:cNvSpPr/>
      </dsp:nvSpPr>
      <dsp:spPr>
        <a:xfrm>
          <a:off x="3614" y="1401127"/>
          <a:ext cx="2465172" cy="294236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Sistema de Recomendación</a:t>
          </a:r>
        </a:p>
      </dsp:txBody>
      <dsp:txXfrm>
        <a:off x="3614" y="1401127"/>
        <a:ext cx="2465172" cy="2942367"/>
      </dsp:txXfrm>
    </dsp:sp>
    <dsp:sp modelId="{031BD025-389A-2044-8550-C00A29BCFC9F}">
      <dsp:nvSpPr>
        <dsp:cNvPr id="0" name=""/>
        <dsp:cNvSpPr/>
      </dsp:nvSpPr>
      <dsp:spPr>
        <a:xfrm>
          <a:off x="2468787" y="1401127"/>
          <a:ext cx="2465172" cy="294236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Minutas Nutricionales</a:t>
          </a:r>
        </a:p>
      </dsp:txBody>
      <dsp:txXfrm>
        <a:off x="2468787" y="1401127"/>
        <a:ext cx="2465172" cy="2942367"/>
      </dsp:txXfrm>
    </dsp:sp>
    <dsp:sp modelId="{7128F877-B284-6040-B264-2C6D191663B5}">
      <dsp:nvSpPr>
        <dsp:cNvPr id="0" name=""/>
        <dsp:cNvSpPr/>
      </dsp:nvSpPr>
      <dsp:spPr>
        <a:xfrm>
          <a:off x="4933959" y="1401127"/>
          <a:ext cx="2465172" cy="294236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Nutrición Clínica</a:t>
          </a:r>
        </a:p>
      </dsp:txBody>
      <dsp:txXfrm>
        <a:off x="4933959" y="1401127"/>
        <a:ext cx="2465172" cy="2942367"/>
      </dsp:txXfrm>
    </dsp:sp>
    <dsp:sp modelId="{7AEF78D8-9F58-D34A-AD61-1C83167FEFBA}">
      <dsp:nvSpPr>
        <dsp:cNvPr id="0" name=""/>
        <dsp:cNvSpPr/>
      </dsp:nvSpPr>
      <dsp:spPr>
        <a:xfrm>
          <a:off x="0" y="4343495"/>
          <a:ext cx="7402747" cy="326929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D852F2-67EC-E542-8349-4AB7DBA96FE8}">
      <dsp:nvSpPr>
        <dsp:cNvPr id="0" name=""/>
        <dsp:cNvSpPr/>
      </dsp:nvSpPr>
      <dsp:spPr>
        <a:xfrm>
          <a:off x="2673622" y="2191"/>
          <a:ext cx="1466330" cy="89631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Objetivo</a:t>
          </a:r>
        </a:p>
      </dsp:txBody>
      <dsp:txXfrm>
        <a:off x="2888361" y="133454"/>
        <a:ext cx="1036852" cy="633791"/>
      </dsp:txXfrm>
    </dsp:sp>
    <dsp:sp modelId="{01A2FF51-05C4-5743-850B-82CA56FB0E02}">
      <dsp:nvSpPr>
        <dsp:cNvPr id="0" name=""/>
        <dsp:cNvSpPr/>
      </dsp:nvSpPr>
      <dsp:spPr>
        <a:xfrm>
          <a:off x="3146855" y="971289"/>
          <a:ext cx="519864" cy="519864"/>
        </a:xfrm>
        <a:prstGeom prst="mathPlus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/>
        </a:p>
      </dsp:txBody>
      <dsp:txXfrm>
        <a:off x="3215763" y="1170085"/>
        <a:ext cx="382048" cy="122272"/>
      </dsp:txXfrm>
    </dsp:sp>
    <dsp:sp modelId="{F12F3034-2266-5245-8A4E-4AB22BC29DDF}">
      <dsp:nvSpPr>
        <dsp:cNvPr id="0" name=""/>
        <dsp:cNvSpPr/>
      </dsp:nvSpPr>
      <dsp:spPr>
        <a:xfrm>
          <a:off x="2483768" y="1563934"/>
          <a:ext cx="1846037" cy="89631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Patologías y hábitos</a:t>
          </a:r>
        </a:p>
      </dsp:txBody>
      <dsp:txXfrm>
        <a:off x="2754114" y="1695197"/>
        <a:ext cx="1305345" cy="633791"/>
      </dsp:txXfrm>
    </dsp:sp>
    <dsp:sp modelId="{21B566C9-8A13-0E4A-94A7-70FABB261183}">
      <dsp:nvSpPr>
        <dsp:cNvPr id="0" name=""/>
        <dsp:cNvSpPr/>
      </dsp:nvSpPr>
      <dsp:spPr>
        <a:xfrm>
          <a:off x="3146855" y="2533032"/>
          <a:ext cx="519864" cy="519864"/>
        </a:xfrm>
        <a:prstGeom prst="mathPlus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/>
        </a:p>
      </dsp:txBody>
      <dsp:txXfrm>
        <a:off x="3215763" y="2731828"/>
        <a:ext cx="382048" cy="122272"/>
      </dsp:txXfrm>
    </dsp:sp>
    <dsp:sp modelId="{BC893D0D-54C6-7A41-8901-384673978DAE}">
      <dsp:nvSpPr>
        <dsp:cNvPr id="0" name=""/>
        <dsp:cNvSpPr/>
      </dsp:nvSpPr>
      <dsp:spPr>
        <a:xfrm>
          <a:off x="2555778" y="3125677"/>
          <a:ext cx="1702017" cy="89631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Tolerancia de alimentos</a:t>
          </a:r>
        </a:p>
      </dsp:txBody>
      <dsp:txXfrm>
        <a:off x="2805033" y="3256940"/>
        <a:ext cx="1203507" cy="633791"/>
      </dsp:txXfrm>
    </dsp:sp>
    <dsp:sp modelId="{27826528-272F-584A-B16D-85D429379B98}">
      <dsp:nvSpPr>
        <dsp:cNvPr id="0" name=""/>
        <dsp:cNvSpPr/>
      </dsp:nvSpPr>
      <dsp:spPr>
        <a:xfrm>
          <a:off x="3146855" y="4094776"/>
          <a:ext cx="519864" cy="519864"/>
        </a:xfrm>
        <a:prstGeom prst="mathPlus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/>
        </a:p>
      </dsp:txBody>
      <dsp:txXfrm>
        <a:off x="3215763" y="4293572"/>
        <a:ext cx="382048" cy="122272"/>
      </dsp:txXfrm>
    </dsp:sp>
    <dsp:sp modelId="{302BDD78-0FDC-5649-BAA7-01C0019DAD41}">
      <dsp:nvSpPr>
        <dsp:cNvPr id="0" name=""/>
        <dsp:cNvSpPr/>
      </dsp:nvSpPr>
      <dsp:spPr>
        <a:xfrm>
          <a:off x="2339752" y="4687421"/>
          <a:ext cx="2134068" cy="107102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Evaluación Antropométrica</a:t>
          </a:r>
        </a:p>
      </dsp:txBody>
      <dsp:txXfrm>
        <a:off x="2652279" y="4844269"/>
        <a:ext cx="1509014" cy="757331"/>
      </dsp:txXfrm>
    </dsp:sp>
    <dsp:sp modelId="{B7567203-99A3-3C40-AA37-38630C87123F}">
      <dsp:nvSpPr>
        <dsp:cNvPr id="0" name=""/>
        <dsp:cNvSpPr/>
      </dsp:nvSpPr>
      <dsp:spPr>
        <a:xfrm>
          <a:off x="4608269" y="2713604"/>
          <a:ext cx="285028" cy="333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/>
        </a:p>
      </dsp:txBody>
      <dsp:txXfrm>
        <a:off x="4608269" y="2780290"/>
        <a:ext cx="199520" cy="200058"/>
      </dsp:txXfrm>
    </dsp:sp>
    <dsp:sp modelId="{C47DD7CB-7AB7-A644-BA22-7916DA06BFBD}">
      <dsp:nvSpPr>
        <dsp:cNvPr id="0" name=""/>
        <dsp:cNvSpPr/>
      </dsp:nvSpPr>
      <dsp:spPr>
        <a:xfrm>
          <a:off x="5011612" y="1984002"/>
          <a:ext cx="1792634" cy="179263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Minuta Nutricional</a:t>
          </a:r>
        </a:p>
      </dsp:txBody>
      <dsp:txXfrm>
        <a:off x="5274137" y="2246527"/>
        <a:ext cx="1267584" cy="12675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39BAF5-8A7C-8845-8F9C-DB9CAF059A16}">
      <dsp:nvSpPr>
        <dsp:cNvPr id="0" name=""/>
        <dsp:cNvSpPr/>
      </dsp:nvSpPr>
      <dsp:spPr>
        <a:xfrm>
          <a:off x="0" y="374885"/>
          <a:ext cx="8175822" cy="135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4535" tIns="416560" rIns="63453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Desarrollar una aplicación web que funcione como sistema de recomendación de minutas nutricionales para especialistas.</a:t>
          </a:r>
        </a:p>
      </dsp:txBody>
      <dsp:txXfrm>
        <a:off x="0" y="374885"/>
        <a:ext cx="8175822" cy="1354500"/>
      </dsp:txXfrm>
    </dsp:sp>
    <dsp:sp modelId="{A9EC4EF0-0778-1B49-9E10-49D43369FA71}">
      <dsp:nvSpPr>
        <dsp:cNvPr id="0" name=""/>
        <dsp:cNvSpPr/>
      </dsp:nvSpPr>
      <dsp:spPr>
        <a:xfrm>
          <a:off x="408791" y="79685"/>
          <a:ext cx="5723075" cy="590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6319" tIns="0" rIns="21631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Objetivo General</a:t>
          </a:r>
        </a:p>
      </dsp:txBody>
      <dsp:txXfrm>
        <a:off x="437612" y="108506"/>
        <a:ext cx="5665433" cy="532758"/>
      </dsp:txXfrm>
    </dsp:sp>
    <dsp:sp modelId="{617FEC3E-D7A2-E14A-BA31-786A71297BB3}">
      <dsp:nvSpPr>
        <dsp:cNvPr id="0" name=""/>
        <dsp:cNvSpPr/>
      </dsp:nvSpPr>
      <dsp:spPr>
        <a:xfrm>
          <a:off x="0" y="2132586"/>
          <a:ext cx="8175822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4535" tIns="416560" rIns="63453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Advertir el estado nutricional de un paciente en base a la evaluación nutricional antropométrica.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Sugerir una minuta factible para cada caso que involucre nutrición clínica en pacientes.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Comparar fichas de un paciente en distintas instancias de tiempo para observar la evolución de su estado.</a:t>
          </a:r>
        </a:p>
      </dsp:txBody>
      <dsp:txXfrm>
        <a:off x="0" y="2132586"/>
        <a:ext cx="8175822" cy="2268000"/>
      </dsp:txXfrm>
    </dsp:sp>
    <dsp:sp modelId="{B71E24B0-0852-294E-B437-6FF852F31414}">
      <dsp:nvSpPr>
        <dsp:cNvPr id="0" name=""/>
        <dsp:cNvSpPr/>
      </dsp:nvSpPr>
      <dsp:spPr>
        <a:xfrm>
          <a:off x="408791" y="1837386"/>
          <a:ext cx="5723075" cy="590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6319" tIns="0" rIns="21631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Objetivos Específicos</a:t>
          </a:r>
        </a:p>
      </dsp:txBody>
      <dsp:txXfrm>
        <a:off x="437612" y="1866207"/>
        <a:ext cx="5665433" cy="532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86ECC2-A886-6B4D-8603-35D367BAAACC}">
      <dsp:nvSpPr>
        <dsp:cNvPr id="0" name=""/>
        <dsp:cNvSpPr/>
      </dsp:nvSpPr>
      <dsp:spPr>
        <a:xfrm>
          <a:off x="0" y="212249"/>
          <a:ext cx="6096000" cy="1956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73117" tIns="479044" rIns="47311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 dirty="0"/>
            <a:t>Alumno memorista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 dirty="0"/>
            <a:t>Profesor guía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/>
            <a:t>Profesionales Escuela de Nutrición de la Universidad de Valparaíso</a:t>
          </a:r>
          <a:endParaRPr lang="es-ES" sz="2300" kern="1200" dirty="0"/>
        </a:p>
      </dsp:txBody>
      <dsp:txXfrm>
        <a:off x="0" y="212249"/>
        <a:ext cx="6096000" cy="1956150"/>
      </dsp:txXfrm>
    </dsp:sp>
    <dsp:sp modelId="{DB4B904A-F16C-B54F-B72E-67C02760EE46}">
      <dsp:nvSpPr>
        <dsp:cNvPr id="0" name=""/>
        <dsp:cNvSpPr/>
      </dsp:nvSpPr>
      <dsp:spPr>
        <a:xfrm>
          <a:off x="304800" y="294"/>
          <a:ext cx="4267200" cy="678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Recursos Humanos</a:t>
          </a:r>
        </a:p>
      </dsp:txBody>
      <dsp:txXfrm>
        <a:off x="337944" y="33438"/>
        <a:ext cx="4200912" cy="612672"/>
      </dsp:txXfrm>
    </dsp:sp>
    <dsp:sp modelId="{13038068-41B0-6148-BD3B-BD9A91163834}">
      <dsp:nvSpPr>
        <dsp:cNvPr id="0" name=""/>
        <dsp:cNvSpPr/>
      </dsp:nvSpPr>
      <dsp:spPr>
        <a:xfrm>
          <a:off x="0" y="2759605"/>
          <a:ext cx="6096000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73117" tIns="479044" rIns="47311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/>
            <a:t>Computador con acceso a internet</a:t>
          </a:r>
          <a:endParaRPr lang="es-E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/>
            <a:t>Documentación bibliográfica.</a:t>
          </a:r>
          <a:endParaRPr lang="es-ES" sz="2300" kern="1200" dirty="0"/>
        </a:p>
      </dsp:txBody>
      <dsp:txXfrm>
        <a:off x="0" y="2759605"/>
        <a:ext cx="6096000" cy="1304100"/>
      </dsp:txXfrm>
    </dsp:sp>
    <dsp:sp modelId="{029CCC86-56DE-8A40-8178-B3C823FBBC4A}">
      <dsp:nvSpPr>
        <dsp:cNvPr id="0" name=""/>
        <dsp:cNvSpPr/>
      </dsp:nvSpPr>
      <dsp:spPr>
        <a:xfrm>
          <a:off x="304800" y="2420125"/>
          <a:ext cx="4267200" cy="678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Recursos Materiales</a:t>
          </a:r>
          <a:endParaRPr lang="es-ES" sz="2300" kern="1200" dirty="0"/>
        </a:p>
      </dsp:txBody>
      <dsp:txXfrm>
        <a:off x="337944" y="2453269"/>
        <a:ext cx="4200912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09" charset="0"/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8F8EDC51-5C17-6D40-AFE5-9385BF5D9C67}" type="datetime1">
              <a:rPr lang="es-ES_tradnl"/>
              <a:pPr>
                <a:defRPr/>
              </a:pPr>
              <a:t>11/5/19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s-CL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_tradnl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09" charset="0"/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3B821DEA-8711-D14B-89E0-DE2A2EE6D2F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85406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821DEA-8711-D14B-89E0-DE2A2EE6D2FE}" type="slidenum">
              <a:rPr lang="es-ES_tradnl" smtClean="0"/>
              <a:pPr>
                <a:defRPr/>
              </a:pPr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3032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Definir 3 conceptos importantes con los que se trabaja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821DEA-8711-D14B-89E0-DE2A2EE6D2FE}" type="slidenum">
              <a:rPr lang="es-ES_tradnl" smtClean="0"/>
              <a:pPr>
                <a:defRPr/>
              </a:pPr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5093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4"/>
          <p:cNvSpPr>
            <a:spLocks noChangeArrowheads="1"/>
          </p:cNvSpPr>
          <p:nvPr/>
        </p:nvSpPr>
        <p:spPr bwMode="auto">
          <a:xfrm>
            <a:off x="0" y="3068638"/>
            <a:ext cx="9144000" cy="1873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3284984"/>
            <a:ext cx="7772400" cy="928693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4725144"/>
            <a:ext cx="6400800" cy="566726"/>
          </a:xfrm>
        </p:spPr>
        <p:txBody>
          <a:bodyPr/>
          <a:lstStyle>
            <a:lvl1pPr marL="0" indent="0" algn="ctr">
              <a:buNone/>
              <a:defRPr sz="2400" b="1"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6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76200"/>
            <a:ext cx="2152650" cy="5410200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305550" cy="54102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4"/>
          <p:cNvSpPr>
            <a:spLocks noChangeArrowheads="1"/>
          </p:cNvSpPr>
          <p:nvPr/>
        </p:nvSpPr>
        <p:spPr bwMode="auto">
          <a:xfrm>
            <a:off x="0" y="765175"/>
            <a:ext cx="9144000" cy="935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s-ES"/>
          </a:p>
        </p:txBody>
      </p:sp>
      <p:sp>
        <p:nvSpPr>
          <p:cNvPr id="5" name="Rectángulo 5"/>
          <p:cNvSpPr>
            <a:spLocks noChangeArrowheads="1"/>
          </p:cNvSpPr>
          <p:nvPr/>
        </p:nvSpPr>
        <p:spPr bwMode="auto">
          <a:xfrm>
            <a:off x="0" y="5661025"/>
            <a:ext cx="9144000" cy="936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solidFill>
                  <a:srgbClr val="19194D"/>
                </a:solidFill>
                <a:latin typeface="+mj-lt"/>
              </a:defRPr>
            </a:lvl1pPr>
            <a:lvl2pPr>
              <a:defRPr b="0" i="0">
                <a:solidFill>
                  <a:srgbClr val="19194D"/>
                </a:solidFill>
                <a:latin typeface="+mj-lt"/>
              </a:defRPr>
            </a:lvl2pPr>
            <a:lvl3pPr>
              <a:defRPr b="0" i="0">
                <a:solidFill>
                  <a:srgbClr val="19194D"/>
                </a:solidFill>
                <a:latin typeface="+mj-lt"/>
              </a:defRPr>
            </a:lvl3pPr>
            <a:lvl4pPr>
              <a:defRPr b="0" i="0">
                <a:solidFill>
                  <a:srgbClr val="19194D"/>
                </a:solidFill>
                <a:latin typeface="+mj-lt"/>
              </a:defRPr>
            </a:lvl4pPr>
            <a:lvl5pPr>
              <a:defRPr b="0" i="0">
                <a:solidFill>
                  <a:srgbClr val="19194D"/>
                </a:solidFill>
                <a:latin typeface="+mj-lt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34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4"/>
          <p:cNvSpPr>
            <a:spLocks noChangeArrowheads="1"/>
          </p:cNvSpPr>
          <p:nvPr/>
        </p:nvSpPr>
        <p:spPr bwMode="auto">
          <a:xfrm>
            <a:off x="0" y="765175"/>
            <a:ext cx="9144000" cy="935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s-ES"/>
          </a:p>
        </p:txBody>
      </p:sp>
      <p:sp>
        <p:nvSpPr>
          <p:cNvPr id="5" name="Rectángulo 5"/>
          <p:cNvSpPr>
            <a:spLocks noChangeArrowheads="1"/>
          </p:cNvSpPr>
          <p:nvPr/>
        </p:nvSpPr>
        <p:spPr bwMode="auto">
          <a:xfrm>
            <a:off x="0" y="5661025"/>
            <a:ext cx="9144000" cy="936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4908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>
            <a:spLocks noChangeArrowheads="1"/>
          </p:cNvSpPr>
          <p:nvPr/>
        </p:nvSpPr>
        <p:spPr bwMode="auto">
          <a:xfrm>
            <a:off x="0" y="5661025"/>
            <a:ext cx="9144000" cy="936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s-ES"/>
          </a:p>
        </p:txBody>
      </p:sp>
      <p:sp>
        <p:nvSpPr>
          <p:cNvPr id="6" name="Rectángulo 5"/>
          <p:cNvSpPr>
            <a:spLocks noChangeArrowheads="1"/>
          </p:cNvSpPr>
          <p:nvPr/>
        </p:nvSpPr>
        <p:spPr bwMode="auto">
          <a:xfrm>
            <a:off x="0" y="5661025"/>
            <a:ext cx="9144000" cy="936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s-E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0" y="765175"/>
            <a:ext cx="9144000" cy="935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2705100" cy="4114800"/>
          </a:xfrm>
        </p:spPr>
        <p:txBody>
          <a:bodyPr/>
          <a:lstStyle>
            <a:lvl1pPr>
              <a:defRPr sz="2800" b="0" i="0">
                <a:solidFill>
                  <a:srgbClr val="19194D"/>
                </a:solidFill>
                <a:latin typeface="+mj-lt"/>
              </a:defRPr>
            </a:lvl1pPr>
            <a:lvl2pPr>
              <a:defRPr sz="2400" b="0" i="0">
                <a:solidFill>
                  <a:srgbClr val="19194D"/>
                </a:solidFill>
                <a:latin typeface="+mj-lt"/>
              </a:defRPr>
            </a:lvl2pPr>
            <a:lvl3pPr>
              <a:defRPr sz="2000" b="0" i="0">
                <a:solidFill>
                  <a:srgbClr val="19194D"/>
                </a:solidFill>
                <a:latin typeface="+mj-lt"/>
              </a:defRPr>
            </a:lvl3pPr>
            <a:lvl4pPr>
              <a:defRPr sz="1800" b="0" i="0">
                <a:solidFill>
                  <a:srgbClr val="19194D"/>
                </a:solidFill>
                <a:latin typeface="+mj-lt"/>
              </a:defRPr>
            </a:lvl4pPr>
            <a:lvl5pPr>
              <a:defRPr sz="1800" b="0" i="0">
                <a:solidFill>
                  <a:srgbClr val="19194D"/>
                </a:solidFill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62300" y="1371600"/>
            <a:ext cx="2705100" cy="4114800"/>
          </a:xfrm>
        </p:spPr>
        <p:txBody>
          <a:bodyPr/>
          <a:lstStyle>
            <a:lvl1pPr>
              <a:defRPr sz="2800" b="0" i="0">
                <a:solidFill>
                  <a:srgbClr val="19194D"/>
                </a:solidFill>
                <a:latin typeface="+mj-lt"/>
              </a:defRPr>
            </a:lvl1pPr>
            <a:lvl2pPr>
              <a:defRPr sz="2400" b="0" i="0">
                <a:solidFill>
                  <a:srgbClr val="19194D"/>
                </a:solidFill>
                <a:latin typeface="+mj-lt"/>
              </a:defRPr>
            </a:lvl2pPr>
            <a:lvl3pPr>
              <a:defRPr sz="2000" b="0" i="0">
                <a:solidFill>
                  <a:srgbClr val="19194D"/>
                </a:solidFill>
                <a:latin typeface="+mj-lt"/>
              </a:defRPr>
            </a:lvl3pPr>
            <a:lvl4pPr>
              <a:defRPr sz="1800" b="0" i="0">
                <a:solidFill>
                  <a:srgbClr val="19194D"/>
                </a:solidFill>
                <a:latin typeface="+mj-lt"/>
              </a:defRPr>
            </a:lvl4pPr>
            <a:lvl5pPr>
              <a:defRPr sz="1800" b="0" i="0">
                <a:solidFill>
                  <a:srgbClr val="19194D"/>
                </a:solidFill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93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7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4"/>
          <p:cNvSpPr>
            <a:spLocks noChangeArrowheads="1"/>
          </p:cNvSpPr>
          <p:nvPr/>
        </p:nvSpPr>
        <p:spPr bwMode="auto">
          <a:xfrm>
            <a:off x="0" y="5661025"/>
            <a:ext cx="9144000" cy="936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s-ES"/>
          </a:p>
        </p:txBody>
      </p:sp>
      <p:sp>
        <p:nvSpPr>
          <p:cNvPr id="5" name="Rectángulo 6"/>
          <p:cNvSpPr>
            <a:spLocks noChangeArrowheads="1"/>
          </p:cNvSpPr>
          <p:nvPr/>
        </p:nvSpPr>
        <p:spPr bwMode="auto">
          <a:xfrm>
            <a:off x="0" y="765175"/>
            <a:ext cx="9144000" cy="935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8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4"/>
          <p:cNvSpPr>
            <a:spLocks noChangeArrowheads="1"/>
          </p:cNvSpPr>
          <p:nvPr/>
        </p:nvSpPr>
        <p:spPr bwMode="auto">
          <a:xfrm>
            <a:off x="0" y="5661025"/>
            <a:ext cx="9144000" cy="936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s-ES"/>
          </a:p>
        </p:txBody>
      </p:sp>
      <p:sp>
        <p:nvSpPr>
          <p:cNvPr id="4" name="Rectángulo 6"/>
          <p:cNvSpPr>
            <a:spLocks noChangeArrowheads="1"/>
          </p:cNvSpPr>
          <p:nvPr/>
        </p:nvSpPr>
        <p:spPr bwMode="auto">
          <a:xfrm>
            <a:off x="0" y="765175"/>
            <a:ext cx="9144000" cy="935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3774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9314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_tradnl" noProof="0"/>
              <a:t>Arrastre la imagen al marcador de posición o haga clic en el icono para agregar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1269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76200"/>
            <a:ext cx="6934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Clic para editar estilo título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105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Rectángulo 3"/>
          <p:cNvSpPr/>
          <p:nvPr/>
        </p:nvSpPr>
        <p:spPr bwMode="auto">
          <a:xfrm>
            <a:off x="0" y="5562600"/>
            <a:ext cx="9144000" cy="129540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es-CL">
              <a:solidFill>
                <a:schemeClr val="tx1"/>
              </a:solidFill>
              <a:latin typeface="Times" pitchFamily="-109" charset="0"/>
              <a:ea typeface="ＭＳ Ｐゴシック" pitchFamily="-109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0" r:id="rId5"/>
    <p:sldLayoutId id="2147483699" r:id="rId6"/>
    <p:sldLayoutId id="214748370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002D61"/>
          </a:solidFill>
          <a:latin typeface="+mj-lt"/>
          <a:ea typeface="ＭＳ Ｐゴシック" pitchFamily="48" charset="-128"/>
          <a:cs typeface="Lucida San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002D61"/>
          </a:solidFill>
          <a:latin typeface="Swis721 Cn BT" pitchFamily="34" charset="0"/>
          <a:ea typeface="ＭＳ Ｐゴシック" pitchFamily="48" charset="-128"/>
          <a:cs typeface="Lucida Sans" pitchFamily="-110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002D61"/>
          </a:solidFill>
          <a:latin typeface="Swis721 Cn BT" pitchFamily="34" charset="0"/>
          <a:ea typeface="ＭＳ Ｐゴシック" pitchFamily="48" charset="-128"/>
          <a:cs typeface="Lucida Sans" pitchFamily="-110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002D61"/>
          </a:solidFill>
          <a:latin typeface="Swis721 Cn BT" pitchFamily="34" charset="0"/>
          <a:ea typeface="ＭＳ Ｐゴシック" pitchFamily="48" charset="-128"/>
          <a:cs typeface="Lucida Sans" pitchFamily="-110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002D61"/>
          </a:solidFill>
          <a:latin typeface="Swis721 Cn BT" pitchFamily="34" charset="0"/>
          <a:ea typeface="ＭＳ Ｐゴシック" pitchFamily="48" charset="-128"/>
          <a:cs typeface="Lucida Sans" pitchFamily="-110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002D61"/>
          </a:solidFill>
          <a:latin typeface="Verdana" pitchFamily="4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002D61"/>
          </a:solidFill>
          <a:latin typeface="Verdana" pitchFamily="4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002D61"/>
          </a:solidFill>
          <a:latin typeface="Verdana" pitchFamily="4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002D61"/>
          </a:solidFill>
          <a:latin typeface="Verdana" pitchFamily="48" charset="0"/>
        </a:defRPr>
      </a:lvl9pPr>
    </p:titleStyle>
    <p:bodyStyle>
      <a:lvl1pPr marL="342900" indent="-342900" algn="l" rtl="0" eaLnBrk="1" fontAlgn="base" hangingPunct="1">
        <a:lnSpc>
          <a:spcPts val="2300"/>
        </a:lnSpc>
        <a:spcBef>
          <a:spcPct val="0"/>
        </a:spcBef>
        <a:spcAft>
          <a:spcPts val="2600"/>
        </a:spcAft>
        <a:buChar char="•"/>
        <a:defRPr>
          <a:solidFill>
            <a:schemeClr val="tx1"/>
          </a:solidFill>
          <a:latin typeface="+mn-lt"/>
          <a:ea typeface="ＭＳ Ｐゴシック" pitchFamily="48" charset="-128"/>
          <a:cs typeface="Lucida Sans"/>
        </a:defRPr>
      </a:lvl1pPr>
      <a:lvl2pPr marL="854075" indent="-285750" algn="l" rtl="0" eaLnBrk="1" fontAlgn="base" hangingPunct="1">
        <a:lnSpc>
          <a:spcPts val="2300"/>
        </a:lnSpc>
        <a:spcBef>
          <a:spcPct val="0"/>
        </a:spcBef>
        <a:spcAft>
          <a:spcPts val="2600"/>
        </a:spcAft>
        <a:buChar char="–"/>
        <a:defRPr>
          <a:solidFill>
            <a:schemeClr val="tx1"/>
          </a:solidFill>
          <a:latin typeface="+mn-lt"/>
          <a:ea typeface="ＭＳ Ｐゴシック" pitchFamily="48" charset="-128"/>
          <a:cs typeface="Lucida Sans"/>
        </a:defRPr>
      </a:lvl2pPr>
      <a:lvl3pPr marL="1273175" indent="-228600" algn="l" rtl="0" eaLnBrk="1" fontAlgn="base" hangingPunct="1">
        <a:lnSpc>
          <a:spcPts val="2300"/>
        </a:lnSpc>
        <a:spcBef>
          <a:spcPct val="0"/>
        </a:spcBef>
        <a:spcAft>
          <a:spcPts val="2600"/>
        </a:spcAft>
        <a:buChar char="•"/>
        <a:defRPr>
          <a:solidFill>
            <a:schemeClr val="tx1"/>
          </a:solidFill>
          <a:latin typeface="+mn-lt"/>
          <a:ea typeface="ＭＳ Ｐゴシック" pitchFamily="48" charset="-128"/>
          <a:cs typeface="Lucida Sans"/>
        </a:defRPr>
      </a:lvl3pPr>
      <a:lvl4pPr marL="1692275" indent="-228600" algn="l" rtl="0" eaLnBrk="1" fontAlgn="base" hangingPunct="1">
        <a:lnSpc>
          <a:spcPts val="2300"/>
        </a:lnSpc>
        <a:spcBef>
          <a:spcPct val="0"/>
        </a:spcBef>
        <a:spcAft>
          <a:spcPts val="2600"/>
        </a:spcAft>
        <a:buChar char="–"/>
        <a:defRPr>
          <a:solidFill>
            <a:schemeClr val="tx1"/>
          </a:solidFill>
          <a:latin typeface="+mn-lt"/>
          <a:ea typeface="ＭＳ Ｐゴシック" pitchFamily="48" charset="-128"/>
          <a:cs typeface="Lucida Sans"/>
        </a:defRPr>
      </a:lvl4pPr>
      <a:lvl5pPr marL="2111375" indent="-228600" algn="l" rtl="0" eaLnBrk="1" fontAlgn="base" hangingPunct="1">
        <a:lnSpc>
          <a:spcPts val="2300"/>
        </a:lnSpc>
        <a:spcBef>
          <a:spcPct val="0"/>
        </a:spcBef>
        <a:spcAft>
          <a:spcPts val="2600"/>
        </a:spcAft>
        <a:buChar char="»"/>
        <a:defRPr>
          <a:solidFill>
            <a:schemeClr val="tx1"/>
          </a:solidFill>
          <a:latin typeface="+mn-lt"/>
          <a:ea typeface="ＭＳ Ｐゴシック" pitchFamily="48" charset="-128"/>
          <a:cs typeface="Lucida Sans"/>
        </a:defRPr>
      </a:lvl5pPr>
      <a:lvl6pPr marL="2568575" indent="-228600" algn="just" rtl="0" eaLnBrk="1" fontAlgn="base" hangingPunct="1">
        <a:lnSpc>
          <a:spcPts val="2300"/>
        </a:lnSpc>
        <a:spcBef>
          <a:spcPct val="0"/>
        </a:spcBef>
        <a:spcAft>
          <a:spcPts val="2600"/>
        </a:spcAft>
        <a:buChar char="»"/>
        <a:defRPr sz="1600">
          <a:solidFill>
            <a:schemeClr val="tx1"/>
          </a:solidFill>
          <a:latin typeface="+mn-lt"/>
        </a:defRPr>
      </a:lvl6pPr>
      <a:lvl7pPr marL="3025775" indent="-228600" algn="just" rtl="0" eaLnBrk="1" fontAlgn="base" hangingPunct="1">
        <a:lnSpc>
          <a:spcPts val="2300"/>
        </a:lnSpc>
        <a:spcBef>
          <a:spcPct val="0"/>
        </a:spcBef>
        <a:spcAft>
          <a:spcPts val="2600"/>
        </a:spcAft>
        <a:buChar char="»"/>
        <a:defRPr sz="1600">
          <a:solidFill>
            <a:schemeClr val="tx1"/>
          </a:solidFill>
          <a:latin typeface="+mn-lt"/>
        </a:defRPr>
      </a:lvl7pPr>
      <a:lvl8pPr marL="3482975" indent="-228600" algn="just" rtl="0" eaLnBrk="1" fontAlgn="base" hangingPunct="1">
        <a:lnSpc>
          <a:spcPts val="2300"/>
        </a:lnSpc>
        <a:spcBef>
          <a:spcPct val="0"/>
        </a:spcBef>
        <a:spcAft>
          <a:spcPts val="2600"/>
        </a:spcAft>
        <a:buChar char="»"/>
        <a:defRPr sz="1600">
          <a:solidFill>
            <a:schemeClr val="tx1"/>
          </a:solidFill>
          <a:latin typeface="+mn-lt"/>
        </a:defRPr>
      </a:lvl8pPr>
      <a:lvl9pPr marL="3940175" indent="-228600" algn="just" rtl="0" eaLnBrk="1" fontAlgn="base" hangingPunct="1">
        <a:lnSpc>
          <a:spcPts val="2300"/>
        </a:lnSpc>
        <a:spcBef>
          <a:spcPct val="0"/>
        </a:spcBef>
        <a:spcAft>
          <a:spcPts val="260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88125" y="6597650"/>
            <a:ext cx="2482850" cy="25876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AB6C1F8-9BE2-A942-B1CF-3764F1718F31}" type="slidenum">
              <a:rPr lang="es-ES" sz="1000">
                <a:solidFill>
                  <a:srgbClr val="9FBCDD"/>
                </a:solidFill>
              </a:rPr>
              <a:pPr eaLnBrk="1" hangingPunct="1"/>
              <a:t>1</a:t>
            </a:fld>
            <a:r>
              <a:rPr lang="es-ES" sz="1000">
                <a:solidFill>
                  <a:srgbClr val="9FBCDD"/>
                </a:solidFill>
              </a:rPr>
              <a:t> </a:t>
            </a:r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584" y="3212977"/>
            <a:ext cx="7772400" cy="1728192"/>
          </a:xfrm>
        </p:spPr>
        <p:txBody>
          <a:bodyPr/>
          <a:lstStyle/>
          <a:p>
            <a:r>
              <a:rPr lang="es-ES_tradnl" dirty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</a:rPr>
              <a:t>Sistema de recomendación de minutas nutricionales automatizadas enfocadas en nutrición clínica</a:t>
            </a:r>
            <a:br>
              <a:rPr lang="es-ES_tradnl" b="1" dirty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</a:rPr>
            </a:br>
            <a:br>
              <a:rPr lang="es-ES_tradnl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</a:rPr>
            </a:br>
            <a:r>
              <a:rPr lang="es-ES_tradnl" sz="1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 Unicode MS" charset="0"/>
              </a:rPr>
              <a:t>Trabajo de Título para optar al Título de Ingeniero Civil en Informática </a:t>
            </a:r>
            <a:endParaRPr lang="es-ES" sz="1800" b="1" dirty="0">
              <a:effectLst>
                <a:outerShdw blurRad="38100" dist="38100" dir="2700000" algn="tl">
                  <a:srgbClr val="DDDDDD"/>
                </a:outerShdw>
              </a:effectLst>
              <a:latin typeface="Arial Unicode MS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5021" y="4221088"/>
            <a:ext cx="8137525" cy="16557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s-ES_tradnl" sz="1400" dirty="0">
              <a:latin typeface="+mn-lt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s-ES_tradnl" sz="1400" dirty="0">
              <a:latin typeface="+mn-lt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s-ES_tradnl" sz="1800" dirty="0">
                <a:latin typeface="+mn-lt"/>
              </a:rPr>
              <a:t>Dagoberto Patricio </a:t>
            </a:r>
            <a:r>
              <a:rPr lang="es-ES_tradnl" sz="1800" dirty="0" err="1">
                <a:latin typeface="+mn-lt"/>
              </a:rPr>
              <a:t>Rubilar</a:t>
            </a:r>
            <a:r>
              <a:rPr lang="es-ES_tradnl" sz="1800" dirty="0">
                <a:latin typeface="+mn-lt"/>
              </a:rPr>
              <a:t> Donoso</a:t>
            </a:r>
          </a:p>
          <a:p>
            <a:pPr algn="r">
              <a:lnSpc>
                <a:spcPct val="80000"/>
              </a:lnSpc>
            </a:pPr>
            <a:r>
              <a:rPr lang="es-ES_tradnl" sz="1600" dirty="0">
                <a:latin typeface="+mn-lt"/>
              </a:rPr>
              <a:t> Profesor guía: Ana Aguilera        			        </a:t>
            </a:r>
          </a:p>
          <a:p>
            <a:pPr>
              <a:lnSpc>
                <a:spcPct val="80000"/>
              </a:lnSpc>
            </a:pPr>
            <a:r>
              <a:rPr lang="es-ES_tradnl" sz="1600" dirty="0">
                <a:latin typeface="+mn-lt"/>
              </a:rPr>
              <a:t> </a:t>
            </a:r>
            <a:endParaRPr lang="es-E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810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88125" y="6597650"/>
            <a:ext cx="2484438" cy="26035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7AC2A81-538C-2444-B290-2B38F7F4CBFE}" type="slidenum">
              <a:rPr lang="es-ES" sz="1000">
                <a:solidFill>
                  <a:srgbClr val="9FBCDD"/>
                </a:solidFill>
              </a:rPr>
              <a:pPr eaLnBrk="1" hangingPunct="1"/>
              <a:t>10</a:t>
            </a:fld>
            <a:r>
              <a:rPr lang="es-ES" sz="1000">
                <a:solidFill>
                  <a:srgbClr val="9FBCDD"/>
                </a:solidFill>
              </a:rPr>
              <a:t> </a:t>
            </a: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 Unicode MS" charset="0"/>
              </a:rPr>
              <a:t>Objetivos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7B5141BB-5F43-864A-960F-4F5650E0B5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0749484"/>
              </p:ext>
            </p:extLst>
          </p:nvPr>
        </p:nvGraphicFramePr>
        <p:xfrm>
          <a:off x="539553" y="1397000"/>
          <a:ext cx="8175822" cy="4480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1625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88125" y="6597650"/>
            <a:ext cx="2484438" cy="26035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30CB3D5-7079-3343-9332-CAC5CA0CBEAC}" type="slidenum">
              <a:rPr lang="es-ES" sz="1000">
                <a:solidFill>
                  <a:srgbClr val="9FBCDD"/>
                </a:solidFill>
              </a:rPr>
              <a:pPr eaLnBrk="1" hangingPunct="1"/>
              <a:t>11</a:t>
            </a:fld>
            <a:r>
              <a:rPr lang="es-ES" sz="1000">
                <a:solidFill>
                  <a:srgbClr val="9FBCDD"/>
                </a:solidFill>
              </a:rPr>
              <a:t> </a:t>
            </a:r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z="2700" b="1">
                <a:effectLst>
                  <a:outerShdw blurRad="38100" dist="38100" dir="2700000" algn="tl">
                    <a:srgbClr val="DDDDDD"/>
                  </a:outerShdw>
                </a:effectLst>
                <a:latin typeface="Arial Unicode MS" charset="0"/>
              </a:rPr>
              <a:t>Metodología</a:t>
            </a:r>
            <a:endParaRPr lang="es-ES" sz="2700" b="1">
              <a:effectLst>
                <a:outerShdw blurRad="38100" dist="38100" dir="2700000" algn="tl">
                  <a:srgbClr val="DDDDDD"/>
                </a:outerShdw>
              </a:effectLst>
              <a:latin typeface="Arial Unicode MS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2000" dirty="0">
                <a:solidFill>
                  <a:schemeClr val="tx1"/>
                </a:solidFill>
                <a:latin typeface="Arial" charset="0"/>
              </a:rPr>
              <a:t>Modelo Cascada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80373D4-0A14-3844-AF7A-0D293A57633C}"/>
              </a:ext>
            </a:extLst>
          </p:cNvPr>
          <p:cNvSpPr/>
          <p:nvPr/>
        </p:nvSpPr>
        <p:spPr bwMode="auto">
          <a:xfrm>
            <a:off x="5848684" y="4909129"/>
            <a:ext cx="1551087" cy="5040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Mantención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F2AC764-2786-134F-B1BF-B7149F2298F3}"/>
              </a:ext>
            </a:extLst>
          </p:cNvPr>
          <p:cNvSpPr/>
          <p:nvPr/>
        </p:nvSpPr>
        <p:spPr bwMode="auto">
          <a:xfrm>
            <a:off x="4860032" y="4260310"/>
            <a:ext cx="1368152" cy="5040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L" sz="1600" dirty="0"/>
              <a:t>Verificación</a:t>
            </a:r>
            <a:endParaRPr kumimoji="0" lang="es-C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441EC72-22E8-4943-B12A-AAC7BB153344}"/>
              </a:ext>
            </a:extLst>
          </p:cNvPr>
          <p:cNvSpPr/>
          <p:nvPr/>
        </p:nvSpPr>
        <p:spPr bwMode="auto">
          <a:xfrm>
            <a:off x="3491880" y="3611491"/>
            <a:ext cx="1656184" cy="5040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Implementación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AA86D8B-96A9-9840-BA0C-FB52DB1674B6}"/>
              </a:ext>
            </a:extLst>
          </p:cNvPr>
          <p:cNvSpPr/>
          <p:nvPr/>
        </p:nvSpPr>
        <p:spPr bwMode="auto">
          <a:xfrm>
            <a:off x="1115616" y="2276872"/>
            <a:ext cx="1657672" cy="5040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Requerimientos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E22197B-657C-8944-AF7B-B77C64E76F4C}"/>
              </a:ext>
            </a:extLst>
          </p:cNvPr>
          <p:cNvSpPr/>
          <p:nvPr/>
        </p:nvSpPr>
        <p:spPr bwMode="auto">
          <a:xfrm>
            <a:off x="2555776" y="2962672"/>
            <a:ext cx="1368152" cy="5040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Diseño</a:t>
            </a:r>
          </a:p>
        </p:txBody>
      </p:sp>
      <p:cxnSp>
        <p:nvCxnSpPr>
          <p:cNvPr id="11" name="Conector angular 10">
            <a:extLst>
              <a:ext uri="{FF2B5EF4-FFF2-40B4-BE49-F238E27FC236}">
                <a16:creationId xmlns:a16="http://schemas.microsoft.com/office/drawing/2014/main" id="{81A33D5B-ECF5-C74C-AD5C-3D534E04757D}"/>
              </a:ext>
            </a:extLst>
          </p:cNvPr>
          <p:cNvCxnSpPr>
            <a:cxnSpLocks/>
          </p:cNvCxnSpPr>
          <p:nvPr/>
        </p:nvCxnSpPr>
        <p:spPr bwMode="auto">
          <a:xfrm>
            <a:off x="2773288" y="2526174"/>
            <a:ext cx="396044" cy="422825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Conector angular 11">
            <a:extLst>
              <a:ext uri="{FF2B5EF4-FFF2-40B4-BE49-F238E27FC236}">
                <a16:creationId xmlns:a16="http://schemas.microsoft.com/office/drawing/2014/main" id="{202B4447-701D-FE48-978F-E21293FC6484}"/>
              </a:ext>
            </a:extLst>
          </p:cNvPr>
          <p:cNvCxnSpPr>
            <a:cxnSpLocks/>
          </p:cNvCxnSpPr>
          <p:nvPr/>
        </p:nvCxnSpPr>
        <p:spPr bwMode="auto">
          <a:xfrm>
            <a:off x="3923928" y="3188666"/>
            <a:ext cx="396044" cy="422825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Conector angular 12">
            <a:extLst>
              <a:ext uri="{FF2B5EF4-FFF2-40B4-BE49-F238E27FC236}">
                <a16:creationId xmlns:a16="http://schemas.microsoft.com/office/drawing/2014/main" id="{91C71E5B-4405-6E4A-A60B-5614D45CF93A}"/>
              </a:ext>
            </a:extLst>
          </p:cNvPr>
          <p:cNvCxnSpPr>
            <a:cxnSpLocks/>
          </p:cNvCxnSpPr>
          <p:nvPr/>
        </p:nvCxnSpPr>
        <p:spPr bwMode="auto">
          <a:xfrm>
            <a:off x="5148064" y="3837485"/>
            <a:ext cx="396044" cy="422825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Conector angular 13">
            <a:extLst>
              <a:ext uri="{FF2B5EF4-FFF2-40B4-BE49-F238E27FC236}">
                <a16:creationId xmlns:a16="http://schemas.microsoft.com/office/drawing/2014/main" id="{0BE9EF9D-56DB-8543-B852-070747C68D9B}"/>
              </a:ext>
            </a:extLst>
          </p:cNvPr>
          <p:cNvCxnSpPr>
            <a:cxnSpLocks/>
          </p:cNvCxnSpPr>
          <p:nvPr/>
        </p:nvCxnSpPr>
        <p:spPr bwMode="auto">
          <a:xfrm>
            <a:off x="6228184" y="4486304"/>
            <a:ext cx="396044" cy="422825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16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88125" y="6597650"/>
            <a:ext cx="2484438" cy="26035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30CB3D5-7079-3343-9332-CAC5CA0CBEAC}" type="slidenum">
              <a:rPr lang="es-ES" sz="1000">
                <a:solidFill>
                  <a:srgbClr val="9FBCDD"/>
                </a:solidFill>
              </a:rPr>
              <a:pPr eaLnBrk="1" hangingPunct="1"/>
              <a:t>12</a:t>
            </a:fld>
            <a:r>
              <a:rPr lang="es-ES" sz="1000">
                <a:solidFill>
                  <a:srgbClr val="9FBCDD"/>
                </a:solidFill>
              </a:rPr>
              <a:t> </a:t>
            </a:r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z="27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 Unicode MS" charset="0"/>
              </a:rPr>
              <a:t>Planificación</a:t>
            </a:r>
            <a:endParaRPr lang="es-ES" sz="2700" b="1" dirty="0">
              <a:effectLst>
                <a:outerShdw blurRad="38100" dist="38100" dir="2700000" algn="tl">
                  <a:srgbClr val="DDDDDD"/>
                </a:outerShdw>
              </a:effectLst>
              <a:latin typeface="Arial Unicode MS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s-ES_tradnl" sz="2000" dirty="0">
              <a:latin typeface="Arial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39CE62-4B4A-6E42-BE14-1F5D85C0D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0" y="2348880"/>
            <a:ext cx="9035104" cy="219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42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88125" y="6597650"/>
            <a:ext cx="2484438" cy="26035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C55FE0D-A406-4345-87DE-8A6429B496EE}" type="slidenum">
              <a:rPr lang="es-ES" sz="1000">
                <a:solidFill>
                  <a:srgbClr val="9FBCDD"/>
                </a:solidFill>
              </a:rPr>
              <a:pPr eaLnBrk="1" hangingPunct="1"/>
              <a:t>13</a:t>
            </a:fld>
            <a:r>
              <a:rPr lang="es-ES" sz="1000">
                <a:solidFill>
                  <a:srgbClr val="9FBCDD"/>
                </a:solidFill>
              </a:rPr>
              <a:t> </a:t>
            </a:r>
          </a:p>
        </p:txBody>
      </p:sp>
      <p:sp>
        <p:nvSpPr>
          <p:cNvPr id="152578" name="Rectangle 2"/>
          <p:cNvSpPr>
            <a:spLocks noRot="1" noChangeArrowheads="1"/>
          </p:cNvSpPr>
          <p:nvPr/>
        </p:nvSpPr>
        <p:spPr bwMode="auto">
          <a:xfrm>
            <a:off x="1763688" y="188640"/>
            <a:ext cx="56515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latin typeface="Arial Unicode MS" charset="0"/>
                <a:ea typeface="ＭＳ Ｐゴシック" pitchFamily="48" charset="-128"/>
                <a:cs typeface="Lucida Sans"/>
              </a:rPr>
              <a:t>Recursos </a:t>
            </a:r>
            <a:endParaRPr lang="es-ES" sz="3200" b="1" dirty="0">
              <a:solidFill>
                <a:schemeClr val="accent6">
                  <a:lumMod val="75000"/>
                </a:schemeClr>
              </a:solidFill>
              <a:latin typeface="Arial Unicode MS" charset="0"/>
              <a:ea typeface="ＭＳ Ｐゴシック" pitchFamily="48" charset="-128"/>
              <a:cs typeface="Lucida Sans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395288" y="18446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accent2"/>
              </a:buClr>
              <a:buSzPct val="70000"/>
              <a:buFont typeface="Wingdings" charset="0"/>
              <a:buChar char="v"/>
            </a:pPr>
            <a:endParaRPr lang="es-ES" sz="2000" dirty="0">
              <a:latin typeface="+mn-lt"/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D4C33333-F156-EA4E-ADFE-D444E23C55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737691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8096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88125" y="6597650"/>
            <a:ext cx="2484438" cy="26035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2530B5-AF55-C04D-BC6C-A3CAC458EF21}" type="slidenum">
              <a:rPr lang="es-ES" sz="1000">
                <a:solidFill>
                  <a:srgbClr val="9FBCDD"/>
                </a:solidFill>
              </a:rPr>
              <a:pPr eaLnBrk="1" hangingPunct="1"/>
              <a:t>14</a:t>
            </a:fld>
            <a:r>
              <a:rPr lang="es-ES" sz="1000">
                <a:solidFill>
                  <a:srgbClr val="9FBCDD"/>
                </a:solidFill>
              </a:rPr>
              <a:t> 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dirty="0">
                <a:latin typeface="Arial Unicode MS" charset="0"/>
              </a:rPr>
              <a:t>Bibliografía</a:t>
            </a:r>
            <a:endParaRPr lang="es-ES" dirty="0">
              <a:latin typeface="Arial Unicode MS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10575" cy="4793704"/>
          </a:xfrm>
        </p:spPr>
        <p:txBody>
          <a:bodyPr/>
          <a:lstStyle/>
          <a:p>
            <a:pPr indent="-90900">
              <a:lnSpc>
                <a:spcPct val="100000"/>
              </a:lnSpc>
            </a:pPr>
            <a:r>
              <a:rPr lang="es-CL" sz="1100" dirty="0">
                <a:latin typeface="+mn-lt"/>
              </a:rPr>
              <a:t>Glosario de términos, organización de las naciones unidas para la alimentación y la agricultura, </a:t>
            </a:r>
            <a:r>
              <a:rPr lang="es-CL" sz="1100" dirty="0"/>
              <a:t>Útimo acceso: 31 de marzo de 2019.</a:t>
            </a:r>
            <a:r>
              <a:rPr lang="es-CL" sz="1100" dirty="0">
                <a:latin typeface="+mn-lt"/>
              </a:rPr>
              <a:t> http://www.fao.org/3/am401s/am401s07.pdf, . </a:t>
            </a:r>
          </a:p>
          <a:p>
            <a:pPr indent="-90900">
              <a:lnSpc>
                <a:spcPct val="100000"/>
              </a:lnSpc>
            </a:pPr>
            <a:r>
              <a:rPr lang="es-CL" sz="1100" dirty="0">
                <a:latin typeface="+mn-lt"/>
              </a:rPr>
              <a:t>Nutrición clínica: concepto y características esenciales, universidad internacional de valencia, </a:t>
            </a:r>
            <a:r>
              <a:rPr lang="es-CL" sz="1100" dirty="0"/>
              <a:t>Útimo acceso: 31 de marzo de 2019,</a:t>
            </a:r>
            <a:r>
              <a:rPr lang="es-CL" sz="1100" dirty="0">
                <a:latin typeface="+mn-lt"/>
              </a:rPr>
              <a:t> https://www.universidadviu.com/nutricion-clinica/.</a:t>
            </a:r>
          </a:p>
          <a:p>
            <a:pPr indent="-90900">
              <a:lnSpc>
                <a:spcPct val="100000"/>
              </a:lnSpc>
            </a:pPr>
            <a:r>
              <a:rPr lang="es-CL" sz="1100" dirty="0">
                <a:latin typeface="+mn-lt"/>
              </a:rPr>
              <a:t>Programa elige vivir sano, ministerio de saludos, </a:t>
            </a:r>
            <a:r>
              <a:rPr lang="es-CL" sz="1100" dirty="0"/>
              <a:t>Útimo acceso: 31 de marzo de 2019,</a:t>
            </a:r>
            <a:r>
              <a:rPr lang="es-CL" sz="1100" dirty="0">
                <a:latin typeface="+mn-lt"/>
              </a:rPr>
              <a:t> http://www.msgg.gob.cl/wp/index.php/2018/05/09/conoce-en-que-consiste-elnuevo-sistema-elige-vivir-sano/.</a:t>
            </a:r>
          </a:p>
          <a:p>
            <a:pPr indent="-90900">
              <a:lnSpc>
                <a:spcPct val="100000"/>
              </a:lnSpc>
            </a:pPr>
            <a:r>
              <a:rPr lang="es-CL" sz="1100" dirty="0">
                <a:latin typeface="+mn-lt"/>
              </a:rPr>
              <a:t>Enrique Herrera-Viedma &amp; Carlos Porcel &amp; Lorenzo Hidalgo. Sistemas de recomendaciones: herramientas para el filtrado de información en Internet. Hipertext.net</a:t>
            </a:r>
          </a:p>
          <a:p>
            <a:pPr indent="-90900">
              <a:lnSpc>
                <a:spcPct val="100000"/>
              </a:lnSpc>
            </a:pPr>
            <a:r>
              <a:rPr lang="es-CL" sz="1100" dirty="0"/>
              <a:t> Glosario de términos, organización de las naciones unidas para la alimentación y la agricultura, Útimo acceso: 31 de marzo de 2019. http://www.fao.org/3/am401s/am401s07.pdf. </a:t>
            </a:r>
          </a:p>
          <a:p>
            <a:pPr indent="-90900">
              <a:lnSpc>
                <a:spcPct val="100000"/>
              </a:lnSpc>
            </a:pPr>
            <a:r>
              <a:rPr lang="es-CL" sz="1100" dirty="0">
                <a:latin typeface="+mn-lt"/>
              </a:rPr>
              <a:t>Diabetes, organización mundial de la salud, Último acceso: 31 de marzo de 2019. https://www.who.int/topics/diabetes mellitus/es/. </a:t>
            </a:r>
          </a:p>
          <a:p>
            <a:pPr indent="-90900">
              <a:lnSpc>
                <a:spcPct val="100000"/>
              </a:lnSpc>
            </a:pPr>
            <a:r>
              <a:rPr lang="es-CL" sz="1100" dirty="0">
                <a:latin typeface="+mn-lt"/>
              </a:rPr>
              <a:t>Enfermedades digestivas, medlineplus enciclopedia médica, Útimo acceso: 31 de marzo de 2019. https://medlineplus.gov/spanish/ency/article/007447.htm. </a:t>
            </a:r>
          </a:p>
          <a:p>
            <a:pPr indent="-90900">
              <a:lnSpc>
                <a:spcPct val="100000"/>
              </a:lnSpc>
            </a:pPr>
            <a:r>
              <a:rPr lang="es-CL" sz="1100" dirty="0">
                <a:latin typeface="+mn-lt"/>
              </a:rPr>
              <a:t>Informe cáncer dic 2017, aich, Último acceso eso 01 de marzo de 2019. http://www.isapre.cl/PDF/Informe %20Cancer2017.pdf. </a:t>
            </a:r>
          </a:p>
          <a:p>
            <a:pPr indent="-90900">
              <a:lnSpc>
                <a:spcPct val="100000"/>
              </a:lnSpc>
            </a:pPr>
            <a:endParaRPr lang="es-CL" sz="1100" dirty="0">
              <a:latin typeface="+mn-lt"/>
            </a:endParaRPr>
          </a:p>
          <a:p>
            <a:pPr indent="-90900">
              <a:lnSpc>
                <a:spcPct val="100000"/>
              </a:lnSpc>
            </a:pPr>
            <a:endParaRPr lang="es-CL" sz="1100" dirty="0">
              <a:latin typeface="+mn-lt"/>
            </a:endParaRPr>
          </a:p>
          <a:p>
            <a:pPr indent="-90900">
              <a:lnSpc>
                <a:spcPct val="100000"/>
              </a:lnSpc>
            </a:pPr>
            <a:endParaRPr lang="es-CL" sz="1100" dirty="0">
              <a:latin typeface="+mn-lt"/>
            </a:endParaRPr>
          </a:p>
          <a:p>
            <a:pPr indent="-90900">
              <a:lnSpc>
                <a:spcPct val="100000"/>
              </a:lnSpc>
            </a:pPr>
            <a:endParaRPr lang="es-CL" sz="1100" dirty="0"/>
          </a:p>
          <a:p>
            <a:pPr indent="-90900">
              <a:lnSpc>
                <a:spcPct val="100000"/>
              </a:lnSpc>
            </a:pPr>
            <a:endParaRPr lang="es-CL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838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88125" y="6597650"/>
            <a:ext cx="2482850" cy="25876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3B16DD-44E2-3241-8E72-A2C8876E38FE}" type="slidenum">
              <a:rPr lang="es-ES" sz="1000">
                <a:solidFill>
                  <a:srgbClr val="9FBCDD"/>
                </a:solidFill>
              </a:rPr>
              <a:pPr eaLnBrk="1" hangingPunct="1"/>
              <a:t>15</a:t>
            </a:fld>
            <a:r>
              <a:rPr lang="es-ES" sz="1000">
                <a:solidFill>
                  <a:srgbClr val="9FBCDD"/>
                </a:solidFill>
              </a:rPr>
              <a:t> 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3501008"/>
            <a:ext cx="7772400" cy="1920875"/>
          </a:xfrm>
        </p:spPr>
        <p:txBody>
          <a:bodyPr/>
          <a:lstStyle/>
          <a:p>
            <a:pPr eaLnBrk="1" hangingPunct="1"/>
            <a:r>
              <a:rPr lang="es-CL" sz="1600" dirty="0">
                <a:latin typeface="Arial Unicode MS" charset="0"/>
              </a:rPr>
              <a:t>Preguntas</a:t>
            </a:r>
          </a:p>
        </p:txBody>
      </p:sp>
    </p:spTree>
    <p:extLst>
      <p:ext uri="{BB962C8B-B14F-4D97-AF65-F5344CB8AC3E}">
        <p14:creationId xmlns:p14="http://schemas.microsoft.com/office/powerpoint/2010/main" val="3222991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88125" y="6597650"/>
            <a:ext cx="2484438" cy="26035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DC9E387-1260-6540-A27E-D67C31A2B940}" type="slidenum">
              <a:rPr lang="es-ES" sz="1000">
                <a:solidFill>
                  <a:srgbClr val="9FBCDD"/>
                </a:solidFill>
              </a:rPr>
              <a:pPr eaLnBrk="1" hangingPunct="1"/>
              <a:t>2</a:t>
            </a:fld>
            <a:r>
              <a:rPr lang="es-ES" sz="1000">
                <a:solidFill>
                  <a:srgbClr val="9FBCDD"/>
                </a:solidFill>
              </a:rPr>
              <a:t> </a:t>
            </a:r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 Unicode MS" charset="0"/>
              </a:rPr>
              <a:t>Contenido de la Presentación</a:t>
            </a:r>
            <a:endParaRPr lang="es-ES" b="1" dirty="0">
              <a:effectLst>
                <a:outerShdw blurRad="38100" dist="38100" dir="2700000" algn="tl">
                  <a:srgbClr val="DDDDDD"/>
                </a:outerShdw>
              </a:effectLst>
              <a:latin typeface="Arial Unicode MS" charset="0"/>
            </a:endParaRP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AF936513-6C92-8D43-B3D4-EA4A149D6B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4876771"/>
              </p:ext>
            </p:extLst>
          </p:nvPr>
        </p:nvGraphicFramePr>
        <p:xfrm>
          <a:off x="971600" y="1203293"/>
          <a:ext cx="7128792" cy="4876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670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88125" y="6597650"/>
            <a:ext cx="2484438" cy="26035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59419A6-A9EB-5543-99BB-48FD6D48A323}" type="slidenum">
              <a:rPr lang="es-ES" sz="1000">
                <a:solidFill>
                  <a:srgbClr val="9FBCDD"/>
                </a:solidFill>
              </a:rPr>
              <a:pPr eaLnBrk="1" hangingPunct="1"/>
              <a:t>3</a:t>
            </a:fld>
            <a:r>
              <a:rPr lang="es-ES" sz="1000">
                <a:solidFill>
                  <a:srgbClr val="9FBCDD"/>
                </a:solidFill>
              </a:rPr>
              <a:t> 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b="1">
                <a:effectLst>
                  <a:outerShdw blurRad="38100" dist="38100" dir="2700000" algn="tl">
                    <a:srgbClr val="DDDDDD"/>
                  </a:outerShdw>
                </a:effectLst>
                <a:latin typeface="Arial Unicode MS" charset="0"/>
              </a:rPr>
              <a:t>Introducción</a:t>
            </a:r>
            <a:endParaRPr lang="es-ES" b="1">
              <a:effectLst>
                <a:outerShdw blurRad="38100" dist="38100" dir="2700000" algn="tl">
                  <a:srgbClr val="DDDDDD"/>
                </a:outerShdw>
              </a:effectLst>
              <a:latin typeface="Arial Unicode MS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s-ES_tradnl" sz="2000" dirty="0">
              <a:latin typeface="Arial" charset="0"/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E206A85E-5980-B040-8F9B-E1CC95054E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3184254"/>
              </p:ext>
            </p:extLst>
          </p:nvPr>
        </p:nvGraphicFramePr>
        <p:xfrm>
          <a:off x="808713" y="1371600"/>
          <a:ext cx="7402747" cy="4670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4839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0987117-3CB0-DB4B-9500-7A2C923F8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79079B34-3D82-0B4C-B0F8-7F746756B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970" y="2132856"/>
            <a:ext cx="4672293" cy="4217640"/>
          </a:xfr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62B69FBE-5342-874D-998A-7C00C6604BB4}"/>
              </a:ext>
            </a:extLst>
          </p:cNvPr>
          <p:cNvSpPr txBox="1"/>
          <p:nvPr/>
        </p:nvSpPr>
        <p:spPr>
          <a:xfrm>
            <a:off x="395536" y="1340768"/>
            <a:ext cx="289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Minuta Nutricional</a:t>
            </a:r>
          </a:p>
        </p:txBody>
      </p:sp>
    </p:spTree>
    <p:extLst>
      <p:ext uri="{BB962C8B-B14F-4D97-AF65-F5344CB8AC3E}">
        <p14:creationId xmlns:p14="http://schemas.microsoft.com/office/powerpoint/2010/main" val="3167834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DE39F-3824-F149-A24D-5809ABCB1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Introducción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680F976-3067-4647-A76C-B57F56B3667D}"/>
              </a:ext>
            </a:extLst>
          </p:cNvPr>
          <p:cNvSpPr/>
          <p:nvPr/>
        </p:nvSpPr>
        <p:spPr>
          <a:xfrm>
            <a:off x="467544" y="1343390"/>
            <a:ext cx="2775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>
                <a:latin typeface="+mn-lt"/>
              </a:rPr>
              <a:t>Nutrición Clínica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1F967E5-5073-2A45-ACD1-C4B299A33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457401"/>
            <a:ext cx="6755904" cy="28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3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Introducción</a:t>
            </a:r>
            <a:endParaRPr lang="es-ES"/>
          </a:p>
        </p:txBody>
      </p:sp>
      <p:sp>
        <p:nvSpPr>
          <p:cNvPr id="19" name="Marcador de contenido 18">
            <a:extLst>
              <a:ext uri="{FF2B5EF4-FFF2-40B4-BE49-F238E27FC236}">
                <a16:creationId xmlns:a16="http://schemas.microsoft.com/office/drawing/2014/main" id="{1F04FDA2-A4B3-0A41-91E2-B0C2D1FFA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71600"/>
            <a:ext cx="8410575" cy="4114800"/>
          </a:xfrm>
        </p:spPr>
        <p:txBody>
          <a:bodyPr/>
          <a:lstStyle/>
          <a:p>
            <a:r>
              <a:rPr lang="es-CL" sz="2400" dirty="0">
                <a:solidFill>
                  <a:schemeClr val="tx1"/>
                </a:solidFill>
                <a:latin typeface="+mn-lt"/>
              </a:rPr>
              <a:t>Sistema de Recomendación</a:t>
            </a:r>
          </a:p>
        </p:txBody>
      </p:sp>
      <p:sp>
        <p:nvSpPr>
          <p:cNvPr id="819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659563" y="6597650"/>
            <a:ext cx="2484437" cy="26035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59419A6-A9EB-5543-99BB-48FD6D48A323}" type="slidenum">
              <a:rPr lang="es-ES" sz="1000">
                <a:solidFill>
                  <a:srgbClr val="9FBCDD"/>
                </a:solidFill>
              </a:rPr>
              <a:pPr eaLnBrk="1" hangingPunct="1"/>
              <a:t>6</a:t>
            </a:fld>
            <a:r>
              <a:rPr lang="es-ES" sz="1000">
                <a:solidFill>
                  <a:srgbClr val="9FBCDD"/>
                </a:solidFill>
              </a:rPr>
              <a:t> 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D029E922-179B-E048-85D4-FAB67E37CA9B}"/>
              </a:ext>
            </a:extLst>
          </p:cNvPr>
          <p:cNvSpPr/>
          <p:nvPr/>
        </p:nvSpPr>
        <p:spPr bwMode="auto">
          <a:xfrm>
            <a:off x="107504" y="4178577"/>
            <a:ext cx="1845989" cy="1152128"/>
          </a:xfrm>
          <a:prstGeom prst="roundRect">
            <a:avLst>
              <a:gd name="adj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L" dirty="0">
                <a:solidFill>
                  <a:schemeClr val="bg1"/>
                </a:solidFill>
              </a:rPr>
              <a:t>Usuario</a:t>
            </a:r>
            <a:endParaRPr kumimoji="0" lang="es-CL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2E1D0F4C-AB47-534B-B3C9-D5A501A37338}"/>
              </a:ext>
            </a:extLst>
          </p:cNvPr>
          <p:cNvSpPr/>
          <p:nvPr/>
        </p:nvSpPr>
        <p:spPr bwMode="auto">
          <a:xfrm>
            <a:off x="107504" y="2276872"/>
            <a:ext cx="1845989" cy="1152128"/>
          </a:xfrm>
          <a:prstGeom prst="roundRect">
            <a:avLst>
              <a:gd name="adj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L" dirty="0">
                <a:solidFill>
                  <a:schemeClr val="bg1"/>
                </a:solidFill>
              </a:rPr>
              <a:t>Items</a:t>
            </a:r>
            <a:endParaRPr kumimoji="0" lang="es-CL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27A4562D-4AAE-9444-BAD4-55347E1A24B7}"/>
              </a:ext>
            </a:extLst>
          </p:cNvPr>
          <p:cNvSpPr/>
          <p:nvPr/>
        </p:nvSpPr>
        <p:spPr bwMode="auto">
          <a:xfrm>
            <a:off x="2454180" y="3189454"/>
            <a:ext cx="3140954" cy="1397495"/>
          </a:xfrm>
          <a:prstGeom prst="roundRect">
            <a:avLst>
              <a:gd name="adj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L" dirty="0">
                <a:solidFill>
                  <a:schemeClr val="bg1"/>
                </a:solidFill>
              </a:rPr>
              <a:t>Sistema de Recomendaciones</a:t>
            </a:r>
            <a:endParaRPr kumimoji="0" lang="es-CL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5DC19E7-9D08-1B48-9634-50A761BBDC4F}"/>
              </a:ext>
            </a:extLst>
          </p:cNvPr>
          <p:cNvCxnSpPr>
            <a:cxnSpLocks/>
          </p:cNvCxnSpPr>
          <p:nvPr/>
        </p:nvCxnSpPr>
        <p:spPr bwMode="auto">
          <a:xfrm>
            <a:off x="1758160" y="3295323"/>
            <a:ext cx="696020" cy="30718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139E507-1797-3443-8BAC-A39FFEA66607}"/>
              </a:ext>
            </a:extLst>
          </p:cNvPr>
          <p:cNvCxnSpPr>
            <a:cxnSpLocks/>
          </p:cNvCxnSpPr>
          <p:nvPr/>
        </p:nvCxnSpPr>
        <p:spPr bwMode="auto">
          <a:xfrm>
            <a:off x="5554504" y="3980867"/>
            <a:ext cx="52229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66955CA-17C4-794F-8FA2-0F01AD8A6185}"/>
              </a:ext>
            </a:extLst>
          </p:cNvPr>
          <p:cNvCxnSpPr>
            <a:cxnSpLocks/>
          </p:cNvCxnSpPr>
          <p:nvPr/>
        </p:nvCxnSpPr>
        <p:spPr bwMode="auto">
          <a:xfrm flipV="1">
            <a:off x="1838106" y="4178577"/>
            <a:ext cx="696020" cy="21723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92D88C0-0208-E74F-A467-D5B2DB2DA56D}"/>
              </a:ext>
            </a:extLst>
          </p:cNvPr>
          <p:cNvSpPr txBox="1"/>
          <p:nvPr/>
        </p:nvSpPr>
        <p:spPr>
          <a:xfrm>
            <a:off x="4270917" y="1048215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38" name="Rectángulo redondeado 37">
            <a:extLst>
              <a:ext uri="{FF2B5EF4-FFF2-40B4-BE49-F238E27FC236}">
                <a16:creationId xmlns:a16="http://schemas.microsoft.com/office/drawing/2014/main" id="{3FA7883C-7D0E-6E4B-8D58-AD5D00BC6B3A}"/>
              </a:ext>
            </a:extLst>
          </p:cNvPr>
          <p:cNvSpPr/>
          <p:nvPr/>
        </p:nvSpPr>
        <p:spPr bwMode="auto">
          <a:xfrm>
            <a:off x="6034416" y="3565717"/>
            <a:ext cx="2984358" cy="689238"/>
          </a:xfrm>
          <a:prstGeom prst="roundRect">
            <a:avLst>
              <a:gd name="adj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L" dirty="0">
                <a:solidFill>
                  <a:schemeClr val="bg1"/>
                </a:solidFill>
              </a:rPr>
              <a:t>Recomendaciones</a:t>
            </a:r>
            <a:endParaRPr kumimoji="0" lang="es-CL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1143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Introducción</a:t>
            </a:r>
            <a:endParaRPr lang="es-ES"/>
          </a:p>
        </p:txBody>
      </p:sp>
      <p:sp>
        <p:nvSpPr>
          <p:cNvPr id="19" name="Marcador de contenido 18">
            <a:extLst>
              <a:ext uri="{FF2B5EF4-FFF2-40B4-BE49-F238E27FC236}">
                <a16:creationId xmlns:a16="http://schemas.microsoft.com/office/drawing/2014/main" id="{1F04FDA2-A4B3-0A41-91E2-B0C2D1FFA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71600"/>
            <a:ext cx="8410575" cy="4114800"/>
          </a:xfrm>
        </p:spPr>
        <p:txBody>
          <a:bodyPr/>
          <a:lstStyle/>
          <a:p>
            <a:r>
              <a:rPr lang="es-CL" sz="2400" dirty="0">
                <a:solidFill>
                  <a:schemeClr val="tx1"/>
                </a:solidFill>
                <a:latin typeface="+mn-lt"/>
              </a:rPr>
              <a:t>Sistema de Recomendación</a:t>
            </a:r>
          </a:p>
        </p:txBody>
      </p:sp>
      <p:sp>
        <p:nvSpPr>
          <p:cNvPr id="819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659563" y="6597650"/>
            <a:ext cx="2484437" cy="26035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59419A6-A9EB-5543-99BB-48FD6D48A323}" type="slidenum">
              <a:rPr lang="es-ES" sz="1000">
                <a:solidFill>
                  <a:srgbClr val="9FBCDD"/>
                </a:solidFill>
              </a:rPr>
              <a:pPr eaLnBrk="1" hangingPunct="1"/>
              <a:t>7</a:t>
            </a:fld>
            <a:r>
              <a:rPr lang="es-ES" sz="1000">
                <a:solidFill>
                  <a:srgbClr val="9FBCDD"/>
                </a:solidFill>
              </a:rPr>
              <a:t> 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D029E922-179B-E048-85D4-FAB67E37CA9B}"/>
              </a:ext>
            </a:extLst>
          </p:cNvPr>
          <p:cNvSpPr/>
          <p:nvPr/>
        </p:nvSpPr>
        <p:spPr bwMode="auto">
          <a:xfrm>
            <a:off x="81241" y="4764690"/>
            <a:ext cx="2232248" cy="690583"/>
          </a:xfrm>
          <a:prstGeom prst="roundRect">
            <a:avLst>
              <a:gd name="adj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L" dirty="0">
                <a:solidFill>
                  <a:schemeClr val="bg1"/>
                </a:solidFill>
              </a:rPr>
              <a:t>Nutricionista</a:t>
            </a:r>
            <a:endParaRPr kumimoji="0" lang="es-CL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2E1D0F4C-AB47-534B-B3C9-D5A501A37338}"/>
              </a:ext>
            </a:extLst>
          </p:cNvPr>
          <p:cNvSpPr/>
          <p:nvPr/>
        </p:nvSpPr>
        <p:spPr bwMode="auto">
          <a:xfrm>
            <a:off x="0" y="2276872"/>
            <a:ext cx="1953493" cy="1152128"/>
          </a:xfrm>
          <a:prstGeom prst="roundRect">
            <a:avLst>
              <a:gd name="adj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L" dirty="0">
                <a:solidFill>
                  <a:schemeClr val="bg1"/>
                </a:solidFill>
              </a:rPr>
              <a:t>Condición</a:t>
            </a:r>
            <a:endParaRPr kumimoji="0" lang="es-CL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27A4562D-4AAE-9444-BAD4-55347E1A24B7}"/>
              </a:ext>
            </a:extLst>
          </p:cNvPr>
          <p:cNvSpPr/>
          <p:nvPr/>
        </p:nvSpPr>
        <p:spPr bwMode="auto">
          <a:xfrm>
            <a:off x="2489191" y="3189453"/>
            <a:ext cx="3140954" cy="1397495"/>
          </a:xfrm>
          <a:prstGeom prst="roundRect">
            <a:avLst>
              <a:gd name="adj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L" dirty="0">
                <a:solidFill>
                  <a:schemeClr val="bg1"/>
                </a:solidFill>
              </a:rPr>
              <a:t>Sistema de Recomendaciones</a:t>
            </a:r>
            <a:endParaRPr kumimoji="0" lang="es-CL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5DC19E7-9D08-1B48-9634-50A761BBDC4F}"/>
              </a:ext>
            </a:extLst>
          </p:cNvPr>
          <p:cNvCxnSpPr>
            <a:cxnSpLocks/>
          </p:cNvCxnSpPr>
          <p:nvPr/>
        </p:nvCxnSpPr>
        <p:spPr bwMode="auto">
          <a:xfrm>
            <a:off x="1834131" y="3307971"/>
            <a:ext cx="696020" cy="30718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139E507-1797-3443-8BAC-A39FFEA66607}"/>
              </a:ext>
            </a:extLst>
          </p:cNvPr>
          <p:cNvCxnSpPr>
            <a:cxnSpLocks/>
          </p:cNvCxnSpPr>
          <p:nvPr/>
        </p:nvCxnSpPr>
        <p:spPr bwMode="auto">
          <a:xfrm>
            <a:off x="5573523" y="3888201"/>
            <a:ext cx="52229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66955CA-17C4-794F-8FA2-0F01AD8A6185}"/>
              </a:ext>
            </a:extLst>
          </p:cNvPr>
          <p:cNvCxnSpPr>
            <a:cxnSpLocks/>
          </p:cNvCxnSpPr>
          <p:nvPr/>
        </p:nvCxnSpPr>
        <p:spPr bwMode="auto">
          <a:xfrm flipV="1">
            <a:off x="2055900" y="4332085"/>
            <a:ext cx="626765" cy="43738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92D88C0-0208-E74F-A467-D5B2DB2DA56D}"/>
              </a:ext>
            </a:extLst>
          </p:cNvPr>
          <p:cNvSpPr txBox="1"/>
          <p:nvPr/>
        </p:nvSpPr>
        <p:spPr>
          <a:xfrm>
            <a:off x="4270917" y="1048215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38" name="Rectángulo redondeado 37">
            <a:extLst>
              <a:ext uri="{FF2B5EF4-FFF2-40B4-BE49-F238E27FC236}">
                <a16:creationId xmlns:a16="http://schemas.microsoft.com/office/drawing/2014/main" id="{3FA7883C-7D0E-6E4B-8D58-AD5D00BC6B3A}"/>
              </a:ext>
            </a:extLst>
          </p:cNvPr>
          <p:cNvSpPr/>
          <p:nvPr/>
        </p:nvSpPr>
        <p:spPr bwMode="auto">
          <a:xfrm>
            <a:off x="6095821" y="3543582"/>
            <a:ext cx="2984358" cy="689238"/>
          </a:xfrm>
          <a:prstGeom prst="roundRect">
            <a:avLst>
              <a:gd name="adj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L" dirty="0">
                <a:solidFill>
                  <a:schemeClr val="bg1"/>
                </a:solidFill>
              </a:rPr>
              <a:t>Minuta Nutricional</a:t>
            </a:r>
            <a:endParaRPr kumimoji="0" lang="es-CL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8696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88125" y="6597650"/>
            <a:ext cx="2484438" cy="26035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470FC1-3FC0-4643-A9FA-1D5BCD6099ED}" type="slidenum">
              <a:rPr lang="es-ES" sz="1000">
                <a:solidFill>
                  <a:srgbClr val="9FBCDD"/>
                </a:solidFill>
              </a:rPr>
              <a:pPr eaLnBrk="1" hangingPunct="1"/>
              <a:t>8</a:t>
            </a:fld>
            <a:r>
              <a:rPr lang="es-ES" sz="1000">
                <a:solidFill>
                  <a:srgbClr val="9FBCDD"/>
                </a:solidFill>
              </a:rPr>
              <a:t> </a:t>
            </a:r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b="1">
                <a:effectLst>
                  <a:outerShdw blurRad="38100" dist="38100" dir="2700000" algn="tl">
                    <a:srgbClr val="DDDDDD"/>
                  </a:outerShdw>
                </a:effectLst>
                <a:latin typeface="Arial Unicode MS" charset="0"/>
              </a:rPr>
              <a:t>Definición del problema</a:t>
            </a:r>
            <a:endParaRPr lang="es-ES" b="1">
              <a:effectLst>
                <a:outerShdw blurRad="38100" dist="38100" dir="2700000" algn="tl">
                  <a:srgbClr val="DDDDDD"/>
                </a:outerShdw>
              </a:effectLst>
              <a:latin typeface="Arial Unicode MS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s-ES" sz="2000" dirty="0">
              <a:latin typeface="+mn-lt"/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B74861D4-5B62-3B47-A033-C15E7271C1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5578085"/>
              </p:ext>
            </p:extLst>
          </p:nvPr>
        </p:nvGraphicFramePr>
        <p:xfrm>
          <a:off x="0" y="764704"/>
          <a:ext cx="9144000" cy="576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5117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88125" y="6597650"/>
            <a:ext cx="2484438" cy="26035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3E6B329-A1D9-0D42-A5EC-D271D555EAB3}" type="slidenum">
              <a:rPr lang="es-ES" sz="1000">
                <a:solidFill>
                  <a:srgbClr val="9FBCDD"/>
                </a:solidFill>
              </a:rPr>
              <a:pPr eaLnBrk="1" hangingPunct="1"/>
              <a:t>9</a:t>
            </a:fld>
            <a:r>
              <a:rPr lang="es-ES" sz="1000">
                <a:solidFill>
                  <a:srgbClr val="9FBCDD"/>
                </a:solidFill>
              </a:rPr>
              <a:t> </a:t>
            </a: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>
                <a:latin typeface="Arial Unicode MS" charset="0"/>
              </a:rPr>
              <a:t>Solución propuesta </a:t>
            </a:r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5288" y="1989138"/>
            <a:ext cx="8229600" cy="4464050"/>
          </a:xfrm>
        </p:spPr>
        <p:txBody>
          <a:bodyPr/>
          <a:lstStyle/>
          <a:p>
            <a:pPr eaLnBrk="1" hangingPunct="1"/>
            <a:endParaRPr lang="es-ES_tradnl">
              <a:latin typeface="Arial" charset="0"/>
            </a:endParaRPr>
          </a:p>
          <a:p>
            <a:pPr eaLnBrk="1" hangingPunct="1"/>
            <a:endParaRPr lang="es-ES_tradnl">
              <a:latin typeface="Arial" charset="0"/>
            </a:endParaRPr>
          </a:p>
          <a:p>
            <a:pPr eaLnBrk="1" hangingPunct="1"/>
            <a:endParaRPr lang="es-ES_tradnl">
              <a:latin typeface="Arial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A689BC4-711B-AE42-AB92-63B81BE71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24" y="1628800"/>
            <a:ext cx="7524328" cy="439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85440"/>
      </p:ext>
    </p:extLst>
  </p:cSld>
  <p:clrMapOvr>
    <a:masterClrMapping/>
  </p:clrMapOvr>
</p:sld>
</file>

<file path=ppt/theme/theme1.xml><?xml version="1.0" encoding="utf-8"?>
<a:theme xmlns:a="http://schemas.openxmlformats.org/drawingml/2006/main" name="uv_plantilla_power_point">
  <a:themeElements>
    <a:clrScheme name="Presentación en blanc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1">
      <a:majorFont>
        <a:latin typeface="Swis721 Cn B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Presentación en blanc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uv_plantilla_power_point.pot</Template>
  <TotalTime>10248</TotalTime>
  <Words>366</Words>
  <Application>Microsoft Macintosh PowerPoint</Application>
  <PresentationFormat>Presentación en pantalla (4:3)</PresentationFormat>
  <Paragraphs>96</Paragraphs>
  <Slides>15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5" baseType="lpstr">
      <vt:lpstr>Arial Unicode MS</vt:lpstr>
      <vt:lpstr>ＭＳ Ｐゴシック</vt:lpstr>
      <vt:lpstr>Arial</vt:lpstr>
      <vt:lpstr>Calibri</vt:lpstr>
      <vt:lpstr>Lucida Sans</vt:lpstr>
      <vt:lpstr>Swis721 Cn BT</vt:lpstr>
      <vt:lpstr>Times</vt:lpstr>
      <vt:lpstr>Verdana</vt:lpstr>
      <vt:lpstr>Wingdings</vt:lpstr>
      <vt:lpstr>uv_plantilla_power_point</vt:lpstr>
      <vt:lpstr>Sistema de recomendación de minutas nutricionales automatizadas enfocadas en nutrición clínica  Trabajo de Título para optar al Título de Ingeniero Civil en Informática </vt:lpstr>
      <vt:lpstr>Contenido de la Presentación</vt:lpstr>
      <vt:lpstr>Introducción</vt:lpstr>
      <vt:lpstr>Presentación de PowerPoint</vt:lpstr>
      <vt:lpstr>Introducción</vt:lpstr>
      <vt:lpstr>Introducción</vt:lpstr>
      <vt:lpstr>Introducción</vt:lpstr>
      <vt:lpstr>Definición del problema</vt:lpstr>
      <vt:lpstr>Solución propuesta </vt:lpstr>
      <vt:lpstr>Objetivos</vt:lpstr>
      <vt:lpstr>Metodología</vt:lpstr>
      <vt:lpstr>Planificación</vt:lpstr>
      <vt:lpstr>Presentación de PowerPoint</vt:lpstr>
      <vt:lpstr>Bibliografía</vt:lpstr>
      <vt:lpstr>Preguntas</vt:lpstr>
    </vt:vector>
  </TitlesOfParts>
  <Company>UV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OCE 10</dc:creator>
  <cp:lastModifiedBy>Usuario de Microsoft Office</cp:lastModifiedBy>
  <cp:revision>49</cp:revision>
  <cp:lastPrinted>2009-09-29T15:07:30Z</cp:lastPrinted>
  <dcterms:created xsi:type="dcterms:W3CDTF">2010-03-25T13:50:26Z</dcterms:created>
  <dcterms:modified xsi:type="dcterms:W3CDTF">2019-05-12T17:09:26Z</dcterms:modified>
</cp:coreProperties>
</file>