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3258" r:id="rId2"/>
    <p:sldId id="3264" r:id="rId3"/>
    <p:sldId id="3266" r:id="rId4"/>
    <p:sldId id="3267" r:id="rId5"/>
    <p:sldId id="3268" r:id="rId6"/>
    <p:sldId id="3269" r:id="rId7"/>
    <p:sldId id="3270" r:id="rId8"/>
    <p:sldId id="3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I Style Guide" id="{834F39F6-D0BC-DA4B-9D2B-0EC3012CFA6F}">
          <p14:sldIdLst>
            <p14:sldId id="3258"/>
            <p14:sldId id="3264"/>
            <p14:sldId id="3266"/>
            <p14:sldId id="3267"/>
            <p14:sldId id="3268"/>
            <p14:sldId id="3269"/>
            <p14:sldId id="3270"/>
            <p14:sldId id="3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C58"/>
    <a:srgbClr val="FFFFFF"/>
    <a:srgbClr val="FBFBFB"/>
    <a:srgbClr val="F2F2F2"/>
    <a:srgbClr val="C64633"/>
    <a:srgbClr val="01697C"/>
    <a:srgbClr val="D1350F"/>
    <a:srgbClr val="AE562B"/>
    <a:srgbClr val="2B6242"/>
    <a:srgbClr val="173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 autoAdjust="0"/>
    <p:restoredTop sz="88253"/>
  </p:normalViewPr>
  <p:slideViewPr>
    <p:cSldViewPr snapToGrid="0">
      <p:cViewPr varScale="1">
        <p:scale>
          <a:sx n="104" d="100"/>
          <a:sy n="104" d="100"/>
        </p:scale>
        <p:origin x="1160" y="192"/>
      </p:cViewPr>
      <p:guideLst>
        <p:guide orient="horz" pos="3072"/>
        <p:guide pos="552"/>
      </p:guideLst>
    </p:cSldViewPr>
  </p:slideViewPr>
  <p:outlineViewPr>
    <p:cViewPr>
      <p:scale>
        <a:sx n="33" d="100"/>
        <a:sy n="33" d="100"/>
      </p:scale>
      <p:origin x="0" y="-121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6" d="100"/>
          <a:sy n="136" d="100"/>
        </p:scale>
        <p:origin x="3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A5244-BC3A-7A4D-B9E6-B92872029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B08D4-33FD-AB4E-971F-C23E61AE9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6BD5-47FB-8841-AB25-E9DBBFABAAAE}" type="datetime1">
              <a:rPr lang="en-IN" smtClean="0"/>
              <a:t>04/03/20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49FB-11A2-4844-A3E2-6409BDCA4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54BFF-84E0-DD4D-AA95-900041189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F28C-7873-F94D-89B6-7E3636EF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506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7D8CF-A286-9047-AEAD-9728D7032589}" type="datetime1">
              <a:rPr lang="en-IN" smtClean="0"/>
              <a:t>04/03/20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16FB-9D68-C74B-AABD-CDFC2ED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84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C16FB-9D68-C74B-AABD-CDFC2ED74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5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C16FB-9D68-C74B-AABD-CDFC2ED74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63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C16FB-9D68-C74B-AABD-CDFC2ED74F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C16FB-9D68-C74B-AABD-CDFC2ED74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C16FB-9D68-C74B-AABD-CDFC2ED74F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C16FB-9D68-C74B-AABD-CDFC2ED74F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C16FB-9D68-C74B-AABD-CDFC2ED74F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198333D-FF3E-E64D-8889-26B8EFCA2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495E0F7-BDCD-40B6-ADD2-43E4A94DFE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ontainer, basket&#10;&#10;Description automatically generated">
            <a:extLst>
              <a:ext uri="{FF2B5EF4-FFF2-40B4-BE49-F238E27FC236}">
                <a16:creationId xmlns:a16="http://schemas.microsoft.com/office/drawing/2014/main" id="{F6432D01-A6C7-114E-B0E4-99D85C239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0948" y="212826"/>
            <a:ext cx="5111051" cy="2299468"/>
          </a:xfrm>
          <a:prstGeom prst="rect">
            <a:avLst/>
          </a:prstGeom>
        </p:spPr>
      </p:pic>
      <p:pic>
        <p:nvPicPr>
          <p:cNvPr id="13" name="Picture 12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1DB4A463-D340-944F-9609-68DBCA3E8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9A174D-36B9-9A49-AD57-EE666A0CE566}"/>
              </a:ext>
            </a:extLst>
          </p:cNvPr>
          <p:cNvSpPr/>
          <p:nvPr userDrawn="1"/>
        </p:nvSpPr>
        <p:spPr>
          <a:xfrm>
            <a:off x="10418601" y="5036959"/>
            <a:ext cx="261122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AD0F-FE4F-2F4E-95EB-338C4059E78B}"/>
              </a:ext>
            </a:extLst>
          </p:cNvPr>
          <p:cNvSpPr/>
          <p:nvPr userDrawn="1"/>
        </p:nvSpPr>
        <p:spPr>
          <a:xfrm>
            <a:off x="11502723" y="5644791"/>
            <a:ext cx="100826" cy="57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01AE0-191D-0D4F-8D04-33B0884AFE47}"/>
              </a:ext>
            </a:extLst>
          </p:cNvPr>
          <p:cNvSpPr/>
          <p:nvPr userDrawn="1"/>
        </p:nvSpPr>
        <p:spPr>
          <a:xfrm>
            <a:off x="11008032" y="4790761"/>
            <a:ext cx="643642" cy="57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70C1B-C4CA-9C4C-BBFD-7F9898CE084C}"/>
              </a:ext>
            </a:extLst>
          </p:cNvPr>
          <p:cNvSpPr/>
          <p:nvPr userDrawn="1"/>
        </p:nvSpPr>
        <p:spPr>
          <a:xfrm>
            <a:off x="10808761" y="5036959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226D1F-36E2-FB4B-94C3-CBD02190671F}"/>
              </a:ext>
            </a:extLst>
          </p:cNvPr>
          <p:cNvSpPr/>
          <p:nvPr userDrawn="1"/>
        </p:nvSpPr>
        <p:spPr>
          <a:xfrm>
            <a:off x="11508670" y="56468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23F-B20E-499B-9C1E-B99F1B32803A}"/>
              </a:ext>
            </a:extLst>
          </p:cNvPr>
          <p:cNvSpPr/>
          <p:nvPr userDrawn="1"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lang="en-US" sz="1600" b="0" i="0" kern="1200" dirty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732C4C-DA70-0042-B009-10E37C1013E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1CE04F3-8912-47E4-834D-89C2BAF9EE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316" y="834553"/>
            <a:ext cx="1325468" cy="17405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D337C-619D-4AAC-8ECC-D9CE43DFCB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– © 2020 Oracle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407DA-952F-46A6-BF37-E6B0231DF5B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033ABF72-EA61-493C-9C80-2766E330E9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316" y="834553"/>
            <a:ext cx="1325468" cy="174051"/>
          </a:xfrm>
          <a:prstGeom prst="rect">
            <a:avLst/>
          </a:prstGeom>
        </p:spPr>
      </p:pic>
      <p:pic>
        <p:nvPicPr>
          <p:cNvPr id="11" name="Picture 10" descr="A picture containing container, basket&#10;&#10;Description automatically generated">
            <a:extLst>
              <a:ext uri="{FF2B5EF4-FFF2-40B4-BE49-F238E27FC236}">
                <a16:creationId xmlns:a16="http://schemas.microsoft.com/office/drawing/2014/main" id="{A4C97F1E-BE16-AA42-BFFE-49B2AA09D2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263302" y="224473"/>
            <a:ext cx="4928697" cy="2612033"/>
          </a:xfrm>
          <a:prstGeom prst="rect">
            <a:avLst/>
          </a:prstGeom>
        </p:spPr>
      </p:pic>
      <p:pic>
        <p:nvPicPr>
          <p:cNvPr id="12" name="Picture 11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5F7F53D4-47BD-9145-A247-BCC9EDCB7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23F-B20E-499B-9C1E-B99F1B32803A}"/>
              </a:ext>
            </a:extLst>
          </p:cNvPr>
          <p:cNvSpPr/>
          <p:nvPr userDrawn="1"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33DBA-8C55-E84B-B9A6-D9E630A11DF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F406-0086-41A3-9977-669EBDA1214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– © 2020 Oracle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53E6C-3F22-4EB7-A2A6-4B93AD63B5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8095" y="2288559"/>
            <a:ext cx="9887835" cy="336037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kern="0" spc="0" baseline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7D596B-4276-C840-B6F0-D309028DB4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03394-9473-4450-8FF2-944DA4711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2020 Oracle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A7D7-1838-4598-8915-BF0739FE0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-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190DBB-69E8-094F-9F7D-5D6A482AA9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D6C94-D81A-4373-BA17-63D490F7A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2020 Oracle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233A9-8B36-4159-8975-F1366CB54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4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6839A-7020-4254-BB27-017A025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4D97-2391-495E-8C13-180C0EB2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3B6C0B-A6D8-4755-9395-F94ECF5A049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46C395-84D2-B842-A7E3-2D0A40669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515" y="6356350"/>
            <a:ext cx="386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F067D-4DD6-1945-911D-846CE543D5C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585BC-CCE3-468E-BD8A-AE9B6B316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95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r>
              <a:rPr lang="en-US"/>
              <a:t>Confidential – © 2020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3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33" r:id="rId2"/>
    <p:sldLayoutId id="2147483734" r:id="rId3"/>
    <p:sldLayoutId id="2147483682" r:id="rId4"/>
    <p:sldLayoutId id="214748372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Oracle Sans" panose="020B05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AAD4-8426-0E4B-8616-87F83366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36" y="3166078"/>
            <a:ext cx="10537087" cy="909981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IN" sz="3600" b="1" dirty="0">
                <a:latin typeface="Oracle Sans" panose="020B0503020204020204" pitchFamily="34" charset="0"/>
              </a:rPr>
              <a:t>Airlines App – UI Style Guide</a:t>
            </a:r>
            <a:br>
              <a:rPr lang="en-US" sz="3600" b="1" dirty="0">
                <a:latin typeface="Oracle Sans" panose="020B0503020204020204" pitchFamily="34" charset="0"/>
              </a:rPr>
            </a:br>
            <a:endParaRPr lang="en-US" sz="3600" dirty="0">
              <a:latin typeface="Oracle Sans" panose="020B0503020204020204" pitchFamily="34" charset="0"/>
            </a:endParaRPr>
          </a:p>
        </p:txBody>
      </p:sp>
      <p:sp>
        <p:nvSpPr>
          <p:cNvPr id="65" name="Footer Placeholder 5">
            <a:extLst>
              <a:ext uri="{FF2B5EF4-FFF2-40B4-BE49-F238E27FC236}">
                <a16:creationId xmlns:a16="http://schemas.microsoft.com/office/drawing/2014/main" id="{C9995EF3-C678-4FF6-A91C-B98B24CAFA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Confidential – © 2020 Oracle Internal/Restricted/Highly Restricted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FDF62AC4-CF8C-4A12-9BA2-7EA552AC4E3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C371504-33D9-B044-8C50-620C44A06CB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10E-9324-8944-B778-59972AD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5" y="389927"/>
            <a:ext cx="9887834" cy="844095"/>
          </a:xfrm>
        </p:spPr>
        <p:txBody>
          <a:bodyPr/>
          <a:lstStyle/>
          <a:p>
            <a:r>
              <a:rPr lang="en-US" dirty="0"/>
              <a:t>Baggage Tracking - Web</a:t>
            </a:r>
            <a:br>
              <a:rPr lang="en-US" dirty="0"/>
            </a:br>
            <a:endParaRPr lang="en-US" dirty="0"/>
          </a:p>
        </p:txBody>
      </p:sp>
      <p:sp>
        <p:nvSpPr>
          <p:cNvPr id="65" name="Footer Placeholder 5">
            <a:extLst>
              <a:ext uri="{FF2B5EF4-FFF2-40B4-BE49-F238E27FC236}">
                <a16:creationId xmlns:a16="http://schemas.microsoft.com/office/drawing/2014/main" id="{C9995EF3-C678-4FF6-A91C-B98B24CAF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Confidential – © 2020 Oracle Internal/Restricted/Highly Restricted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FDF62AC4-CF8C-4A12-9BA2-7EA552AC4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C371504-33D9-B044-8C50-620C44A06CB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F8BD5-3C23-CC43-80A5-B17DDAAF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2956" y="929330"/>
            <a:ext cx="4666087" cy="52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4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10E-9324-8944-B778-59972AD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5" y="389927"/>
            <a:ext cx="9887834" cy="844095"/>
          </a:xfrm>
        </p:spPr>
        <p:txBody>
          <a:bodyPr/>
          <a:lstStyle/>
          <a:p>
            <a:r>
              <a:rPr lang="en-US" dirty="0"/>
              <a:t>Margins and Dimensions</a:t>
            </a:r>
            <a:br>
              <a:rPr lang="en-US" dirty="0"/>
            </a:br>
            <a:endParaRPr lang="en-US" dirty="0"/>
          </a:p>
        </p:txBody>
      </p:sp>
      <p:sp>
        <p:nvSpPr>
          <p:cNvPr id="65" name="Footer Placeholder 5">
            <a:extLst>
              <a:ext uri="{FF2B5EF4-FFF2-40B4-BE49-F238E27FC236}">
                <a16:creationId xmlns:a16="http://schemas.microsoft.com/office/drawing/2014/main" id="{C9995EF3-C678-4FF6-A91C-B98B24CAF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Confidential – © 2020 Oracle Internal/Restricted/Highly Restricted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FDF62AC4-CF8C-4A12-9BA2-7EA552AC4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C371504-33D9-B044-8C50-620C44A06CB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F8BD5-3C23-CC43-80A5-B17DDAAF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2956" y="929330"/>
            <a:ext cx="4666087" cy="528777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7A6B8D1-ACC5-9747-A5A5-E36AAB5B37B9}"/>
              </a:ext>
            </a:extLst>
          </p:cNvPr>
          <p:cNvGrpSpPr/>
          <p:nvPr/>
        </p:nvGrpSpPr>
        <p:grpSpPr>
          <a:xfrm>
            <a:off x="4090086" y="2360082"/>
            <a:ext cx="4028303" cy="222981"/>
            <a:chOff x="13916411" y="1970019"/>
            <a:chExt cx="4028303" cy="32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4FE5EB-222D-DA4C-9473-5EE8DD49ED1F}"/>
                </a:ext>
              </a:extLst>
            </p:cNvPr>
            <p:cNvCxnSpPr>
              <a:cxnSpLocks/>
            </p:cNvCxnSpPr>
            <p:nvPr/>
          </p:nvCxnSpPr>
          <p:spPr>
            <a:xfrm>
              <a:off x="13916411" y="2137736"/>
              <a:ext cx="4028303" cy="0"/>
            </a:xfrm>
            <a:prstGeom prst="line">
              <a:avLst/>
            </a:prstGeom>
            <a:ln w="19050">
              <a:solidFill>
                <a:srgbClr val="FF40F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2275CF-55CF-6447-BA01-802D7CB5A4CE}"/>
                </a:ext>
              </a:extLst>
            </p:cNvPr>
            <p:cNvCxnSpPr/>
            <p:nvPr/>
          </p:nvCxnSpPr>
          <p:spPr>
            <a:xfrm>
              <a:off x="13916411" y="1978986"/>
              <a:ext cx="0" cy="317500"/>
            </a:xfrm>
            <a:prstGeom prst="line">
              <a:avLst/>
            </a:prstGeom>
            <a:ln w="19050">
              <a:solidFill>
                <a:srgbClr val="FF40F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9E18E8-6E6F-DA41-8AB6-26F7019F29AC}"/>
                </a:ext>
              </a:extLst>
            </p:cNvPr>
            <p:cNvCxnSpPr/>
            <p:nvPr/>
          </p:nvCxnSpPr>
          <p:spPr>
            <a:xfrm>
              <a:off x="17943358" y="1970019"/>
              <a:ext cx="0" cy="317499"/>
            </a:xfrm>
            <a:prstGeom prst="line">
              <a:avLst/>
            </a:prstGeom>
            <a:ln w="19050">
              <a:solidFill>
                <a:srgbClr val="FF40F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9EE85BB-2684-2846-849A-CAD4C9521918}"/>
              </a:ext>
            </a:extLst>
          </p:cNvPr>
          <p:cNvSpPr txBox="1"/>
          <p:nvPr/>
        </p:nvSpPr>
        <p:spPr>
          <a:xfrm>
            <a:off x="5258758" y="2245326"/>
            <a:ext cx="1304429" cy="2295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rgbClr val="FF40FF"/>
                </a:solidFill>
              </a:rPr>
              <a:t>1198px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053B2A-7C74-5348-82A8-E2C78679EEF9}"/>
              </a:ext>
            </a:extLst>
          </p:cNvPr>
          <p:cNvGrpSpPr/>
          <p:nvPr/>
        </p:nvGrpSpPr>
        <p:grpSpPr>
          <a:xfrm>
            <a:off x="8215185" y="2374212"/>
            <a:ext cx="558094" cy="689822"/>
            <a:chOff x="10766683" y="2639447"/>
            <a:chExt cx="558094" cy="57009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794B9E-9299-CB43-B21E-76B29AEA92B5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16FD5A2-3EF0-014A-9F70-9355FBE29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DA46819-C970-BB48-9F71-AEE245747A87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1846996-9D84-9645-8B48-3CE997D0ECC6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C2F33E-D2CB-2442-B20B-CAC108A14AC8}"/>
                </a:ext>
              </a:extLst>
            </p:cNvPr>
            <p:cNvSpPr txBox="1"/>
            <p:nvPr/>
          </p:nvSpPr>
          <p:spPr>
            <a:xfrm>
              <a:off x="10833530" y="2899149"/>
              <a:ext cx="491247" cy="139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215px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7BA6D3-BC93-3940-A955-274E27AFF673}"/>
              </a:ext>
            </a:extLst>
          </p:cNvPr>
          <p:cNvGrpSpPr/>
          <p:nvPr/>
        </p:nvGrpSpPr>
        <p:grpSpPr>
          <a:xfrm>
            <a:off x="8474683" y="1249012"/>
            <a:ext cx="558103" cy="518274"/>
            <a:chOff x="10766683" y="2639447"/>
            <a:chExt cx="558103" cy="57009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081224-1DF0-174B-9F2C-EF20262F5CAD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1F6EED8-1D79-A941-AB43-468DC6115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CBE5A16-3C12-7D40-8984-A6C5FE8ED044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041A7A6-8187-1C4B-AF04-1F6A9523EC81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908DF4-6059-884E-B6E0-6609139C65D5}"/>
                </a:ext>
              </a:extLst>
            </p:cNvPr>
            <p:cNvSpPr txBox="1"/>
            <p:nvPr/>
          </p:nvSpPr>
          <p:spPr>
            <a:xfrm>
              <a:off x="10874675" y="2859811"/>
              <a:ext cx="450111" cy="50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160px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94174D-6DE7-D84F-92A8-34968324EB15}"/>
              </a:ext>
            </a:extLst>
          </p:cNvPr>
          <p:cNvGrpSpPr/>
          <p:nvPr/>
        </p:nvGrpSpPr>
        <p:grpSpPr>
          <a:xfrm>
            <a:off x="3762956" y="6254995"/>
            <a:ext cx="4666087" cy="202710"/>
            <a:chOff x="13278627" y="1970019"/>
            <a:chExt cx="4666087" cy="32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492E3D-1C08-2A40-8049-0F29BAF71C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8627" y="2137736"/>
              <a:ext cx="4666087" cy="0"/>
            </a:xfrm>
            <a:prstGeom prst="line">
              <a:avLst/>
            </a:prstGeom>
            <a:ln w="19050">
              <a:solidFill>
                <a:srgbClr val="FF40F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F24D69-6141-714E-85BA-E2B486D81DAF}"/>
                </a:ext>
              </a:extLst>
            </p:cNvPr>
            <p:cNvCxnSpPr/>
            <p:nvPr/>
          </p:nvCxnSpPr>
          <p:spPr>
            <a:xfrm>
              <a:off x="13286213" y="1978986"/>
              <a:ext cx="0" cy="317500"/>
            </a:xfrm>
            <a:prstGeom prst="line">
              <a:avLst/>
            </a:prstGeom>
            <a:ln w="19050">
              <a:solidFill>
                <a:srgbClr val="FF40F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2A38B1-2C27-9F4C-A5A9-8C73D1FECCB8}"/>
                </a:ext>
              </a:extLst>
            </p:cNvPr>
            <p:cNvCxnSpPr/>
            <p:nvPr/>
          </p:nvCxnSpPr>
          <p:spPr>
            <a:xfrm>
              <a:off x="17943358" y="1970019"/>
              <a:ext cx="0" cy="317499"/>
            </a:xfrm>
            <a:prstGeom prst="line">
              <a:avLst/>
            </a:prstGeom>
            <a:ln w="19050">
              <a:solidFill>
                <a:srgbClr val="FF40F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51426F3-44EA-8D4D-8F0A-217EB1CD8625}"/>
              </a:ext>
            </a:extLst>
          </p:cNvPr>
          <p:cNvSpPr txBox="1"/>
          <p:nvPr/>
        </p:nvSpPr>
        <p:spPr>
          <a:xfrm>
            <a:off x="5346597" y="6425508"/>
            <a:ext cx="1304429" cy="2295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rgbClr val="FF40FF"/>
                </a:solidFill>
              </a:rPr>
              <a:t>1366px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19BC18C-6DDD-C448-B24C-C5B63AAA9F3A}"/>
              </a:ext>
            </a:extLst>
          </p:cNvPr>
          <p:cNvGrpSpPr/>
          <p:nvPr/>
        </p:nvGrpSpPr>
        <p:grpSpPr>
          <a:xfrm>
            <a:off x="4180825" y="1787709"/>
            <a:ext cx="496273" cy="124069"/>
            <a:chOff x="10766683" y="2639447"/>
            <a:chExt cx="496273" cy="5700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BDFB3F-BEDF-8141-8F1C-7F89250834CC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63CF794-6133-6F48-AC76-0C8875C7B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2FE37C9-62FE-C64C-BD33-F4AC3DBF4276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FE3AD45-63ED-E34A-9B1A-D9E2E958DD8D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453852-942D-DB4E-B7D8-B6AFCE450D35}"/>
                </a:ext>
              </a:extLst>
            </p:cNvPr>
            <p:cNvSpPr txBox="1"/>
            <p:nvPr/>
          </p:nvSpPr>
          <p:spPr>
            <a:xfrm>
              <a:off x="10874676" y="2668312"/>
              <a:ext cx="388280" cy="1393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42px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12DDD3-286B-8F45-9056-F31E0341A61D}"/>
              </a:ext>
            </a:extLst>
          </p:cNvPr>
          <p:cNvGrpSpPr/>
          <p:nvPr/>
        </p:nvGrpSpPr>
        <p:grpSpPr>
          <a:xfrm>
            <a:off x="7411021" y="1803160"/>
            <a:ext cx="566701" cy="518274"/>
            <a:chOff x="10766683" y="2639447"/>
            <a:chExt cx="566701" cy="5700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DC70D21-39BB-1548-A78E-968848C1E20B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1E637B-E6DE-634A-B4D9-E2D2C8BFF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7206928-A68E-7340-9889-FE0ECB119AC6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7A04162-A90C-2C41-A1B1-5A7D4F130B79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72412A-0F9A-4647-BBD1-4E79FFAD374E}"/>
                </a:ext>
              </a:extLst>
            </p:cNvPr>
            <p:cNvSpPr txBox="1"/>
            <p:nvPr/>
          </p:nvSpPr>
          <p:spPr>
            <a:xfrm>
              <a:off x="10842137" y="2884684"/>
              <a:ext cx="491247" cy="139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164px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08EB33-5EE2-164B-9F5C-1D04E36607C1}"/>
              </a:ext>
            </a:extLst>
          </p:cNvPr>
          <p:cNvGrpSpPr/>
          <p:nvPr/>
        </p:nvGrpSpPr>
        <p:grpSpPr>
          <a:xfrm>
            <a:off x="4580362" y="2205883"/>
            <a:ext cx="508630" cy="142501"/>
            <a:chOff x="10766683" y="2554752"/>
            <a:chExt cx="508630" cy="6547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2C0F420-D0A0-B441-9EEF-EDDD3CEF5EF9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2229DD0-7324-044E-B5F3-16B64BB8C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E20EE77-F91C-DC4A-BE97-3AF945A6814E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8F52810-AE15-9245-AC17-B9C4FD6558DB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40326F-3074-6743-9E0A-1C86DDDB91C5}"/>
                </a:ext>
              </a:extLst>
            </p:cNvPr>
            <p:cNvSpPr txBox="1"/>
            <p:nvPr/>
          </p:nvSpPr>
          <p:spPr>
            <a:xfrm>
              <a:off x="10887033" y="2554752"/>
              <a:ext cx="388280" cy="1393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32px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2778AA-544E-BE46-82B1-F8CB6B06D754}"/>
              </a:ext>
            </a:extLst>
          </p:cNvPr>
          <p:cNvGrpSpPr/>
          <p:nvPr/>
        </p:nvGrpSpPr>
        <p:grpSpPr>
          <a:xfrm>
            <a:off x="6995008" y="3119420"/>
            <a:ext cx="566701" cy="241777"/>
            <a:chOff x="10766683" y="2639447"/>
            <a:chExt cx="566701" cy="57009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1F73AC8-B81F-AD43-B981-809E9D90B827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F5DD239-8301-4044-9EC7-E357FA29C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098B0BF-4AAB-BE49-A888-3D04B1C1B2B7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01783BC-61E2-C943-B5B1-BAC372E0AD3F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A2B58-FDB4-C446-A435-02B90266475F}"/>
                </a:ext>
              </a:extLst>
            </p:cNvPr>
            <p:cNvSpPr txBox="1"/>
            <p:nvPr/>
          </p:nvSpPr>
          <p:spPr>
            <a:xfrm>
              <a:off x="10842137" y="2768136"/>
              <a:ext cx="491247" cy="139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80px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6A6CEC-848C-A647-A4AB-66F381541472}"/>
              </a:ext>
            </a:extLst>
          </p:cNvPr>
          <p:cNvGrpSpPr/>
          <p:nvPr/>
        </p:nvGrpSpPr>
        <p:grpSpPr>
          <a:xfrm>
            <a:off x="6492498" y="4593996"/>
            <a:ext cx="566701" cy="241777"/>
            <a:chOff x="10766683" y="2639447"/>
            <a:chExt cx="566701" cy="57009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93ABB56-4583-454D-82FE-607BAA3258C6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4EE0737-F0B2-FE48-8975-D4E35ADE3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C4C685F-CE13-BA4D-B5C9-DE4960A4DAFF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0BAEF35-DF99-134E-8BCE-DFBEC238891A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B4905A-4CB0-0F4E-B829-E72D4F4779BA}"/>
                </a:ext>
              </a:extLst>
            </p:cNvPr>
            <p:cNvSpPr txBox="1"/>
            <p:nvPr/>
          </p:nvSpPr>
          <p:spPr>
            <a:xfrm>
              <a:off x="10842137" y="2768136"/>
              <a:ext cx="491247" cy="139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80px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C73528-DC5D-DF48-A896-700D5FB0DD69}"/>
              </a:ext>
            </a:extLst>
          </p:cNvPr>
          <p:cNvGrpSpPr/>
          <p:nvPr/>
        </p:nvGrpSpPr>
        <p:grpSpPr>
          <a:xfrm>
            <a:off x="8515867" y="4917204"/>
            <a:ext cx="582808" cy="1222060"/>
            <a:chOff x="10766683" y="2639447"/>
            <a:chExt cx="582808" cy="57009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5A7BB04-5718-B040-9B7B-19AD25685094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077B761-89D1-124E-81A3-3B5323D90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75DAC31-BB69-F146-859F-C61BBE430D41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192449D-42AD-FE4F-AF86-63C2A9227E47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CB888A-8126-BF44-93A5-0E56527225A7}"/>
                </a:ext>
              </a:extLst>
            </p:cNvPr>
            <p:cNvSpPr txBox="1"/>
            <p:nvPr/>
          </p:nvSpPr>
          <p:spPr>
            <a:xfrm>
              <a:off x="10858244" y="2881854"/>
              <a:ext cx="491247" cy="139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396px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2DCE33B-38DC-E843-A04D-7EE2A33E36BA}"/>
              </a:ext>
            </a:extLst>
          </p:cNvPr>
          <p:cNvGrpSpPr/>
          <p:nvPr/>
        </p:nvGrpSpPr>
        <p:grpSpPr>
          <a:xfrm rot="5400000">
            <a:off x="3789912" y="2792140"/>
            <a:ext cx="271152" cy="362386"/>
            <a:chOff x="10766683" y="2490670"/>
            <a:chExt cx="271152" cy="7768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01310DA-FBA4-794A-8E68-35E9E054DFD3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EFF8FCD-491B-6E45-A22D-4677BB18C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42C07E6-F5FD-FC4D-B71A-FAE00F1B124E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32EEDB2-691C-FA41-A694-7D64C3403AE9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7856CE-9F24-1A4D-BDFF-BAAC0418A8AD}"/>
                </a:ext>
              </a:extLst>
            </p:cNvPr>
            <p:cNvSpPr txBox="1"/>
            <p:nvPr/>
          </p:nvSpPr>
          <p:spPr>
            <a:xfrm rot="16200000">
              <a:off x="10601489" y="2831126"/>
              <a:ext cx="776802" cy="958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84px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7E9AFF5-4381-3D49-B78E-6F2B738D6B16}"/>
              </a:ext>
            </a:extLst>
          </p:cNvPr>
          <p:cNvGrpSpPr/>
          <p:nvPr/>
        </p:nvGrpSpPr>
        <p:grpSpPr>
          <a:xfrm rot="5400000">
            <a:off x="8143623" y="5452971"/>
            <a:ext cx="271152" cy="362386"/>
            <a:chOff x="10766683" y="2490670"/>
            <a:chExt cx="271152" cy="77680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77EDF5-2AE7-C947-957F-B4F29FEC904B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0AC64EA-33FB-164D-9DA8-39541412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AA5BEA7-443B-A44B-B6FD-6FF4030477C1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0258F8-5C09-D442-A118-837F3F83CA63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854EF5C-0A77-894A-8385-6E5E0125B8DE}"/>
                </a:ext>
              </a:extLst>
            </p:cNvPr>
            <p:cNvSpPr txBox="1"/>
            <p:nvPr/>
          </p:nvSpPr>
          <p:spPr>
            <a:xfrm rot="16200000">
              <a:off x="10601489" y="2831126"/>
              <a:ext cx="776802" cy="958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84px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600BF1F-F1B7-6746-90F7-9C381C25A06F}"/>
              </a:ext>
            </a:extLst>
          </p:cNvPr>
          <p:cNvGrpSpPr/>
          <p:nvPr/>
        </p:nvGrpSpPr>
        <p:grpSpPr>
          <a:xfrm>
            <a:off x="6397762" y="5463091"/>
            <a:ext cx="566701" cy="241777"/>
            <a:chOff x="10766683" y="2639447"/>
            <a:chExt cx="566701" cy="57009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18CF9EC-2371-AF44-8949-C801062FA868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9562E58-1347-1F49-B201-32D1B6F7E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F7D7D02-AE07-DE41-A25D-EDCFB03B3527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4F8A6F5-D72A-FD44-A134-358112238BAC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DCEA45-9B29-3240-9BC0-7DE27577C62F}"/>
                </a:ext>
              </a:extLst>
            </p:cNvPr>
            <p:cNvSpPr txBox="1"/>
            <p:nvPr/>
          </p:nvSpPr>
          <p:spPr>
            <a:xfrm>
              <a:off x="10842137" y="2768136"/>
              <a:ext cx="491247" cy="139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72px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CB2AA57-E277-8640-A60F-22FEF219EB6D}"/>
              </a:ext>
            </a:extLst>
          </p:cNvPr>
          <p:cNvGrpSpPr/>
          <p:nvPr/>
        </p:nvGrpSpPr>
        <p:grpSpPr>
          <a:xfrm rot="5400000">
            <a:off x="7167884" y="4716551"/>
            <a:ext cx="229188" cy="2216328"/>
            <a:chOff x="10669401" y="2519308"/>
            <a:chExt cx="229188" cy="77680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87079BD-8311-2947-AC83-B9B0F3CBD1C4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46458CF-CA51-214A-B739-C77529F2E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D3706EB-EA2A-594C-9C73-636034A41565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ADF4270-F543-4445-A9C5-20514EA65663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48BBAFB-2B10-1046-B713-616915E44F11}"/>
                </a:ext>
              </a:extLst>
            </p:cNvPr>
            <p:cNvSpPr txBox="1"/>
            <p:nvPr/>
          </p:nvSpPr>
          <p:spPr>
            <a:xfrm rot="16200000">
              <a:off x="10328945" y="2859764"/>
              <a:ext cx="776802" cy="958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488px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CF3AD4C-BAE6-0041-89A3-80A99D0162B5}"/>
              </a:ext>
            </a:extLst>
          </p:cNvPr>
          <p:cNvGrpSpPr/>
          <p:nvPr/>
        </p:nvGrpSpPr>
        <p:grpSpPr>
          <a:xfrm rot="5400000">
            <a:off x="4811408" y="4835371"/>
            <a:ext cx="271152" cy="641991"/>
            <a:chOff x="10766683" y="2490670"/>
            <a:chExt cx="271152" cy="77680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805B41A-D90E-CD4F-A831-FBCBA207A66D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E3F7799-132E-8C4E-8A51-AFC707C8E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C322894-3569-2E48-975F-E461944DB264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3398F44-42D7-EB4B-9FA5-E48F345AAAF6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D02CC26-58F7-3E49-8A78-26F9E6BD408D}"/>
                </a:ext>
              </a:extLst>
            </p:cNvPr>
            <p:cNvSpPr txBox="1"/>
            <p:nvPr/>
          </p:nvSpPr>
          <p:spPr>
            <a:xfrm rot="16200000">
              <a:off x="10601489" y="2831126"/>
              <a:ext cx="776802" cy="958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164px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8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10E-9324-8944-B778-59972AD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5" y="389927"/>
            <a:ext cx="9887834" cy="844095"/>
          </a:xfrm>
        </p:spPr>
        <p:txBody>
          <a:bodyPr/>
          <a:lstStyle/>
          <a:p>
            <a:r>
              <a:rPr lang="en-US" dirty="0"/>
              <a:t>Colors &amp; Typography</a:t>
            </a:r>
            <a:br>
              <a:rPr lang="en-US" dirty="0"/>
            </a:br>
            <a:endParaRPr lang="en-US" dirty="0"/>
          </a:p>
        </p:txBody>
      </p:sp>
      <p:sp>
        <p:nvSpPr>
          <p:cNvPr id="65" name="Footer Placeholder 5">
            <a:extLst>
              <a:ext uri="{FF2B5EF4-FFF2-40B4-BE49-F238E27FC236}">
                <a16:creationId xmlns:a16="http://schemas.microsoft.com/office/drawing/2014/main" id="{C9995EF3-C678-4FF6-A91C-B98B24CAF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Confidential – © 2020 Oracle Internal/Restricted/Highly Restricted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FDF62AC4-CF8C-4A12-9BA2-7EA552AC4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C371504-33D9-B044-8C50-620C44A06CB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F8BD5-3C23-CC43-80A5-B17DDAAF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2956" y="929330"/>
            <a:ext cx="4666087" cy="528777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D16ED9-CE16-3449-BA92-7B013BD1F4ED}"/>
              </a:ext>
            </a:extLst>
          </p:cNvPr>
          <p:cNvSpPr/>
          <p:nvPr/>
        </p:nvSpPr>
        <p:spPr bwMode="gray">
          <a:xfrm>
            <a:off x="9164134" y="581502"/>
            <a:ext cx="1997658" cy="96820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14px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Family: Oracle Sans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Color: #212121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C7211A-6E9A-8E42-9BA3-1A099529866B}"/>
              </a:ext>
            </a:extLst>
          </p:cNvPr>
          <p:cNvCxnSpPr>
            <a:cxnSpLocks/>
          </p:cNvCxnSpPr>
          <p:nvPr/>
        </p:nvCxnSpPr>
        <p:spPr>
          <a:xfrm flipH="1">
            <a:off x="8302088" y="1090408"/>
            <a:ext cx="862046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6F658DF-3A13-2C43-9F87-82ED1EB94B2D}"/>
              </a:ext>
            </a:extLst>
          </p:cNvPr>
          <p:cNvSpPr/>
          <p:nvPr/>
        </p:nvSpPr>
        <p:spPr bwMode="gray">
          <a:xfrm rot="5400000">
            <a:off x="6870414" y="-234723"/>
            <a:ext cx="262694" cy="2600657"/>
          </a:xfrm>
          <a:prstGeom prst="rect">
            <a:avLst/>
          </a:prstGeom>
          <a:noFill/>
          <a:ln w="15875">
            <a:solidFill>
              <a:srgbClr val="FF4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C71E05-2718-3543-90AD-E97E6FE71CC0}"/>
              </a:ext>
            </a:extLst>
          </p:cNvPr>
          <p:cNvSpPr/>
          <p:nvPr/>
        </p:nvSpPr>
        <p:spPr bwMode="gray">
          <a:xfrm>
            <a:off x="8647691" y="2535651"/>
            <a:ext cx="1997658" cy="893349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16px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24px (Subtext)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Color: #212121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B13BDE-5A7C-054A-A11B-E67EB7C471E5}"/>
              </a:ext>
            </a:extLst>
          </p:cNvPr>
          <p:cNvCxnSpPr>
            <a:cxnSpLocks/>
          </p:cNvCxnSpPr>
          <p:nvPr/>
        </p:nvCxnSpPr>
        <p:spPr>
          <a:xfrm flipH="1">
            <a:off x="7785645" y="2865086"/>
            <a:ext cx="862046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61E694-2D9B-B841-9CE0-558AA419755E}"/>
              </a:ext>
            </a:extLst>
          </p:cNvPr>
          <p:cNvSpPr/>
          <p:nvPr/>
        </p:nvSpPr>
        <p:spPr bwMode="gray">
          <a:xfrm>
            <a:off x="1398393" y="1860148"/>
            <a:ext cx="1997658" cy="893349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24px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14px (Subtext)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Color: #212121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90FD00-232E-B245-B3DC-28D04706A6DC}"/>
              </a:ext>
            </a:extLst>
          </p:cNvPr>
          <p:cNvCxnSpPr>
            <a:cxnSpLocks/>
          </p:cNvCxnSpPr>
          <p:nvPr/>
        </p:nvCxnSpPr>
        <p:spPr>
          <a:xfrm>
            <a:off x="3396051" y="2162432"/>
            <a:ext cx="558111" cy="1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2F2762C-13AB-874D-BDC2-04C3E91ACAF1}"/>
              </a:ext>
            </a:extLst>
          </p:cNvPr>
          <p:cNvSpPr/>
          <p:nvPr/>
        </p:nvSpPr>
        <p:spPr bwMode="gray">
          <a:xfrm>
            <a:off x="2084094" y="1312169"/>
            <a:ext cx="1247840" cy="381778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18px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B7B17-E8B8-A246-AF30-F19F203C3A19}"/>
              </a:ext>
            </a:extLst>
          </p:cNvPr>
          <p:cNvCxnSpPr>
            <a:cxnSpLocks/>
          </p:cNvCxnSpPr>
          <p:nvPr/>
        </p:nvCxnSpPr>
        <p:spPr>
          <a:xfrm>
            <a:off x="3331934" y="1529552"/>
            <a:ext cx="735091" cy="363178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762D8A-4038-F940-B16B-53A786B46C44}"/>
              </a:ext>
            </a:extLst>
          </p:cNvPr>
          <p:cNvSpPr/>
          <p:nvPr/>
        </p:nvSpPr>
        <p:spPr bwMode="gray">
          <a:xfrm rot="10800000">
            <a:off x="5029200" y="3573216"/>
            <a:ext cx="556054" cy="1122352"/>
          </a:xfrm>
          <a:prstGeom prst="rect">
            <a:avLst/>
          </a:prstGeom>
          <a:noFill/>
          <a:ln w="15875">
            <a:solidFill>
              <a:srgbClr val="FF4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388E1C1-C02B-2349-BDFC-9AC5268FDB50}"/>
              </a:ext>
            </a:extLst>
          </p:cNvPr>
          <p:cNvSpPr/>
          <p:nvPr/>
        </p:nvSpPr>
        <p:spPr bwMode="gray">
          <a:xfrm>
            <a:off x="1270732" y="3939912"/>
            <a:ext cx="1997658" cy="121192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16px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Color: #759c6c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12px (Subtext)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Color: #212121 (Subtext)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79C49E-CCA8-5D46-A489-163BD9DF3381}"/>
              </a:ext>
            </a:extLst>
          </p:cNvPr>
          <p:cNvCxnSpPr>
            <a:cxnSpLocks/>
          </p:cNvCxnSpPr>
          <p:nvPr/>
        </p:nvCxnSpPr>
        <p:spPr>
          <a:xfrm>
            <a:off x="3268390" y="4033061"/>
            <a:ext cx="1760809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4F02DA5-073D-384A-84B9-A801C80E6DBC}"/>
              </a:ext>
            </a:extLst>
          </p:cNvPr>
          <p:cNvSpPr/>
          <p:nvPr/>
        </p:nvSpPr>
        <p:spPr bwMode="gray">
          <a:xfrm>
            <a:off x="8622977" y="3596364"/>
            <a:ext cx="1311855" cy="461411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16px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FC4F0-D6F5-994C-96A7-D7F3FE070622}"/>
              </a:ext>
            </a:extLst>
          </p:cNvPr>
          <p:cNvCxnSpPr>
            <a:cxnSpLocks/>
          </p:cNvCxnSpPr>
          <p:nvPr/>
        </p:nvCxnSpPr>
        <p:spPr>
          <a:xfrm flipH="1">
            <a:off x="6788867" y="3882459"/>
            <a:ext cx="1858824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78DE591-5009-F944-BC7D-1566B5EEBACC}"/>
              </a:ext>
            </a:extLst>
          </p:cNvPr>
          <p:cNvSpPr/>
          <p:nvPr/>
        </p:nvSpPr>
        <p:spPr bwMode="gray">
          <a:xfrm>
            <a:off x="757516" y="3084093"/>
            <a:ext cx="1982506" cy="647648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24px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14px (Subtext)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22F858-A4B8-AB42-AE3C-B1369DCCA809}"/>
              </a:ext>
            </a:extLst>
          </p:cNvPr>
          <p:cNvCxnSpPr>
            <a:cxnSpLocks/>
          </p:cNvCxnSpPr>
          <p:nvPr/>
        </p:nvCxnSpPr>
        <p:spPr>
          <a:xfrm>
            <a:off x="2708014" y="3314798"/>
            <a:ext cx="2444754" cy="114202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1B3BFC4-7FE8-194A-93AA-07ED570D738B}"/>
              </a:ext>
            </a:extLst>
          </p:cNvPr>
          <p:cNvSpPr/>
          <p:nvPr/>
        </p:nvSpPr>
        <p:spPr bwMode="gray">
          <a:xfrm>
            <a:off x="8604618" y="4843092"/>
            <a:ext cx="1997658" cy="670432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24px (Georgia)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Color: #</a:t>
            </a:r>
            <a:r>
              <a:rPr lang="en-US" sz="1200" dirty="0" err="1">
                <a:solidFill>
                  <a:schemeClr val="bg1"/>
                </a:solidFill>
              </a:rPr>
              <a:t>ffffff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FDE75-D15F-C04B-A3BE-9E4618574A52}"/>
              </a:ext>
            </a:extLst>
          </p:cNvPr>
          <p:cNvCxnSpPr>
            <a:cxnSpLocks/>
          </p:cNvCxnSpPr>
          <p:nvPr/>
        </p:nvCxnSpPr>
        <p:spPr>
          <a:xfrm flipH="1">
            <a:off x="7742572" y="5172526"/>
            <a:ext cx="862046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DC667FA-6982-274C-828A-77FBFC85803A}"/>
              </a:ext>
            </a:extLst>
          </p:cNvPr>
          <p:cNvSpPr/>
          <p:nvPr/>
        </p:nvSpPr>
        <p:spPr bwMode="gray">
          <a:xfrm>
            <a:off x="8604618" y="5597072"/>
            <a:ext cx="1997658" cy="670432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18px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Color: #212121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395AA3-ADE0-0B45-93C2-35AD0B4928B8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566998" y="5597072"/>
            <a:ext cx="1037620" cy="335216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F39A27E-7C35-7043-AD57-62EF3990694B}"/>
              </a:ext>
            </a:extLst>
          </p:cNvPr>
          <p:cNvSpPr/>
          <p:nvPr/>
        </p:nvSpPr>
        <p:spPr bwMode="gray">
          <a:xfrm>
            <a:off x="446726" y="5360594"/>
            <a:ext cx="1982506" cy="647648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18px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14px (Subtext)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E131B4-57C4-3E4A-BA5A-D41808104C6C}"/>
              </a:ext>
            </a:extLst>
          </p:cNvPr>
          <p:cNvCxnSpPr>
            <a:cxnSpLocks/>
          </p:cNvCxnSpPr>
          <p:nvPr/>
        </p:nvCxnSpPr>
        <p:spPr>
          <a:xfrm flipV="1">
            <a:off x="2397224" y="5328448"/>
            <a:ext cx="1556938" cy="262851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F77BE0D-4DEF-6B43-AF4C-632E224DC9F9}"/>
              </a:ext>
            </a:extLst>
          </p:cNvPr>
          <p:cNvSpPr/>
          <p:nvPr/>
        </p:nvSpPr>
        <p:spPr bwMode="gray">
          <a:xfrm rot="10800000">
            <a:off x="4013903" y="4910604"/>
            <a:ext cx="620217" cy="1018065"/>
          </a:xfrm>
          <a:prstGeom prst="rect">
            <a:avLst/>
          </a:prstGeom>
          <a:noFill/>
          <a:ln w="15875">
            <a:solidFill>
              <a:srgbClr val="FF4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10E-9324-8944-B778-59972AD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5" y="389927"/>
            <a:ext cx="9887834" cy="844095"/>
          </a:xfrm>
        </p:spPr>
        <p:txBody>
          <a:bodyPr/>
          <a:lstStyle/>
          <a:p>
            <a:r>
              <a:rPr lang="en-US" dirty="0"/>
              <a:t>Baggage Tracking - Mobile</a:t>
            </a:r>
            <a:br>
              <a:rPr lang="en-US" dirty="0"/>
            </a:br>
            <a:endParaRPr lang="en-US" dirty="0"/>
          </a:p>
        </p:txBody>
      </p:sp>
      <p:sp>
        <p:nvSpPr>
          <p:cNvPr id="65" name="Footer Placeholder 5">
            <a:extLst>
              <a:ext uri="{FF2B5EF4-FFF2-40B4-BE49-F238E27FC236}">
                <a16:creationId xmlns:a16="http://schemas.microsoft.com/office/drawing/2014/main" id="{C9995EF3-C678-4FF6-A91C-B98B24CAF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Confidential – © 2020 Oracle Internal/Restricted/Highly Restricted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FDF62AC4-CF8C-4A12-9BA2-7EA552AC4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C371504-33D9-B044-8C50-620C44A06CB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F8BD5-3C23-CC43-80A5-B17DDAAF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078" y="966400"/>
            <a:ext cx="2439844" cy="52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10E-9324-8944-B778-59972AD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5" y="389927"/>
            <a:ext cx="9887834" cy="844095"/>
          </a:xfrm>
        </p:spPr>
        <p:txBody>
          <a:bodyPr/>
          <a:lstStyle/>
          <a:p>
            <a:r>
              <a:rPr lang="en-US" dirty="0"/>
              <a:t>Margins and Dimensions</a:t>
            </a:r>
            <a:br>
              <a:rPr lang="en-US" dirty="0"/>
            </a:br>
            <a:endParaRPr lang="en-US" dirty="0"/>
          </a:p>
        </p:txBody>
      </p:sp>
      <p:sp>
        <p:nvSpPr>
          <p:cNvPr id="65" name="Footer Placeholder 5">
            <a:extLst>
              <a:ext uri="{FF2B5EF4-FFF2-40B4-BE49-F238E27FC236}">
                <a16:creationId xmlns:a16="http://schemas.microsoft.com/office/drawing/2014/main" id="{C9995EF3-C678-4FF6-A91C-B98B24CAF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Confidential – © 2020 Oracle Internal/Restricted/Highly Restricted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FDF62AC4-CF8C-4A12-9BA2-7EA552AC4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C371504-33D9-B044-8C50-620C44A06CB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F8BD5-3C23-CC43-80A5-B17DDAAF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078" y="966400"/>
            <a:ext cx="2439844" cy="528777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9FC217A-FF78-9A43-B3E2-100F023E6FC5}"/>
              </a:ext>
            </a:extLst>
          </p:cNvPr>
          <p:cNvGrpSpPr/>
          <p:nvPr/>
        </p:nvGrpSpPr>
        <p:grpSpPr>
          <a:xfrm>
            <a:off x="7411021" y="1485184"/>
            <a:ext cx="566701" cy="758804"/>
            <a:chOff x="10766683" y="2639447"/>
            <a:chExt cx="566701" cy="5700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96F8E6-9E26-DC4F-AC96-CE7E064140E9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2F5894-B32F-ED4E-A4FC-8340EE600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AE61063-7AEA-F449-BFA4-E343C6849B44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9344527-ECD2-D544-BF50-C5E7B2945E2C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B497AC-E4E2-6547-8F57-0DCD0290A1E3}"/>
                </a:ext>
              </a:extLst>
            </p:cNvPr>
            <p:cNvSpPr txBox="1"/>
            <p:nvPr/>
          </p:nvSpPr>
          <p:spPr>
            <a:xfrm>
              <a:off x="10842137" y="2884684"/>
              <a:ext cx="491247" cy="139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428px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C0F0F6-68FB-4149-AD10-DD313DA7C337}"/>
              </a:ext>
            </a:extLst>
          </p:cNvPr>
          <p:cNvGrpSpPr/>
          <p:nvPr/>
        </p:nvGrpSpPr>
        <p:grpSpPr>
          <a:xfrm>
            <a:off x="4304305" y="1163794"/>
            <a:ext cx="575189" cy="570101"/>
            <a:chOff x="10323400" y="2639447"/>
            <a:chExt cx="575189" cy="5700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EA5E82-1A19-D249-83C2-4E612A4DCBED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11D1DDD-AD85-7243-A288-9DE388D01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3BC1B58-58BB-814B-B69E-B3DF03189BEC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7717420-F498-FB40-B098-CF44FE3C1E36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FF5D29-A5EC-064A-A359-979E2304DB07}"/>
                </a:ext>
              </a:extLst>
            </p:cNvPr>
            <p:cNvSpPr txBox="1"/>
            <p:nvPr/>
          </p:nvSpPr>
          <p:spPr>
            <a:xfrm>
              <a:off x="10323400" y="2844916"/>
              <a:ext cx="491247" cy="139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286px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4DCE8E-C99C-FE4F-9578-05159DFACC3E}"/>
              </a:ext>
            </a:extLst>
          </p:cNvPr>
          <p:cNvGrpSpPr/>
          <p:nvPr/>
        </p:nvGrpSpPr>
        <p:grpSpPr>
          <a:xfrm rot="5400000">
            <a:off x="5996100" y="1368618"/>
            <a:ext cx="234080" cy="2949933"/>
            <a:chOff x="10766683" y="2536094"/>
            <a:chExt cx="234080" cy="7768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055942-B23E-F145-AAF6-350236243984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2018EF2-2D0B-BF4D-A5A7-22C7A92FA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2340282-5FB7-3840-BA27-A71EEA520915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46764A3-7321-A941-A665-C1172CE0E038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58EC02-8747-214C-B9F2-1DEA8E4049E4}"/>
                </a:ext>
              </a:extLst>
            </p:cNvPr>
            <p:cNvSpPr txBox="1"/>
            <p:nvPr/>
          </p:nvSpPr>
          <p:spPr>
            <a:xfrm rot="16200000">
              <a:off x="10564417" y="2876550"/>
              <a:ext cx="776802" cy="958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1061px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9F8632-EE88-354B-856C-78D16EE41280}"/>
              </a:ext>
            </a:extLst>
          </p:cNvPr>
          <p:cNvGrpSpPr/>
          <p:nvPr/>
        </p:nvGrpSpPr>
        <p:grpSpPr>
          <a:xfrm>
            <a:off x="7282378" y="2445819"/>
            <a:ext cx="599235" cy="265955"/>
            <a:chOff x="10766683" y="2639447"/>
            <a:chExt cx="599235" cy="5700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80BF6C-B0E2-444C-A246-627A031C7B31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6D74168-A08C-764A-9B58-99BA8FEC4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1302E20-5C0E-AF4D-92BD-FB681E78BF3E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1F90FEB-BDBE-744B-A3D8-5B27904D0764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8A47B-DDF6-954B-882E-FF5CE4AB95BD}"/>
                </a:ext>
              </a:extLst>
            </p:cNvPr>
            <p:cNvSpPr txBox="1"/>
            <p:nvPr/>
          </p:nvSpPr>
          <p:spPr>
            <a:xfrm>
              <a:off x="10874675" y="2800751"/>
              <a:ext cx="491243" cy="1673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144px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665950-76F2-884C-96A3-56A6E89A3EED}"/>
              </a:ext>
            </a:extLst>
          </p:cNvPr>
          <p:cNvGrpSpPr/>
          <p:nvPr/>
        </p:nvGrpSpPr>
        <p:grpSpPr>
          <a:xfrm>
            <a:off x="4114107" y="2725473"/>
            <a:ext cx="621693" cy="265955"/>
            <a:chOff x="10276896" y="2639447"/>
            <a:chExt cx="621693" cy="57009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D90565-F977-AC43-A5DC-0FB64B7DD5C3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6D11B79-61F6-6A46-8385-14427E9E1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E0174F6-EC5C-7449-B103-42BE5173610D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E4349C2-5690-B446-B8AA-9A72EA541611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1E8C00-954E-6D48-A41A-4AA6D05F3D18}"/>
                </a:ext>
              </a:extLst>
            </p:cNvPr>
            <p:cNvSpPr txBox="1"/>
            <p:nvPr/>
          </p:nvSpPr>
          <p:spPr>
            <a:xfrm>
              <a:off x="10276896" y="2816689"/>
              <a:ext cx="491247" cy="98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102px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CAFFB2-3117-5749-A537-69E52B59F989}"/>
              </a:ext>
            </a:extLst>
          </p:cNvPr>
          <p:cNvGrpSpPr/>
          <p:nvPr/>
        </p:nvGrpSpPr>
        <p:grpSpPr>
          <a:xfrm>
            <a:off x="4114107" y="3201255"/>
            <a:ext cx="621693" cy="265955"/>
            <a:chOff x="10276896" y="2639447"/>
            <a:chExt cx="621693" cy="57009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6BEF1C2-AC18-154F-BC15-F104604EE924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4FC0D32-79B6-9047-918E-47DB2252C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58B0A4F-B0A9-D84B-99CA-6941C7E41EF7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4664C8A-7876-5945-9A37-158DB39C4BFC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A5553F-F52C-384B-8992-D6FBB3F57C09}"/>
                </a:ext>
              </a:extLst>
            </p:cNvPr>
            <p:cNvSpPr txBox="1"/>
            <p:nvPr/>
          </p:nvSpPr>
          <p:spPr>
            <a:xfrm>
              <a:off x="10276896" y="2896154"/>
              <a:ext cx="491247" cy="98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142px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3B1F4E-18D3-C84C-9989-F0515AC80B02}"/>
              </a:ext>
            </a:extLst>
          </p:cNvPr>
          <p:cNvGrpSpPr/>
          <p:nvPr/>
        </p:nvGrpSpPr>
        <p:grpSpPr>
          <a:xfrm>
            <a:off x="4048884" y="4852664"/>
            <a:ext cx="621693" cy="689822"/>
            <a:chOff x="10276896" y="2639447"/>
            <a:chExt cx="621693" cy="57009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392ED2E-6CEC-D846-AE33-9D0AE563F0A1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0178929-D91C-E440-829F-9CA57AE6A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9B0BABA-2F73-BF42-8D80-C83E3A4521C3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F384D12-2C08-0340-B828-E335D39BF794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6D5BC7-6BBB-DA46-8291-030E1FEB8E3C}"/>
                </a:ext>
              </a:extLst>
            </p:cNvPr>
            <p:cNvSpPr txBox="1"/>
            <p:nvPr/>
          </p:nvSpPr>
          <p:spPr>
            <a:xfrm>
              <a:off x="10276896" y="2854834"/>
              <a:ext cx="491247" cy="1393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370px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497D1A-E782-4144-8680-013BB303106A}"/>
              </a:ext>
            </a:extLst>
          </p:cNvPr>
          <p:cNvGrpSpPr/>
          <p:nvPr/>
        </p:nvGrpSpPr>
        <p:grpSpPr>
          <a:xfrm>
            <a:off x="7349747" y="5671299"/>
            <a:ext cx="585906" cy="518274"/>
            <a:chOff x="10766683" y="2639447"/>
            <a:chExt cx="585906" cy="57009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FBE2945-E551-404F-944A-75FFDD072913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7D154BA-356B-0C46-BF62-0589BE1E2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6F5A2EE-1DBF-8245-B738-5887D7F4E282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A1819E1-120A-0747-B256-DBE5BE699A8F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2DF4BE-FD5A-4049-8544-BFD6A0E1D681}"/>
                </a:ext>
              </a:extLst>
            </p:cNvPr>
            <p:cNvSpPr txBox="1"/>
            <p:nvPr/>
          </p:nvSpPr>
          <p:spPr>
            <a:xfrm>
              <a:off x="10861346" y="2852985"/>
              <a:ext cx="491243" cy="1393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290px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31D239-E563-B94F-A0BD-02B3A9159C00}"/>
              </a:ext>
            </a:extLst>
          </p:cNvPr>
          <p:cNvGrpSpPr/>
          <p:nvPr/>
        </p:nvGrpSpPr>
        <p:grpSpPr>
          <a:xfrm rot="5400000">
            <a:off x="5963277" y="4807208"/>
            <a:ext cx="234080" cy="3244926"/>
            <a:chOff x="10766683" y="2536094"/>
            <a:chExt cx="234080" cy="77680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FCC91E6-2968-BD46-87E9-725E688B091E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22C1CD-3B14-A14F-B3EC-6EA2FD622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E95F93B-4345-0A43-8D1D-66EFC3750A58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BF80B2C-86A1-1C47-A8B5-67287D09F23A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2F20E5-7328-F64F-B973-A8E7F2FA5DEF}"/>
                </a:ext>
              </a:extLst>
            </p:cNvPr>
            <p:cNvSpPr txBox="1"/>
            <p:nvPr/>
          </p:nvSpPr>
          <p:spPr>
            <a:xfrm rot="16200000">
              <a:off x="10564417" y="2876550"/>
              <a:ext cx="776802" cy="958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1125px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67C9B3-E598-F541-927C-C10E18FBD46F}"/>
              </a:ext>
            </a:extLst>
          </p:cNvPr>
          <p:cNvGrpSpPr/>
          <p:nvPr/>
        </p:nvGrpSpPr>
        <p:grpSpPr>
          <a:xfrm rot="5400000">
            <a:off x="4784450" y="1977795"/>
            <a:ext cx="302031" cy="448873"/>
            <a:chOff x="10596558" y="1880165"/>
            <a:chExt cx="302031" cy="206254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0CE6E3A-3C41-F94E-8333-55CB730F1020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79A5BBA-929D-DD45-8C25-6DBA7F1A6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F151F63-8A85-6F4A-AF8D-CB4932A2C8DD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16388EC-8CE0-774E-9D68-A2597CF222FE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EE8DAC-0DBD-CB4E-AA36-A62A72AB25D8}"/>
                </a:ext>
              </a:extLst>
            </p:cNvPr>
            <p:cNvSpPr txBox="1"/>
            <p:nvPr/>
          </p:nvSpPr>
          <p:spPr>
            <a:xfrm rot="16200000">
              <a:off x="9588145" y="2888578"/>
              <a:ext cx="2062545" cy="45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32px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6082E55-DC79-6A47-BE21-705FB04A90FA}"/>
              </a:ext>
            </a:extLst>
          </p:cNvPr>
          <p:cNvGrpSpPr/>
          <p:nvPr/>
        </p:nvGrpSpPr>
        <p:grpSpPr>
          <a:xfrm rot="5400000">
            <a:off x="7086802" y="1967301"/>
            <a:ext cx="302031" cy="448873"/>
            <a:chOff x="10596558" y="1880165"/>
            <a:chExt cx="302031" cy="206254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29BECE-96DD-CE49-B68F-B7FBC0B9BFCB}"/>
                </a:ext>
              </a:extLst>
            </p:cNvPr>
            <p:cNvGrpSpPr/>
            <p:nvPr/>
          </p:nvGrpSpPr>
          <p:grpSpPr>
            <a:xfrm rot="16200000" flipV="1">
              <a:off x="10547588" y="2858542"/>
              <a:ext cx="570096" cy="131906"/>
              <a:chOff x="1757362" y="1978986"/>
              <a:chExt cx="195221" cy="31750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B08828B-2CCF-A24B-83D5-30C70E3D8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362" y="2137736"/>
                <a:ext cx="195221" cy="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6D124F1-E530-244C-BF18-CAD6F5FB57C3}"/>
                  </a:ext>
                </a:extLst>
              </p:cNvPr>
              <p:cNvCxnSpPr/>
              <p:nvPr/>
            </p:nvCxnSpPr>
            <p:spPr>
              <a:xfrm>
                <a:off x="1757362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20718-9E94-B545-B2D3-2FF8DED33DE7}"/>
                  </a:ext>
                </a:extLst>
              </p:cNvPr>
              <p:cNvCxnSpPr/>
              <p:nvPr/>
            </p:nvCxnSpPr>
            <p:spPr>
              <a:xfrm>
                <a:off x="1952330" y="1978986"/>
                <a:ext cx="0" cy="317500"/>
              </a:xfrm>
              <a:prstGeom prst="line">
                <a:avLst/>
              </a:prstGeom>
              <a:ln w="19050">
                <a:solidFill>
                  <a:srgbClr val="FF40F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8C5CE-BFAE-1C42-8FA0-150F111C66AD}"/>
                </a:ext>
              </a:extLst>
            </p:cNvPr>
            <p:cNvSpPr txBox="1"/>
            <p:nvPr/>
          </p:nvSpPr>
          <p:spPr>
            <a:xfrm rot="16200000">
              <a:off x="9588145" y="2888578"/>
              <a:ext cx="2062545" cy="45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rgbClr val="FF40FF"/>
                  </a:solidFill>
                </a:rPr>
                <a:t>32px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3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10E-9324-8944-B778-59972AD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5" y="389927"/>
            <a:ext cx="9887834" cy="844095"/>
          </a:xfrm>
        </p:spPr>
        <p:txBody>
          <a:bodyPr/>
          <a:lstStyle/>
          <a:p>
            <a:r>
              <a:rPr lang="en-US" dirty="0"/>
              <a:t>Colors &amp; Typography</a:t>
            </a:r>
            <a:br>
              <a:rPr lang="en-US" dirty="0"/>
            </a:br>
            <a:endParaRPr lang="en-US" dirty="0"/>
          </a:p>
        </p:txBody>
      </p:sp>
      <p:sp>
        <p:nvSpPr>
          <p:cNvPr id="65" name="Footer Placeholder 5">
            <a:extLst>
              <a:ext uri="{FF2B5EF4-FFF2-40B4-BE49-F238E27FC236}">
                <a16:creationId xmlns:a16="http://schemas.microsoft.com/office/drawing/2014/main" id="{C9995EF3-C678-4FF6-A91C-B98B24CAF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Confidential – © 2020 Oracle Internal/Restricted/Highly Restricted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FDF62AC4-CF8C-4A12-9BA2-7EA552AC4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C371504-33D9-B044-8C50-620C44A06CB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F8BD5-3C23-CC43-80A5-B17DDAAF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078" y="966400"/>
            <a:ext cx="2439844" cy="528777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CFAAFB-CEEC-A24B-ACCA-C6547487FA9F}"/>
              </a:ext>
            </a:extLst>
          </p:cNvPr>
          <p:cNvSpPr/>
          <p:nvPr/>
        </p:nvSpPr>
        <p:spPr bwMode="gray">
          <a:xfrm>
            <a:off x="7981147" y="966400"/>
            <a:ext cx="1997658" cy="96820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60px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Family: Oracle Sans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Color: #212121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7891B6-7A0C-C04F-B93B-0EF63A27196B}"/>
              </a:ext>
            </a:extLst>
          </p:cNvPr>
          <p:cNvCxnSpPr>
            <a:cxnSpLocks/>
          </p:cNvCxnSpPr>
          <p:nvPr/>
        </p:nvCxnSpPr>
        <p:spPr>
          <a:xfrm flipH="1">
            <a:off x="6203092" y="1860012"/>
            <a:ext cx="1778055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633E78-42D0-094E-AF06-B899B11924E9}"/>
              </a:ext>
            </a:extLst>
          </p:cNvPr>
          <p:cNvSpPr/>
          <p:nvPr/>
        </p:nvSpPr>
        <p:spPr bwMode="gray">
          <a:xfrm>
            <a:off x="7981147" y="2076493"/>
            <a:ext cx="1997658" cy="43458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36px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515BCF-2853-E945-BF21-B5FBB3A8A429}"/>
              </a:ext>
            </a:extLst>
          </p:cNvPr>
          <p:cNvCxnSpPr>
            <a:cxnSpLocks/>
          </p:cNvCxnSpPr>
          <p:nvPr/>
        </p:nvCxnSpPr>
        <p:spPr>
          <a:xfrm flipH="1">
            <a:off x="5539947" y="2210120"/>
            <a:ext cx="2441200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3344EB4-81D8-AE46-AD6E-3C2799CFC5D0}"/>
              </a:ext>
            </a:extLst>
          </p:cNvPr>
          <p:cNvSpPr/>
          <p:nvPr/>
        </p:nvSpPr>
        <p:spPr bwMode="gray">
          <a:xfrm>
            <a:off x="2436639" y="1336195"/>
            <a:ext cx="1529437" cy="43458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36px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90477-80D7-7C49-8A21-44344457714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66076" y="1553488"/>
            <a:ext cx="910002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31E6F6-93DD-B74C-B09D-2BDAB0DAB821}"/>
              </a:ext>
            </a:extLst>
          </p:cNvPr>
          <p:cNvSpPr/>
          <p:nvPr/>
        </p:nvSpPr>
        <p:spPr bwMode="gray">
          <a:xfrm>
            <a:off x="7981147" y="2617828"/>
            <a:ext cx="1997658" cy="1139718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36px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Color: #</a:t>
            </a:r>
            <a:r>
              <a:rPr lang="en-US" sz="1200" dirty="0" err="1">
                <a:solidFill>
                  <a:schemeClr val="bg1"/>
                </a:solidFill>
              </a:rPr>
              <a:t>ffffff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Bg</a:t>
            </a:r>
            <a:r>
              <a:rPr lang="en-US" sz="1200" dirty="0">
                <a:solidFill>
                  <a:schemeClr val="bg1"/>
                </a:solidFill>
              </a:rPr>
              <a:t>-Color: #2c5967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Border-radius: 8px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DED98-AC3B-994A-945B-96F6F109DD6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426895" y="2571123"/>
            <a:ext cx="1554252" cy="616564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9BF4460-AD80-3649-A43B-0B9D2A748651}"/>
              </a:ext>
            </a:extLst>
          </p:cNvPr>
          <p:cNvSpPr/>
          <p:nvPr/>
        </p:nvSpPr>
        <p:spPr bwMode="gray">
          <a:xfrm>
            <a:off x="1781089" y="2757583"/>
            <a:ext cx="1997658" cy="949444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44px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32px (Subtext)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Color: #767676 (Subtext)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5CEB5F-9C62-A047-BE36-C71AA0185EEB}"/>
              </a:ext>
            </a:extLst>
          </p:cNvPr>
          <p:cNvCxnSpPr>
            <a:cxnSpLocks/>
          </p:cNvCxnSpPr>
          <p:nvPr/>
        </p:nvCxnSpPr>
        <p:spPr>
          <a:xfrm>
            <a:off x="3778747" y="3053820"/>
            <a:ext cx="1097331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618760-007C-3142-BF23-DF53380CBF96}"/>
              </a:ext>
            </a:extLst>
          </p:cNvPr>
          <p:cNvSpPr/>
          <p:nvPr/>
        </p:nvSpPr>
        <p:spPr bwMode="gray">
          <a:xfrm rot="10800000">
            <a:off x="5226911" y="3684428"/>
            <a:ext cx="556054" cy="1122352"/>
          </a:xfrm>
          <a:prstGeom prst="rect">
            <a:avLst/>
          </a:prstGeom>
          <a:noFill/>
          <a:ln w="15875">
            <a:solidFill>
              <a:srgbClr val="FF4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C4F723-56A3-9545-8448-B7F6045308A1}"/>
              </a:ext>
            </a:extLst>
          </p:cNvPr>
          <p:cNvSpPr/>
          <p:nvPr/>
        </p:nvSpPr>
        <p:spPr bwMode="gray">
          <a:xfrm>
            <a:off x="1270732" y="3939912"/>
            <a:ext cx="1997658" cy="121192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32px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Color: #759c6c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22px (Subtext)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Color: #212121 (Subtext)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098B1-D044-8846-BCEE-19F3C807972E}"/>
              </a:ext>
            </a:extLst>
          </p:cNvPr>
          <p:cNvCxnSpPr>
            <a:cxnSpLocks/>
          </p:cNvCxnSpPr>
          <p:nvPr/>
        </p:nvCxnSpPr>
        <p:spPr>
          <a:xfrm>
            <a:off x="3268390" y="4033061"/>
            <a:ext cx="1958520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64E87B2-00B7-8643-B5BD-51499B456D3D}"/>
              </a:ext>
            </a:extLst>
          </p:cNvPr>
          <p:cNvSpPr/>
          <p:nvPr/>
        </p:nvSpPr>
        <p:spPr bwMode="gray">
          <a:xfrm>
            <a:off x="7981147" y="3871064"/>
            <a:ext cx="1997658" cy="43458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30px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3DDD3D-1633-3345-BCC8-12682EC9FBF1}"/>
              </a:ext>
            </a:extLst>
          </p:cNvPr>
          <p:cNvCxnSpPr>
            <a:cxnSpLocks/>
          </p:cNvCxnSpPr>
          <p:nvPr/>
        </p:nvCxnSpPr>
        <p:spPr>
          <a:xfrm flipH="1">
            <a:off x="7092119" y="4033061"/>
            <a:ext cx="889028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D8C0FA8-1C17-DB4C-B4DA-F4178356E504}"/>
              </a:ext>
            </a:extLst>
          </p:cNvPr>
          <p:cNvSpPr/>
          <p:nvPr/>
        </p:nvSpPr>
        <p:spPr bwMode="gray">
          <a:xfrm>
            <a:off x="7825591" y="4365736"/>
            <a:ext cx="2153213" cy="96002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40px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22px (Subtext)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Weight: </a:t>
            </a:r>
            <a:r>
              <a:rPr lang="en-US" sz="1200" dirty="0" err="1">
                <a:solidFill>
                  <a:schemeClr val="bg1"/>
                </a:solidFill>
              </a:rPr>
              <a:t>Semibold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C25480-A602-8B4B-A848-E32C321202F8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016505" y="3700701"/>
            <a:ext cx="1809086" cy="1145048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4E7E528-F9CD-7F40-BB01-272EFFF4536D}"/>
              </a:ext>
            </a:extLst>
          </p:cNvPr>
          <p:cNvSpPr/>
          <p:nvPr/>
        </p:nvSpPr>
        <p:spPr bwMode="gray">
          <a:xfrm>
            <a:off x="8314419" y="441535"/>
            <a:ext cx="1997658" cy="43458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Color: #759c6c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0B6F48-FCBB-9546-AAB2-67663514B0DD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204021" y="658828"/>
            <a:ext cx="1110398" cy="575194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921CD4B-9C5E-A240-B374-40319008BFB8}"/>
              </a:ext>
            </a:extLst>
          </p:cNvPr>
          <p:cNvSpPr/>
          <p:nvPr/>
        </p:nvSpPr>
        <p:spPr>
          <a:xfrm>
            <a:off x="7536633" y="6004208"/>
            <a:ext cx="43990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NOTE: Use text color #212121 where not exclusively mentioned and default font-family is Oracle Sans.</a:t>
            </a:r>
            <a:endParaRPr lang="en-IN" sz="1100" i="1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32DD6FE-1BFE-1044-BA37-D79B110228AD}"/>
              </a:ext>
            </a:extLst>
          </p:cNvPr>
          <p:cNvSpPr/>
          <p:nvPr/>
        </p:nvSpPr>
        <p:spPr bwMode="gray">
          <a:xfrm>
            <a:off x="1781089" y="5342101"/>
            <a:ext cx="1997658" cy="1014245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36px (Heading)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Color: #</a:t>
            </a:r>
            <a:r>
              <a:rPr lang="en-US" sz="1200" dirty="0" err="1">
                <a:solidFill>
                  <a:schemeClr val="bg1"/>
                </a:solidFill>
              </a:rPr>
              <a:t>ffffff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24px (Subtext)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F17D3D-DB12-5843-89E3-87B76F1E558C}"/>
              </a:ext>
            </a:extLst>
          </p:cNvPr>
          <p:cNvCxnSpPr>
            <a:cxnSpLocks/>
          </p:cNvCxnSpPr>
          <p:nvPr/>
        </p:nvCxnSpPr>
        <p:spPr>
          <a:xfrm>
            <a:off x="3742912" y="5948064"/>
            <a:ext cx="1133166" cy="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9422E16-B899-9F41-8864-51B188B63CA5}"/>
              </a:ext>
            </a:extLst>
          </p:cNvPr>
          <p:cNvSpPr/>
          <p:nvPr/>
        </p:nvSpPr>
        <p:spPr bwMode="gray">
          <a:xfrm>
            <a:off x="7825591" y="5448501"/>
            <a:ext cx="1997658" cy="434586"/>
          </a:xfrm>
          <a:prstGeom prst="roundRect">
            <a:avLst>
              <a:gd name="adj" fmla="val 4921"/>
            </a:avLst>
          </a:prstGeom>
          <a:solidFill>
            <a:srgbClr val="FF40FF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Font Size: 30px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FD4B50-0DF4-074A-BDA0-78CFE14D92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6985749" y="5665794"/>
            <a:ext cx="839842" cy="263240"/>
          </a:xfrm>
          <a:prstGeom prst="straightConnector1">
            <a:avLst/>
          </a:prstGeom>
          <a:ln w="19050">
            <a:solidFill>
              <a:srgbClr val="FF40FF"/>
            </a:solidFill>
            <a:miter lim="800000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8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7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Master ">
  <a:themeElements>
    <a:clrScheme name="Oracle NEW">
      <a:dk1>
        <a:srgbClr val="4E3629"/>
      </a:dk1>
      <a:lt1>
        <a:sysClr val="window" lastClr="FFFFFF"/>
      </a:lt1>
      <a:dk2>
        <a:srgbClr val="312D2A"/>
      </a:dk2>
      <a:lt2>
        <a:srgbClr val="E0E2E1"/>
      </a:lt2>
      <a:accent1>
        <a:srgbClr val="D1350F"/>
      </a:accent1>
      <a:accent2>
        <a:srgbClr val="E6AC58"/>
      </a:accent2>
      <a:accent3>
        <a:srgbClr val="94AFAF"/>
      </a:accent3>
      <a:accent4>
        <a:srgbClr val="2B6242"/>
      </a:accent4>
      <a:accent5>
        <a:srgbClr val="2C5967"/>
      </a:accent5>
      <a:accent6>
        <a:srgbClr val="AE562C"/>
      </a:accent6>
      <a:hlink>
        <a:srgbClr val="2C5967"/>
      </a:hlink>
      <a:folHlink>
        <a:srgbClr val="F5B642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 (NXPowerLite Copy).pptx" id="{AE310C2E-BC4D-4F56-BD76-471CBE522D37}" vid="{029E71FD-0602-46C5-BB56-049A17F1B9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22557</TotalTime>
  <Words>455</Words>
  <Application>Microsoft Macintosh PowerPoint</Application>
  <PresentationFormat>Widescreen</PresentationFormat>
  <Paragraphs>112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Oracle Sans</vt:lpstr>
      <vt:lpstr>Oracle Sans Light</vt:lpstr>
      <vt:lpstr>Light Master </vt:lpstr>
      <vt:lpstr>Airlines App – UI Style Guide </vt:lpstr>
      <vt:lpstr>Baggage Tracking - Web </vt:lpstr>
      <vt:lpstr>Margins and Dimensions </vt:lpstr>
      <vt:lpstr>Colors &amp; Typography </vt:lpstr>
      <vt:lpstr>Baggage Tracking - Mobile </vt:lpstr>
      <vt:lpstr>Margins and Dimensions </vt:lpstr>
      <vt:lpstr>Colors &amp; Typography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Bali</dc:creator>
  <cp:lastModifiedBy>Nishant Bali</cp:lastModifiedBy>
  <cp:revision>225</cp:revision>
  <dcterms:created xsi:type="dcterms:W3CDTF">2019-10-22T08:56:54Z</dcterms:created>
  <dcterms:modified xsi:type="dcterms:W3CDTF">2020-03-04T10:46:55Z</dcterms:modified>
</cp:coreProperties>
</file>