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768350"/>
            <a:ext cx="9783445" cy="5144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Technologies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1500"/>
          </a:xfrm>
        </p:spPr>
        <p:txBody>
          <a:bodyPr/>
          <a:p>
            <a:r>
              <a:rPr lang="en-GB" altLang="en-US">
                <a:latin typeface="Arial" panose="020B0604020202020204" pitchFamily="34" charset="0"/>
              </a:rPr>
              <a:t>Boostrap Twitter Modal Snippets</a:t>
            </a:r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Firebase Authentication</a:t>
            </a:r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Sequelize</a:t>
            </a:r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Handlebars</a:t>
            </a:r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Deployed Sequelized - mySQL to Heroku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OWNER</dc:creator>
  <cp:lastModifiedBy>OWNER</cp:lastModifiedBy>
  <cp:revision>3</cp:revision>
  <dcterms:created xsi:type="dcterms:W3CDTF">2017-03-04T02:00:47Z</dcterms:created>
  <dcterms:modified xsi:type="dcterms:W3CDTF">2017-03-04T02:01:05Z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